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4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5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6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53" r:id="rId4"/>
    <p:sldMasterId id="2147483742" r:id="rId5"/>
    <p:sldMasterId id="2147483748" r:id="rId6"/>
    <p:sldMasterId id="2147483750" r:id="rId7"/>
    <p:sldMasterId id="2147483744" r:id="rId8"/>
    <p:sldMasterId id="2147483755" r:id="rId9"/>
    <p:sldMasterId id="2147483719" r:id="rId10"/>
  </p:sldMasterIdLst>
  <p:notesMasterIdLst>
    <p:notesMasterId r:id="rId16"/>
  </p:notesMasterIdLst>
  <p:handoutMasterIdLst>
    <p:handoutMasterId r:id="rId17"/>
  </p:handoutMasterIdLst>
  <p:sldIdLst>
    <p:sldId id="4402" r:id="rId11"/>
    <p:sldId id="843" r:id="rId12"/>
    <p:sldId id="4403" r:id="rId13"/>
    <p:sldId id="4405" r:id="rId14"/>
    <p:sldId id="4404" r:id="rId15"/>
  </p:sldIdLst>
  <p:sldSz cx="12192000" cy="6858000"/>
  <p:notesSz cx="6888163" cy="100203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usan " initials="SM" lastIdx="1" clrIdx="0"/>
  <p:cmAuthor id="1" name="Christine Almond" initials="CA" lastIdx="1" clrIdx="1"/>
  <p:cmAuthor id="2" name="Susan Moloney" initials="SM" lastIdx="64" clrIdx="2"/>
  <p:cmAuthor id="3" name="Anthony Hatswell" initials="AJH" lastIdx="14" clrIdx="3"/>
  <p:cmAuthor id="4" name="NathalyTurner" initials="N" lastIdx="11" clrIdx="4"/>
  <p:cmAuthor id="5" name="Nathaly Turner" initials="N" lastIdx="3" clrIdx="5"/>
  <p:cmAuthor id="6" name="victoria.palmer" initials="v" lastIdx="1" clrIdx="6"/>
  <p:cmAuthor id="7" name="Dan Hami" initials="DH" lastIdx="1" clrIdx="7"/>
  <p:cmAuthor id="8" name="Jake Horgan" initials="JH" lastIdx="51" clrIdx="8">
    <p:extLst>
      <p:ext uri="{19B8F6BF-5375-455C-9EA6-DF929625EA0E}">
        <p15:presenceInfo xmlns:p15="http://schemas.microsoft.com/office/powerpoint/2012/main" userId="S::jhorgan@bresmed.com::a10e85b8-eba3-491f-b103-8b7c682d77a9" providerId="AD"/>
      </p:ext>
    </p:extLst>
  </p:cmAuthor>
  <p:cmAuthor id="9" name="Korin Knight" initials="KK" lastIdx="13" clrIdx="9">
    <p:extLst>
      <p:ext uri="{19B8F6BF-5375-455C-9EA6-DF929625EA0E}">
        <p15:presenceInfo xmlns:p15="http://schemas.microsoft.com/office/powerpoint/2012/main" userId="S::kknight@bresmed.com::b52eee2f-0281-4137-8747-e0bfa254c98b" providerId="AD"/>
      </p:ext>
    </p:extLst>
  </p:cmAuthor>
  <p:cmAuthor id="10" name="Jonathan Kowalski" initials="JK" lastIdx="9" clrIdx="10">
    <p:extLst>
      <p:ext uri="{19B8F6BF-5375-455C-9EA6-DF929625EA0E}">
        <p15:presenceInfo xmlns:p15="http://schemas.microsoft.com/office/powerpoint/2012/main" userId="S::jkowalski@bresmed.com::555c0c78-3eea-47ac-8aac-00b98ba14d54" providerId="AD"/>
      </p:ext>
    </p:extLst>
  </p:cmAuthor>
  <p:cmAuthor id="11" name="Victoria Palmer" initials="VP" lastIdx="16" clrIdx="11">
    <p:extLst>
      <p:ext uri="{19B8F6BF-5375-455C-9EA6-DF929625EA0E}">
        <p15:presenceInfo xmlns:p15="http://schemas.microsoft.com/office/powerpoint/2012/main" userId="S::vpalmer@bresmed.com::76579d94-8bdd-4738-9e87-2f285ad213ce" providerId="AD"/>
      </p:ext>
    </p:extLst>
  </p:cmAuthor>
  <p:cmAuthor id="12" name="Julia Patterson" initials="JP" lastIdx="24" clrIdx="12">
    <p:extLst>
      <p:ext uri="{19B8F6BF-5375-455C-9EA6-DF929625EA0E}">
        <p15:presenceInfo xmlns:p15="http://schemas.microsoft.com/office/powerpoint/2012/main" userId="S::jpatterson@bresmed.com::430fa7e1-7c93-4e3a-b36d-c49b8a8814f4" providerId="AD"/>
      </p:ext>
    </p:extLst>
  </p:cmAuthor>
  <p:cmAuthor id="13" name="Nathaly" initials="N" lastIdx="21" clrIdx="13">
    <p:extLst>
      <p:ext uri="{19B8F6BF-5375-455C-9EA6-DF929625EA0E}">
        <p15:presenceInfo xmlns:p15="http://schemas.microsoft.com/office/powerpoint/2012/main" userId="S::nturner@bresmed.com::18412cac-821a-4600-a1ed-0d161d2a72d4" providerId="AD"/>
      </p:ext>
    </p:extLst>
  </p:cmAuthor>
  <p:cmAuthor id="14" name="Chrissy Lowry" initials="CL" lastIdx="5" clrIdx="14">
    <p:extLst>
      <p:ext uri="{19B8F6BF-5375-455C-9EA6-DF929625EA0E}">
        <p15:presenceInfo xmlns:p15="http://schemas.microsoft.com/office/powerpoint/2012/main" userId="S::clowry@bresmed.com::37328926-2582-4d18-aa4d-f7e591fbbeb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D5C"/>
    <a:srgbClr val="E5E3E2"/>
    <a:srgbClr val="CCE9F3"/>
    <a:srgbClr val="4D6C8D"/>
    <a:srgbClr val="C4C2C0"/>
    <a:srgbClr val="6ECDE3"/>
    <a:srgbClr val="EB6BAF"/>
    <a:srgbClr val="45B9D1"/>
    <a:srgbClr val="000000"/>
    <a:srgbClr val="ABA7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ABF0311-FF29-4892-BDC6-5F88C74BE076}" v="26" dt="2021-04-29T10:06:22.68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83" autoAdjust="0"/>
    <p:restoredTop sz="94221" autoAdjust="0"/>
  </p:normalViewPr>
  <p:slideViewPr>
    <p:cSldViewPr snapToGrid="0">
      <p:cViewPr varScale="1">
        <p:scale>
          <a:sx n="103" d="100"/>
          <a:sy n="103" d="100"/>
        </p:scale>
        <p:origin x="138" y="204"/>
      </p:cViewPr>
      <p:guideLst/>
    </p:cSldViewPr>
  </p:slideViewPr>
  <p:outlineViewPr>
    <p:cViewPr>
      <p:scale>
        <a:sx n="33" d="100"/>
        <a:sy n="33" d="100"/>
      </p:scale>
      <p:origin x="0" y="-29562"/>
    </p:cViewPr>
    <p:sldLst>
      <p:sld r:id="rId1" collapse="1"/>
    </p:sldLst>
  </p:outlin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57" d="100"/>
          <a:sy n="57" d="100"/>
        </p:scale>
        <p:origin x="3254" y="62"/>
      </p:cViewPr>
      <p:guideLst/>
    </p:cSldViewPr>
  </p:notesViewPr>
  <p:gridSpacing cx="360000" cy="360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3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2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5.xml"/><Relationship Id="rId23" Type="http://schemas.microsoft.com/office/2015/10/relationships/revisionInfo" Target="revisionInfo.xml"/><Relationship Id="rId10" Type="http://schemas.openxmlformats.org/officeDocument/2006/relationships/slideMaster" Target="slideMasters/slideMaster7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4.xml"/><Relationship Id="rId22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3"/>
            <a:ext cx="2984500" cy="501650"/>
          </a:xfrm>
          <a:prstGeom prst="rect">
            <a:avLst/>
          </a:prstGeom>
        </p:spPr>
        <p:txBody>
          <a:bodyPr vert="horz" lIns="91410" tIns="45706" rIns="91410" bIns="45706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0" y="9518650"/>
            <a:ext cx="2984500" cy="501650"/>
          </a:xfrm>
          <a:prstGeom prst="rect">
            <a:avLst/>
          </a:prstGeom>
        </p:spPr>
        <p:txBody>
          <a:bodyPr vert="horz" lIns="91410" tIns="45706" rIns="91410" bIns="45706" rtlCol="0" anchor="ctr"/>
          <a:lstStyle>
            <a:lvl1pPr algn="r">
              <a:defRPr sz="1200"/>
            </a:lvl1pPr>
          </a:lstStyle>
          <a:p>
            <a:pPr algn="l"/>
            <a:fld id="{951CDBB2-EAE3-49AB-9175-560B228D7F2C}" type="datetimeFigureOut">
              <a:rPr lang="en-GB" smtClean="0">
                <a:latin typeface="Arial" panose="020B0604020202020204" pitchFamily="34" charset="0"/>
                <a:cs typeface="Arial" panose="020B0604020202020204" pitchFamily="34" charset="0"/>
              </a:rPr>
              <a:pPr algn="l"/>
              <a:t>04/06/2021</a:t>
            </a:fld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02078" y="9517066"/>
            <a:ext cx="2984500" cy="501650"/>
          </a:xfrm>
          <a:prstGeom prst="rect">
            <a:avLst/>
          </a:prstGeom>
        </p:spPr>
        <p:txBody>
          <a:bodyPr vert="horz" lIns="91410" tIns="45706" rIns="91410" bIns="45706" rtlCol="0" anchor="ctr"/>
          <a:lstStyle>
            <a:lvl1pPr algn="r">
              <a:defRPr sz="1200"/>
            </a:lvl1pPr>
          </a:lstStyle>
          <a:p>
            <a:fld id="{22BED618-6436-418B-A294-A24DA70FD5B9}" type="slidenum">
              <a:rPr lang="en-GB" smtClean="0"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82953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0" y="9519286"/>
            <a:ext cx="2984871" cy="501015"/>
          </a:xfrm>
          <a:prstGeom prst="rect">
            <a:avLst/>
          </a:prstGeom>
        </p:spPr>
        <p:txBody>
          <a:bodyPr vert="horz" lIns="96586" tIns="48291" rIns="96586" bIns="48291" rtlCol="0" anchor="ctr"/>
          <a:lstStyle>
            <a:lvl1pPr algn="l">
              <a:defRPr sz="13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5F7B70D-7104-4643-9091-F80BE29DD4BF}" type="datetimeFigureOut">
              <a:rPr lang="en-GB" smtClean="0"/>
              <a:pPr/>
              <a:t>04/06/2021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1600" y="749300"/>
            <a:ext cx="6684963" cy="37607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586" tIns="48291" rIns="96586" bIns="48291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817" y="4759644"/>
            <a:ext cx="5510530" cy="4509135"/>
          </a:xfrm>
          <a:prstGeom prst="rect">
            <a:avLst/>
          </a:prstGeom>
        </p:spPr>
        <p:txBody>
          <a:bodyPr vert="horz" lIns="96586" tIns="48291" rIns="96586" bIns="4829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01699" y="9517547"/>
            <a:ext cx="2984871" cy="501015"/>
          </a:xfrm>
          <a:prstGeom prst="rect">
            <a:avLst/>
          </a:prstGeom>
        </p:spPr>
        <p:txBody>
          <a:bodyPr vert="horz" lIns="96586" tIns="48291" rIns="96586" bIns="48291" rtlCol="0" anchor="ctr"/>
          <a:lstStyle>
            <a:lvl1pPr algn="r">
              <a:defRPr sz="13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B69456A-9DC8-4028-85AF-7A428DF0DDA6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979921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 - Brigh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3030022" y="4441339"/>
            <a:ext cx="6955365" cy="139219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1800" b="0" kern="1400" dirty="0" smtClean="0">
                <a:solidFill>
                  <a:schemeClr val="accent1"/>
                </a:solidFill>
                <a:effectLst/>
                <a:latin typeface="Arial" panose="020B0604020202020204" pitchFamily="34" charset="0"/>
                <a:ea typeface="ＭＳ 明朝"/>
                <a:cs typeface="Arial" panose="020B0604020202020204" pitchFamily="34" charset="0"/>
              </a:defRPr>
            </a:lvl1pPr>
            <a:lvl2pPr>
              <a:defRPr lang="en-US" sz="1800" b="1" kern="1400" dirty="0" smtClean="0">
                <a:solidFill>
                  <a:srgbClr val="45B9D1"/>
                </a:solidFill>
                <a:effectLst/>
                <a:latin typeface="Arial" panose="020B0604020202020204" pitchFamily="34" charset="0"/>
                <a:ea typeface="ＭＳ 明朝"/>
                <a:cs typeface="Arial" panose="020B0604020202020204" pitchFamily="34" charset="0"/>
              </a:defRPr>
            </a:lvl2pPr>
            <a:lvl3pPr>
              <a:defRPr lang="en-US" sz="1800" b="1" kern="1400" dirty="0" smtClean="0">
                <a:solidFill>
                  <a:srgbClr val="45B9D1"/>
                </a:solidFill>
                <a:effectLst/>
                <a:latin typeface="Arial" panose="020B0604020202020204" pitchFamily="34" charset="0"/>
                <a:ea typeface="ＭＳ 明朝"/>
                <a:cs typeface="Arial" panose="020B0604020202020204" pitchFamily="34" charset="0"/>
              </a:defRPr>
            </a:lvl3pPr>
            <a:lvl4pPr>
              <a:defRPr lang="en-US" sz="1800" b="1" kern="1400" dirty="0" smtClean="0">
                <a:solidFill>
                  <a:srgbClr val="45B9D1"/>
                </a:solidFill>
                <a:effectLst/>
                <a:latin typeface="Arial" panose="020B0604020202020204" pitchFamily="34" charset="0"/>
                <a:ea typeface="ＭＳ 明朝"/>
                <a:cs typeface="Arial" panose="020B0604020202020204" pitchFamily="34" charset="0"/>
              </a:defRPr>
            </a:lvl4pPr>
            <a:lvl5pPr>
              <a:defRPr sz="1800"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/>
              <a:t>Click to edit Master text styles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030024" y="3115739"/>
            <a:ext cx="8006153" cy="7520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lang="en-GB" sz="4000" b="0" kern="1400" dirty="0" smtClean="0">
                <a:solidFill>
                  <a:srgbClr val="002D5C"/>
                </a:solidFill>
                <a:effectLst/>
                <a:latin typeface="Arial" panose="020B0604020202020204" pitchFamily="34" charset="0"/>
                <a:ea typeface="ＭＳ 明朝"/>
                <a:cs typeface="Arial" panose="020B0604020202020204" pitchFamily="34" charset="0"/>
              </a:defRPr>
            </a:lvl1pPr>
          </a:lstStyle>
          <a:p>
            <a:r>
              <a:rPr lang="en-GB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5192330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&amp; Re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053AFCC-7A1E-41CA-80DA-1558BA16A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245" y="386150"/>
            <a:ext cx="10515600" cy="612000"/>
          </a:xfrm>
        </p:spPr>
        <p:txBody>
          <a:bodyPr/>
          <a:lstStyle/>
          <a:p>
            <a:r>
              <a:rPr lang="en-GB" noProof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80A2426-49F0-4732-A7ED-F9FB978D55A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79425" y="1160463"/>
            <a:ext cx="11233150" cy="4608000"/>
          </a:xfrm>
          <a:prstGeom prst="rect">
            <a:avLst/>
          </a:prstGeom>
        </p:spPr>
        <p:txBody>
          <a:bodyPr lIns="0" rIns="0"/>
          <a:lstStyle>
            <a:lvl1pPr>
              <a:spcBef>
                <a:spcPts val="600"/>
              </a:spcBef>
              <a:spcAft>
                <a:spcPts val="600"/>
              </a:spcAft>
              <a:defRPr sz="1800" i="0">
                <a:solidFill>
                  <a:schemeClr val="accent5"/>
                </a:solidFill>
              </a:defRPr>
            </a:lvl1pPr>
            <a:lvl2pPr marL="268288" indent="-1778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solidFill>
                  <a:schemeClr val="accent5"/>
                </a:solidFill>
              </a:defRPr>
            </a:lvl2pPr>
            <a:lvl3pPr marL="447675" indent="-179388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–"/>
              <a:defRPr sz="1400">
                <a:solidFill>
                  <a:schemeClr val="accent5"/>
                </a:solidFill>
              </a:defRPr>
            </a:lvl3pPr>
            <a:lvl4pPr marL="625475" indent="-1778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GB" sz="1400" kern="1200" dirty="0">
                <a:solidFill>
                  <a:schemeClr val="accent5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4pPr>
            <a:lvl5pPr marL="803275" indent="-174625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marL="803275" lvl="3" indent="-174625" algn="l" defTabSz="914341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A673AB3-5649-42CC-9C44-F42DB77D4F8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79425" y="5901662"/>
            <a:ext cx="11233150" cy="276999"/>
          </a:xfrm>
          <a:prstGeom prst="rect">
            <a:avLst/>
          </a:prstGeom>
        </p:spPr>
        <p:txBody>
          <a:bodyPr lIns="0" rIns="0">
            <a:spAutoFit/>
          </a:bodyPr>
          <a:lstStyle>
            <a:lvl1pPr>
              <a:defRPr sz="1200" i="0">
                <a:solidFill>
                  <a:schemeClr val="accent5"/>
                </a:solidFill>
              </a:defRPr>
            </a:lvl1pPr>
            <a:lvl2pPr marL="355600" indent="0">
              <a:buNone/>
              <a:defRPr sz="1200">
                <a:solidFill>
                  <a:schemeClr val="accent5"/>
                </a:solidFill>
              </a:defRPr>
            </a:lvl2pPr>
            <a:lvl3pPr>
              <a:defRPr sz="1200">
                <a:solidFill>
                  <a:schemeClr val="accent5"/>
                </a:solidFill>
              </a:defRPr>
            </a:lvl3pPr>
            <a:lvl4pPr>
              <a:defRPr sz="1200">
                <a:solidFill>
                  <a:schemeClr val="accent5"/>
                </a:solidFill>
              </a:defRPr>
            </a:lvl4pPr>
            <a:lvl5pPr>
              <a:defRPr sz="1200"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018139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3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A610572-6E9A-4646-9338-E8D11745D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245" y="386150"/>
            <a:ext cx="10515600" cy="612000"/>
          </a:xfrm>
        </p:spPr>
        <p:txBody>
          <a:bodyPr/>
          <a:lstStyle/>
          <a:p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3A282-9163-4514-A4A7-1E0D1DDD1B2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79425" y="1160462"/>
            <a:ext cx="11232000" cy="4910400"/>
          </a:xfrm>
          <a:prstGeom prst="rect">
            <a:avLst/>
          </a:prstGeom>
        </p:spPr>
        <p:txBody>
          <a:bodyPr lIns="0" rIns="0"/>
          <a:lstStyle>
            <a:lvl1pPr>
              <a:spcBef>
                <a:spcPts val="600"/>
              </a:spcBef>
              <a:spcAft>
                <a:spcPts val="600"/>
              </a:spcAft>
              <a:defRPr sz="1800" i="0">
                <a:solidFill>
                  <a:schemeClr val="accent5"/>
                </a:solidFill>
              </a:defRPr>
            </a:lvl1pPr>
            <a:lvl2pPr marL="376238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accent5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2pPr>
            <a:lvl3pPr marL="554037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–"/>
              <a:defRPr lang="en-US" sz="1400" kern="1200" dirty="0" smtClean="0">
                <a:solidFill>
                  <a:schemeClr val="accent5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3pPr>
            <a:lvl4pPr marL="733425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GB" sz="1400" kern="1200" dirty="0">
                <a:solidFill>
                  <a:schemeClr val="accent5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4pPr>
            <a:lvl5pPr marL="91440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1400">
                <a:solidFill>
                  <a:schemeClr val="accent5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marL="268288" lvl="1" indent="-177800" algn="l" defTabSz="914341" rtl="0" eaLnBrk="1" latinLnBrk="0" hangingPunct="1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Second level</a:t>
            </a:r>
          </a:p>
          <a:p>
            <a:pPr marL="447675" lvl="2" indent="-179388" algn="l" defTabSz="914341" rtl="0" eaLnBrk="1" latinLnBrk="0" hangingPunct="1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–"/>
            </a:pPr>
            <a:r>
              <a:rPr lang="en-US" dirty="0"/>
              <a:t>Third level</a:t>
            </a:r>
          </a:p>
          <a:p>
            <a:pPr marL="625475" lvl="3" indent="-177800" algn="l" defTabSz="914341" rtl="0" eaLnBrk="1" latinLnBrk="0" hangingPunct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/>
              <a:t>Fourth level</a:t>
            </a:r>
          </a:p>
          <a:p>
            <a:pPr marL="803275" lvl="3" indent="-174625" algn="l" defTabSz="914341" rtl="0" eaLnBrk="1" latinLnBrk="0" hangingPunct="1">
              <a:spcBef>
                <a:spcPct val="200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278638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3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Content &amp; Re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2F73F998-66C1-4ADE-A7B2-A5E91BB12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245" y="386150"/>
            <a:ext cx="10515600" cy="612000"/>
          </a:xfrm>
        </p:spPr>
        <p:txBody>
          <a:bodyPr anchor="t"/>
          <a:lstStyle/>
          <a:p>
            <a:r>
              <a:rPr lang="en-GB" noProof="0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29F0194-F064-4D02-8F43-34588FC9D16B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64245" y="696262"/>
            <a:ext cx="10410103" cy="295563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lang="en-US" sz="1800" b="1" kern="1200" dirty="0" smtClean="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Arial" pitchFamily="34" charset="0"/>
              </a:defRPr>
            </a:lvl1pPr>
            <a:lvl2pPr>
              <a:defRPr lang="en-US" sz="2000" b="1" kern="1200" dirty="0" smtClean="0">
                <a:solidFill>
                  <a:schemeClr val="accent4"/>
                </a:solidFill>
                <a:latin typeface="Arial" panose="020B0604020202020204" pitchFamily="34" charset="0"/>
                <a:ea typeface="+mj-ea"/>
                <a:cs typeface="Arial" pitchFamily="34" charset="0"/>
              </a:defRPr>
            </a:lvl2pPr>
            <a:lvl3pPr>
              <a:defRPr lang="en-US" sz="2000" b="1" kern="1200" dirty="0" smtClean="0">
                <a:solidFill>
                  <a:schemeClr val="accent4"/>
                </a:solidFill>
                <a:latin typeface="Arial" panose="020B0604020202020204" pitchFamily="34" charset="0"/>
                <a:ea typeface="+mj-ea"/>
                <a:cs typeface="Arial" pitchFamily="34" charset="0"/>
              </a:defRPr>
            </a:lvl3pPr>
            <a:lvl4pPr>
              <a:defRPr lang="en-US" sz="2000" b="1" kern="1200" dirty="0" smtClean="0">
                <a:solidFill>
                  <a:schemeClr val="accent4"/>
                </a:solidFill>
                <a:latin typeface="Arial" panose="020B0604020202020204" pitchFamily="34" charset="0"/>
                <a:ea typeface="+mj-ea"/>
                <a:cs typeface="Arial" pitchFamily="34" charset="0"/>
              </a:defRPr>
            </a:lvl4pPr>
            <a:lvl5pPr>
              <a:defRPr lang="en-GB" sz="2000" b="1" kern="1200" dirty="0">
                <a:solidFill>
                  <a:schemeClr val="accent4"/>
                </a:solidFill>
                <a:latin typeface="Arial" panose="020B0604020202020204" pitchFamily="34" charset="0"/>
                <a:ea typeface="+mj-ea"/>
                <a:cs typeface="Arial" pitchFamily="34" charset="0"/>
              </a:defRPr>
            </a:lvl5pPr>
          </a:lstStyle>
          <a:p>
            <a:pPr lvl="0"/>
            <a:r>
              <a:rPr lang="en-GB" noProof="0"/>
              <a:t>Click to edit Master text styles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2A466E4-A393-4161-92DE-A1054D96F7E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79425" y="1160462"/>
            <a:ext cx="11232000" cy="4608000"/>
          </a:xfrm>
          <a:prstGeom prst="rect">
            <a:avLst/>
          </a:prstGeom>
        </p:spPr>
        <p:txBody>
          <a:bodyPr lIns="0" rIns="0"/>
          <a:lstStyle>
            <a:lvl1pPr>
              <a:spcBef>
                <a:spcPts val="600"/>
              </a:spcBef>
              <a:spcAft>
                <a:spcPts val="600"/>
              </a:spcAft>
              <a:defRPr sz="1800" i="0">
                <a:solidFill>
                  <a:schemeClr val="accent5"/>
                </a:solidFill>
              </a:defRPr>
            </a:lvl1pPr>
            <a:lvl2pPr marL="376238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accent5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2pPr>
            <a:lvl3pPr marL="554037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–"/>
              <a:defRPr lang="en-US" sz="1400" kern="1200" dirty="0" smtClean="0">
                <a:solidFill>
                  <a:schemeClr val="accent5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3pPr>
            <a:lvl4pPr marL="733425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GB" sz="1400" kern="1200" dirty="0">
                <a:solidFill>
                  <a:schemeClr val="accent5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4pPr>
            <a:lvl5pPr marL="91440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1400">
                <a:solidFill>
                  <a:schemeClr val="accent5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marL="268288" lvl="1" indent="-177800" algn="l" defTabSz="914341" rtl="0" eaLnBrk="1" latinLnBrk="0" hangingPunct="1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Second level</a:t>
            </a:r>
          </a:p>
          <a:p>
            <a:pPr marL="447675" lvl="2" indent="-179388" algn="l" defTabSz="914341" rtl="0" eaLnBrk="1" latinLnBrk="0" hangingPunct="1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–"/>
            </a:pPr>
            <a:r>
              <a:rPr lang="en-US" dirty="0"/>
              <a:t>Third level</a:t>
            </a:r>
          </a:p>
          <a:p>
            <a:pPr marL="625475" lvl="3" indent="-177800" algn="l" defTabSz="914341" rtl="0" eaLnBrk="1" latinLnBrk="0" hangingPunct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/>
              <a:t>Fourth level</a:t>
            </a:r>
          </a:p>
          <a:p>
            <a:pPr marL="803275" lvl="3" indent="-174625" algn="l" defTabSz="914341" rtl="0" eaLnBrk="1" latinLnBrk="0" hangingPunct="1">
              <a:spcBef>
                <a:spcPct val="200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16C118-5182-496B-B247-77FA024207F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91257" y="5891826"/>
            <a:ext cx="11231999" cy="276999"/>
          </a:xfrm>
          <a:prstGeom prst="rect">
            <a:avLst/>
          </a:prstGeom>
        </p:spPr>
        <p:txBody>
          <a:bodyPr lIns="0" rIns="0">
            <a:spAutoFit/>
          </a:bodyPr>
          <a:lstStyle>
            <a:lvl1pPr>
              <a:defRPr sz="1200" i="0">
                <a:solidFill>
                  <a:schemeClr val="accent5"/>
                </a:solidFill>
              </a:defRPr>
            </a:lvl1pPr>
            <a:lvl2pPr>
              <a:defRPr sz="1200">
                <a:solidFill>
                  <a:schemeClr val="accent5"/>
                </a:solidFill>
              </a:defRPr>
            </a:lvl2pPr>
            <a:lvl3pPr>
              <a:defRPr sz="1200">
                <a:solidFill>
                  <a:schemeClr val="accent5"/>
                </a:solidFill>
              </a:defRPr>
            </a:lvl3pPr>
            <a:lvl4pPr>
              <a:defRPr sz="1200">
                <a:solidFill>
                  <a:schemeClr val="accent5"/>
                </a:solidFill>
              </a:defRPr>
            </a:lvl4pPr>
            <a:lvl5pPr>
              <a:defRPr sz="1200"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836607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2F73F998-66C1-4ADE-A7B2-A5E91BB12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245" y="386150"/>
            <a:ext cx="10515600" cy="612000"/>
          </a:xfrm>
        </p:spPr>
        <p:txBody>
          <a:bodyPr anchor="t"/>
          <a:lstStyle/>
          <a:p>
            <a:r>
              <a:rPr lang="en-GB" noProof="0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29F0194-F064-4D02-8F43-34588FC9D16B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64245" y="696262"/>
            <a:ext cx="10410103" cy="295563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lang="en-US" sz="1800" b="1" kern="1200" dirty="0" smtClean="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Arial" pitchFamily="34" charset="0"/>
              </a:defRPr>
            </a:lvl1pPr>
            <a:lvl2pPr>
              <a:defRPr lang="en-US" sz="2000" b="1" kern="1200" dirty="0" smtClean="0">
                <a:solidFill>
                  <a:schemeClr val="accent4"/>
                </a:solidFill>
                <a:latin typeface="Arial" panose="020B0604020202020204" pitchFamily="34" charset="0"/>
                <a:ea typeface="+mj-ea"/>
                <a:cs typeface="Arial" pitchFamily="34" charset="0"/>
              </a:defRPr>
            </a:lvl2pPr>
            <a:lvl3pPr>
              <a:defRPr lang="en-US" sz="2000" b="1" kern="1200" dirty="0" smtClean="0">
                <a:solidFill>
                  <a:schemeClr val="accent4"/>
                </a:solidFill>
                <a:latin typeface="Arial" panose="020B0604020202020204" pitchFamily="34" charset="0"/>
                <a:ea typeface="+mj-ea"/>
                <a:cs typeface="Arial" pitchFamily="34" charset="0"/>
              </a:defRPr>
            </a:lvl3pPr>
            <a:lvl4pPr>
              <a:defRPr lang="en-US" sz="2000" b="1" kern="1200" dirty="0" smtClean="0">
                <a:solidFill>
                  <a:schemeClr val="accent4"/>
                </a:solidFill>
                <a:latin typeface="Arial" panose="020B0604020202020204" pitchFamily="34" charset="0"/>
                <a:ea typeface="+mj-ea"/>
                <a:cs typeface="Arial" pitchFamily="34" charset="0"/>
              </a:defRPr>
            </a:lvl4pPr>
            <a:lvl5pPr>
              <a:defRPr lang="en-GB" sz="2000" b="1" kern="1200" dirty="0">
                <a:solidFill>
                  <a:schemeClr val="accent4"/>
                </a:solidFill>
                <a:latin typeface="Arial" panose="020B0604020202020204" pitchFamily="34" charset="0"/>
                <a:ea typeface="+mj-ea"/>
                <a:cs typeface="Arial" pitchFamily="34" charset="0"/>
              </a:defRPr>
            </a:lvl5pPr>
          </a:lstStyle>
          <a:p>
            <a:pPr lvl="0"/>
            <a:r>
              <a:rPr lang="en-GB" noProof="0"/>
              <a:t>Click to edit Master text styles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4D5A386-C57F-4D51-B2D2-62D30347E2D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79425" y="1160462"/>
            <a:ext cx="11232000" cy="4910400"/>
          </a:xfrm>
          <a:prstGeom prst="rect">
            <a:avLst/>
          </a:prstGeom>
        </p:spPr>
        <p:txBody>
          <a:bodyPr lIns="0" rIns="0"/>
          <a:lstStyle>
            <a:lvl1pPr>
              <a:spcBef>
                <a:spcPts val="600"/>
              </a:spcBef>
              <a:spcAft>
                <a:spcPts val="600"/>
              </a:spcAft>
              <a:defRPr sz="1800" i="0">
                <a:solidFill>
                  <a:schemeClr val="accent5"/>
                </a:solidFill>
              </a:defRPr>
            </a:lvl1pPr>
            <a:lvl2pPr marL="376238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accent5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2pPr>
            <a:lvl3pPr marL="554037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–"/>
              <a:defRPr lang="en-US" sz="1400" kern="1200" dirty="0" smtClean="0">
                <a:solidFill>
                  <a:schemeClr val="accent5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3pPr>
            <a:lvl4pPr marL="733425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GB" sz="1400" kern="1200" dirty="0">
                <a:solidFill>
                  <a:schemeClr val="accent5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4pPr>
            <a:lvl5pPr marL="91440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1400">
                <a:solidFill>
                  <a:schemeClr val="accent5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marL="268288" lvl="1" indent="-177800" algn="l" defTabSz="914341" rtl="0" eaLnBrk="1" latinLnBrk="0" hangingPunct="1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Second level</a:t>
            </a:r>
          </a:p>
          <a:p>
            <a:pPr marL="447675" lvl="2" indent="-179388" algn="l" defTabSz="914341" rtl="0" eaLnBrk="1" latinLnBrk="0" hangingPunct="1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–"/>
            </a:pPr>
            <a:r>
              <a:rPr lang="en-US" dirty="0"/>
              <a:t>Third level</a:t>
            </a:r>
          </a:p>
          <a:p>
            <a:pPr marL="625475" lvl="3" indent="-177800" algn="l" defTabSz="914341" rtl="0" eaLnBrk="1" latinLnBrk="0" hangingPunct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/>
              <a:t>Fourth level</a:t>
            </a:r>
          </a:p>
          <a:p>
            <a:pPr marL="803275" lvl="3" indent="-174625" algn="l" defTabSz="914341" rtl="0" eaLnBrk="1" latinLnBrk="0" hangingPunct="1">
              <a:spcBef>
                <a:spcPct val="200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9560679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&amp; Re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0A34293-9999-46AA-8D9B-61015D18B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245" y="386150"/>
            <a:ext cx="10515600" cy="612000"/>
          </a:xfrm>
        </p:spPr>
        <p:txBody>
          <a:bodyPr/>
          <a:lstStyle/>
          <a:p>
            <a:r>
              <a:rPr lang="en-GB" noProof="0"/>
              <a:t>Click to edit Master title style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893E8AB-FA7F-4A01-BF12-B7C141BA4C0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79425" y="1160462"/>
            <a:ext cx="5256213" cy="4608000"/>
          </a:xfrm>
          <a:prstGeom prst="rect">
            <a:avLst/>
          </a:prstGeom>
        </p:spPr>
        <p:txBody>
          <a:bodyPr lIns="0" rIns="0"/>
          <a:lstStyle>
            <a:lvl1pPr>
              <a:spcBef>
                <a:spcPts val="600"/>
              </a:spcBef>
              <a:spcAft>
                <a:spcPts val="600"/>
              </a:spcAft>
              <a:defRPr sz="1800" i="0">
                <a:solidFill>
                  <a:schemeClr val="accent5"/>
                </a:solidFill>
              </a:defRPr>
            </a:lvl1pPr>
            <a:lvl2pPr marL="376238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accent5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2pPr>
            <a:lvl3pPr marL="554037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–"/>
              <a:defRPr lang="en-US" sz="1400" kern="1200" dirty="0" smtClean="0">
                <a:solidFill>
                  <a:schemeClr val="accent5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3pPr>
            <a:lvl4pPr marL="733425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GB" sz="1400" kern="1200" dirty="0">
                <a:solidFill>
                  <a:schemeClr val="accent5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4pPr>
            <a:lvl5pPr marL="91440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1400">
                <a:solidFill>
                  <a:schemeClr val="accent5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marL="268288" lvl="1" indent="-177800" algn="l" defTabSz="914341" rtl="0" eaLnBrk="1" latinLnBrk="0" hangingPunct="1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Second level</a:t>
            </a:r>
          </a:p>
          <a:p>
            <a:pPr marL="447675" lvl="2" indent="-179388" algn="l" defTabSz="914341" rtl="0" eaLnBrk="1" latinLnBrk="0" hangingPunct="1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–"/>
            </a:pPr>
            <a:r>
              <a:rPr lang="en-US" dirty="0"/>
              <a:t>Third level</a:t>
            </a:r>
          </a:p>
          <a:p>
            <a:pPr marL="625475" lvl="3" indent="-177800" algn="l" defTabSz="914341" rtl="0" eaLnBrk="1" latinLnBrk="0" hangingPunct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/>
              <a:t>Fourth level</a:t>
            </a:r>
          </a:p>
          <a:p>
            <a:pPr marL="803275" lvl="3" indent="-174625" algn="l" defTabSz="914341" rtl="0" eaLnBrk="1" latinLnBrk="0" hangingPunct="1">
              <a:spcBef>
                <a:spcPct val="200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395CCB2-3A77-41B6-A7A4-F81D9D9AFD9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456363" y="1160462"/>
            <a:ext cx="5255062" cy="4608000"/>
          </a:xfrm>
          <a:prstGeom prst="rect">
            <a:avLst/>
          </a:prstGeom>
        </p:spPr>
        <p:txBody>
          <a:bodyPr lIns="0" rIns="0"/>
          <a:lstStyle>
            <a:lvl1pPr>
              <a:spcBef>
                <a:spcPts val="600"/>
              </a:spcBef>
              <a:spcAft>
                <a:spcPts val="600"/>
              </a:spcAft>
              <a:defRPr sz="1800" i="0">
                <a:solidFill>
                  <a:schemeClr val="accent5"/>
                </a:solidFill>
              </a:defRPr>
            </a:lvl1pPr>
            <a:lvl2pPr marL="376238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accent5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2pPr>
            <a:lvl3pPr marL="554037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–"/>
              <a:defRPr lang="en-US" sz="1400" kern="1200" dirty="0" smtClean="0">
                <a:solidFill>
                  <a:schemeClr val="accent5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3pPr>
            <a:lvl4pPr marL="733425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GB" sz="1400" kern="1200" dirty="0">
                <a:solidFill>
                  <a:schemeClr val="accent5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4pPr>
            <a:lvl5pPr marL="91440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1400">
                <a:solidFill>
                  <a:schemeClr val="accent5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marL="268288" lvl="1" indent="-177800" algn="l" defTabSz="914341" rtl="0" eaLnBrk="1" latinLnBrk="0" hangingPunct="1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Second level</a:t>
            </a:r>
          </a:p>
          <a:p>
            <a:pPr marL="447675" lvl="2" indent="-179388" algn="l" defTabSz="914341" rtl="0" eaLnBrk="1" latinLnBrk="0" hangingPunct="1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–"/>
            </a:pPr>
            <a:r>
              <a:rPr lang="en-US" dirty="0"/>
              <a:t>Third level</a:t>
            </a:r>
          </a:p>
          <a:p>
            <a:pPr marL="625475" lvl="3" indent="-177800" algn="l" defTabSz="914341" rtl="0" eaLnBrk="1" latinLnBrk="0" hangingPunct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/>
              <a:t>Fourth level</a:t>
            </a:r>
          </a:p>
          <a:p>
            <a:pPr marL="803275" lvl="3" indent="-174625" algn="l" defTabSz="914341" rtl="0" eaLnBrk="1" latinLnBrk="0" hangingPunct="1">
              <a:spcBef>
                <a:spcPct val="200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8807CF-FFF6-4278-B454-50CCF3C40B2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79425" y="5894388"/>
            <a:ext cx="11233150" cy="276999"/>
          </a:xfrm>
          <a:prstGeom prst="rect">
            <a:avLst/>
          </a:prstGeom>
        </p:spPr>
        <p:txBody>
          <a:bodyPr lIns="0" rIns="0">
            <a:spAutoFit/>
          </a:bodyPr>
          <a:lstStyle>
            <a:lvl1pPr>
              <a:defRPr sz="1200" i="0">
                <a:solidFill>
                  <a:schemeClr val="accent5"/>
                </a:solidFill>
              </a:defRPr>
            </a:lvl1pPr>
            <a:lvl2pPr>
              <a:defRPr sz="1200">
                <a:solidFill>
                  <a:schemeClr val="accent5"/>
                </a:solidFill>
              </a:defRPr>
            </a:lvl2pPr>
            <a:lvl3pPr>
              <a:defRPr sz="1200">
                <a:solidFill>
                  <a:schemeClr val="accent5"/>
                </a:solidFill>
              </a:defRPr>
            </a:lvl3pPr>
            <a:lvl4pPr>
              <a:defRPr sz="1200">
                <a:solidFill>
                  <a:schemeClr val="accent5"/>
                </a:solidFill>
              </a:defRPr>
            </a:lvl4pPr>
            <a:lvl5pPr>
              <a:defRPr sz="1200"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28001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4067" userDrawn="1">
          <p15:clr>
            <a:srgbClr val="FBAE40"/>
          </p15:clr>
        </p15:guide>
        <p15:guide id="3" pos="3613" userDrawn="1">
          <p15:clr>
            <a:srgbClr val="FBAE40"/>
          </p15:clr>
        </p15:guide>
        <p15:guide id="4" orient="horz" pos="3884" userDrawn="1">
          <p15:clr>
            <a:srgbClr val="FBAE40"/>
          </p15:clr>
        </p15:guide>
        <p15:guide id="5" pos="3840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0A34293-9999-46AA-8D9B-61015D18B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245" y="386150"/>
            <a:ext cx="10515600" cy="612000"/>
          </a:xfrm>
        </p:spPr>
        <p:txBody>
          <a:bodyPr/>
          <a:lstStyle/>
          <a:p>
            <a:r>
              <a:rPr lang="en-GB" noProof="0"/>
              <a:t>Click to edit Master title style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732C52E-6CE4-45CE-84AB-1B6E82F860B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79425" y="1160462"/>
            <a:ext cx="5256213" cy="4608000"/>
          </a:xfrm>
          <a:prstGeom prst="rect">
            <a:avLst/>
          </a:prstGeom>
        </p:spPr>
        <p:txBody>
          <a:bodyPr lIns="0" rIns="0"/>
          <a:lstStyle>
            <a:lvl1pPr>
              <a:spcBef>
                <a:spcPts val="600"/>
              </a:spcBef>
              <a:spcAft>
                <a:spcPts val="600"/>
              </a:spcAft>
              <a:defRPr sz="1800" i="0">
                <a:solidFill>
                  <a:schemeClr val="accent5"/>
                </a:solidFill>
              </a:defRPr>
            </a:lvl1pPr>
            <a:lvl2pPr marL="376238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accent5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2pPr>
            <a:lvl3pPr marL="554037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–"/>
              <a:defRPr lang="en-US" sz="1400" kern="1200" dirty="0" smtClean="0">
                <a:solidFill>
                  <a:schemeClr val="accent5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3pPr>
            <a:lvl4pPr marL="733425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GB" sz="1400" kern="1200" dirty="0">
                <a:solidFill>
                  <a:schemeClr val="accent5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4pPr>
            <a:lvl5pPr marL="91440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1400">
                <a:solidFill>
                  <a:schemeClr val="accent5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marL="268288" lvl="1" indent="-177800" algn="l" defTabSz="914341" rtl="0" eaLnBrk="1" latinLnBrk="0" hangingPunct="1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Second level</a:t>
            </a:r>
          </a:p>
          <a:p>
            <a:pPr marL="447675" lvl="2" indent="-179388" algn="l" defTabSz="914341" rtl="0" eaLnBrk="1" latinLnBrk="0" hangingPunct="1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–"/>
            </a:pPr>
            <a:r>
              <a:rPr lang="en-US" dirty="0"/>
              <a:t>Third level</a:t>
            </a:r>
          </a:p>
          <a:p>
            <a:pPr marL="625475" lvl="3" indent="-177800" algn="l" defTabSz="914341" rtl="0" eaLnBrk="1" latinLnBrk="0" hangingPunct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/>
              <a:t>Fourth level</a:t>
            </a:r>
          </a:p>
          <a:p>
            <a:pPr marL="803275" lvl="3" indent="-174625" algn="l" defTabSz="914341" rtl="0" eaLnBrk="1" latinLnBrk="0" hangingPunct="1">
              <a:spcBef>
                <a:spcPct val="200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6FFBE63-E51D-4E3D-A08E-5261B02CBDA0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456363" y="1160462"/>
            <a:ext cx="5255062" cy="4608000"/>
          </a:xfrm>
          <a:prstGeom prst="rect">
            <a:avLst/>
          </a:prstGeom>
        </p:spPr>
        <p:txBody>
          <a:bodyPr lIns="0" rIns="0"/>
          <a:lstStyle>
            <a:lvl1pPr>
              <a:spcBef>
                <a:spcPts val="600"/>
              </a:spcBef>
              <a:spcAft>
                <a:spcPts val="600"/>
              </a:spcAft>
              <a:defRPr sz="1800" i="0">
                <a:solidFill>
                  <a:schemeClr val="accent5"/>
                </a:solidFill>
              </a:defRPr>
            </a:lvl1pPr>
            <a:lvl2pPr marL="376238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accent5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2pPr>
            <a:lvl3pPr marL="554037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–"/>
              <a:defRPr lang="en-US" sz="1400" kern="1200" dirty="0" smtClean="0">
                <a:solidFill>
                  <a:schemeClr val="accent5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3pPr>
            <a:lvl4pPr marL="733425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GB" sz="1400" kern="1200" dirty="0">
                <a:solidFill>
                  <a:schemeClr val="accent5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4pPr>
            <a:lvl5pPr marL="91440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1400">
                <a:solidFill>
                  <a:schemeClr val="accent5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marL="268288" lvl="1" indent="-177800" algn="l" defTabSz="914341" rtl="0" eaLnBrk="1" latinLnBrk="0" hangingPunct="1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Second level</a:t>
            </a:r>
          </a:p>
          <a:p>
            <a:pPr marL="447675" lvl="2" indent="-179388" algn="l" defTabSz="914341" rtl="0" eaLnBrk="1" latinLnBrk="0" hangingPunct="1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–"/>
            </a:pPr>
            <a:r>
              <a:rPr lang="en-US" dirty="0"/>
              <a:t>Third level</a:t>
            </a:r>
          </a:p>
          <a:p>
            <a:pPr marL="625475" lvl="3" indent="-177800" algn="l" defTabSz="914341" rtl="0" eaLnBrk="1" latinLnBrk="0" hangingPunct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/>
              <a:t>Fourth level</a:t>
            </a:r>
          </a:p>
          <a:p>
            <a:pPr marL="803275" lvl="3" indent="-174625" algn="l" defTabSz="914341" rtl="0" eaLnBrk="1" latinLnBrk="0" hangingPunct="1">
              <a:spcBef>
                <a:spcPct val="200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439483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pos="4067" userDrawn="1">
          <p15:clr>
            <a:srgbClr val="FBAE40"/>
          </p15:clr>
        </p15:guide>
        <p15:guide id="3" pos="3613" userDrawn="1">
          <p15:clr>
            <a:srgbClr val="FBAE40"/>
          </p15:clr>
        </p15:guide>
        <p15:guide id="4" orient="horz" pos="3884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053AFCC-7A1E-41CA-80DA-1558BA16A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000"/>
            </a:lvl1pPr>
          </a:lstStyle>
          <a:p>
            <a:r>
              <a:rPr lang="en-GB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243652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3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2F73F998-66C1-4ADE-A7B2-A5E91BB12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245" y="386150"/>
            <a:ext cx="10515600" cy="612000"/>
          </a:xfrm>
        </p:spPr>
        <p:txBody>
          <a:bodyPr anchor="t"/>
          <a:lstStyle/>
          <a:p>
            <a:r>
              <a:rPr lang="en-GB" noProof="0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29F0194-F064-4D02-8F43-34588FC9D16B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64245" y="696262"/>
            <a:ext cx="10410103" cy="295563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lang="en-US" sz="1800" b="1" kern="1200" dirty="0" smtClean="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Arial" pitchFamily="34" charset="0"/>
              </a:defRPr>
            </a:lvl1pPr>
            <a:lvl2pPr>
              <a:defRPr lang="en-US" sz="2000" b="1" kern="1200" dirty="0" smtClean="0">
                <a:solidFill>
                  <a:schemeClr val="accent4"/>
                </a:solidFill>
                <a:latin typeface="Arial" panose="020B0604020202020204" pitchFamily="34" charset="0"/>
                <a:ea typeface="+mj-ea"/>
                <a:cs typeface="Arial" pitchFamily="34" charset="0"/>
              </a:defRPr>
            </a:lvl2pPr>
            <a:lvl3pPr>
              <a:defRPr lang="en-US" sz="2000" b="1" kern="1200" dirty="0" smtClean="0">
                <a:solidFill>
                  <a:schemeClr val="accent4"/>
                </a:solidFill>
                <a:latin typeface="Arial" panose="020B0604020202020204" pitchFamily="34" charset="0"/>
                <a:ea typeface="+mj-ea"/>
                <a:cs typeface="Arial" pitchFamily="34" charset="0"/>
              </a:defRPr>
            </a:lvl3pPr>
            <a:lvl4pPr>
              <a:defRPr lang="en-US" sz="2000" b="1" kern="1200" dirty="0" smtClean="0">
                <a:solidFill>
                  <a:schemeClr val="accent4"/>
                </a:solidFill>
                <a:latin typeface="Arial" panose="020B0604020202020204" pitchFamily="34" charset="0"/>
                <a:ea typeface="+mj-ea"/>
                <a:cs typeface="Arial" pitchFamily="34" charset="0"/>
              </a:defRPr>
            </a:lvl4pPr>
            <a:lvl5pPr>
              <a:defRPr lang="en-GB" sz="2000" b="1" kern="1200" dirty="0">
                <a:solidFill>
                  <a:schemeClr val="accent4"/>
                </a:solidFill>
                <a:latin typeface="Arial" panose="020B0604020202020204" pitchFamily="34" charset="0"/>
                <a:ea typeface="+mj-ea"/>
                <a:cs typeface="Arial" pitchFamily="34" charset="0"/>
              </a:defRPr>
            </a:lvl5pPr>
          </a:lstStyle>
          <a:p>
            <a:pPr lvl="0"/>
            <a:r>
              <a:rPr lang="en-GB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2379998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Re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2F73F998-66C1-4ADE-A7B2-A5E91BB12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245" y="386150"/>
            <a:ext cx="10515600" cy="612000"/>
          </a:xfrm>
        </p:spPr>
        <p:txBody>
          <a:bodyPr anchor="t"/>
          <a:lstStyle/>
          <a:p>
            <a:r>
              <a:rPr lang="en-GB" noProof="0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29F0194-F064-4D02-8F43-34588FC9D16B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64245" y="696262"/>
            <a:ext cx="10410103" cy="295563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lang="en-US" sz="1800" b="1" kern="1200" dirty="0" smtClean="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Arial" pitchFamily="34" charset="0"/>
              </a:defRPr>
            </a:lvl1pPr>
            <a:lvl2pPr>
              <a:defRPr lang="en-US" sz="2000" b="1" kern="1200" dirty="0" smtClean="0">
                <a:solidFill>
                  <a:schemeClr val="accent4"/>
                </a:solidFill>
                <a:latin typeface="Arial" panose="020B0604020202020204" pitchFamily="34" charset="0"/>
                <a:ea typeface="+mj-ea"/>
                <a:cs typeface="Arial" pitchFamily="34" charset="0"/>
              </a:defRPr>
            </a:lvl2pPr>
            <a:lvl3pPr>
              <a:defRPr lang="en-US" sz="2000" b="1" kern="1200" dirty="0" smtClean="0">
                <a:solidFill>
                  <a:schemeClr val="accent4"/>
                </a:solidFill>
                <a:latin typeface="Arial" panose="020B0604020202020204" pitchFamily="34" charset="0"/>
                <a:ea typeface="+mj-ea"/>
                <a:cs typeface="Arial" pitchFamily="34" charset="0"/>
              </a:defRPr>
            </a:lvl3pPr>
            <a:lvl4pPr>
              <a:defRPr lang="en-US" sz="2000" b="1" kern="1200" dirty="0" smtClean="0">
                <a:solidFill>
                  <a:schemeClr val="accent4"/>
                </a:solidFill>
                <a:latin typeface="Arial" panose="020B0604020202020204" pitchFamily="34" charset="0"/>
                <a:ea typeface="+mj-ea"/>
                <a:cs typeface="Arial" pitchFamily="34" charset="0"/>
              </a:defRPr>
            </a:lvl4pPr>
            <a:lvl5pPr>
              <a:defRPr lang="en-GB" sz="2000" b="1" kern="1200" dirty="0">
                <a:solidFill>
                  <a:schemeClr val="accent4"/>
                </a:solidFill>
                <a:latin typeface="Arial" panose="020B0604020202020204" pitchFamily="34" charset="0"/>
                <a:ea typeface="+mj-ea"/>
                <a:cs typeface="Arial" pitchFamily="34" charset="0"/>
              </a:defRPr>
            </a:lvl5pPr>
          </a:lstStyle>
          <a:p>
            <a:pPr lvl="0"/>
            <a:r>
              <a:rPr lang="en-GB" noProof="0"/>
              <a:t>Click to edit Master text styles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180A0D-F429-40EB-BB43-F9B87AADBA6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79425" y="5893903"/>
            <a:ext cx="11232000" cy="276999"/>
          </a:xfrm>
          <a:prstGeom prst="rect">
            <a:avLst/>
          </a:prstGeom>
        </p:spPr>
        <p:txBody>
          <a:bodyPr lIns="0" rIns="0">
            <a:spAutoFit/>
          </a:bodyPr>
          <a:lstStyle>
            <a:lvl1pPr>
              <a:defRPr sz="1200" i="0">
                <a:solidFill>
                  <a:schemeClr val="accent5"/>
                </a:solidFill>
                <a:latin typeface="+mj-lt"/>
              </a:defRPr>
            </a:lvl1pPr>
            <a:lvl2pPr>
              <a:defRPr sz="1200" i="0">
                <a:solidFill>
                  <a:schemeClr val="accent5"/>
                </a:solidFill>
                <a:latin typeface="+mj-lt"/>
              </a:defRPr>
            </a:lvl2pPr>
            <a:lvl3pPr>
              <a:defRPr sz="1200" i="0">
                <a:solidFill>
                  <a:schemeClr val="accent5"/>
                </a:solidFill>
                <a:latin typeface="+mj-lt"/>
              </a:defRPr>
            </a:lvl3pPr>
            <a:lvl4pPr>
              <a:defRPr sz="1200" i="0">
                <a:solidFill>
                  <a:schemeClr val="accent5"/>
                </a:solidFill>
                <a:latin typeface="+mj-lt"/>
              </a:defRPr>
            </a:lvl4pPr>
            <a:lvl5pPr>
              <a:defRPr sz="1200" i="0">
                <a:solidFill>
                  <a:schemeClr val="accent5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610420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3884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Re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0996B7-9C82-426C-A34D-B3E746ACAE2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79425" y="6157866"/>
            <a:ext cx="11233150" cy="259962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lang="en-US" sz="1200" i="0" kern="1200" dirty="0" smtClean="0">
                <a:solidFill>
                  <a:schemeClr val="accent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>
              <a:defRPr lang="en-US" sz="1200" i="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>
              <a:defRPr lang="en-US" sz="1200" i="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>
              <a:defRPr lang="en-US" sz="1200" i="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>
              <a:defRPr lang="en-GB" sz="1200" i="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/>
              <a:t>Click to edit Master text styles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053AFCC-7A1E-41CA-80DA-1558BA16A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4861354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 - Solid dark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371475" y="4441339"/>
            <a:ext cx="11449049" cy="1392194"/>
          </a:xfrm>
          <a:prstGeom prst="rect">
            <a:avLst/>
          </a:prstGeom>
        </p:spPr>
        <p:txBody>
          <a:bodyPr lIns="0" rIns="0"/>
          <a:lstStyle>
            <a:lvl1pPr marL="0" indent="0">
              <a:buNone/>
              <a:defRPr lang="en-US" sz="1800" b="0" kern="140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ＭＳ 明朝"/>
                <a:cs typeface="Arial" panose="020B0604020202020204" pitchFamily="34" charset="0"/>
              </a:defRPr>
            </a:lvl1pPr>
            <a:lvl2pPr>
              <a:defRPr lang="en-US" sz="1800" b="1" kern="1400" dirty="0" smtClean="0">
                <a:solidFill>
                  <a:srgbClr val="45B9D1"/>
                </a:solidFill>
                <a:effectLst/>
                <a:latin typeface="Arial" panose="020B0604020202020204" pitchFamily="34" charset="0"/>
                <a:ea typeface="ＭＳ 明朝"/>
                <a:cs typeface="Arial" panose="020B0604020202020204" pitchFamily="34" charset="0"/>
              </a:defRPr>
            </a:lvl2pPr>
            <a:lvl3pPr>
              <a:defRPr lang="en-US" sz="1800" b="1" kern="1400" dirty="0" smtClean="0">
                <a:solidFill>
                  <a:srgbClr val="45B9D1"/>
                </a:solidFill>
                <a:effectLst/>
                <a:latin typeface="Arial" panose="020B0604020202020204" pitchFamily="34" charset="0"/>
                <a:ea typeface="ＭＳ 明朝"/>
                <a:cs typeface="Arial" panose="020B0604020202020204" pitchFamily="34" charset="0"/>
              </a:defRPr>
            </a:lvl3pPr>
            <a:lvl4pPr>
              <a:defRPr lang="en-US" sz="1800" b="1" kern="1400" dirty="0" smtClean="0">
                <a:solidFill>
                  <a:srgbClr val="45B9D1"/>
                </a:solidFill>
                <a:effectLst/>
                <a:latin typeface="Arial" panose="020B0604020202020204" pitchFamily="34" charset="0"/>
                <a:ea typeface="ＭＳ 明朝"/>
                <a:cs typeface="Arial" panose="020B0604020202020204" pitchFamily="34" charset="0"/>
              </a:defRPr>
            </a:lvl4pPr>
            <a:lvl5pPr>
              <a:defRPr sz="1800"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 dirty="0"/>
              <a:t>Click to edit Master text styles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71475" y="3115739"/>
            <a:ext cx="11449049" cy="752025"/>
          </a:xfrm>
          <a:prstGeom prst="rect">
            <a:avLst/>
          </a:prstGeom>
        </p:spPr>
        <p:txBody>
          <a:bodyPr lIns="0" rIns="0" anchor="ctr">
            <a:normAutofit/>
          </a:bodyPr>
          <a:lstStyle>
            <a:lvl1pPr algn="l">
              <a:defRPr lang="en-GB" sz="4000" b="0" kern="140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ＭＳ 明朝"/>
                <a:cs typeface="Arial" panose="020B0604020202020204" pitchFamily="34" charset="0"/>
              </a:defRPr>
            </a:lvl1pPr>
          </a:lstStyle>
          <a:p>
            <a:r>
              <a:rPr lang="en-GB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8227186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 - Bub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3287713" y="4335500"/>
            <a:ext cx="8532812" cy="1392194"/>
          </a:xfrm>
          <a:prstGeom prst="rect">
            <a:avLst/>
          </a:prstGeom>
        </p:spPr>
        <p:txBody>
          <a:bodyPr lIns="0" rIns="0"/>
          <a:lstStyle>
            <a:lvl1pPr marL="0" indent="0">
              <a:buNone/>
              <a:defRPr lang="en-US" sz="2400" b="0" kern="1400" dirty="0" smtClean="0">
                <a:solidFill>
                  <a:schemeClr val="accent4"/>
                </a:solidFill>
                <a:effectLst/>
                <a:latin typeface="Arial" panose="020B0604020202020204" pitchFamily="34" charset="0"/>
                <a:ea typeface="ＭＳ 明朝"/>
                <a:cs typeface="Arial" panose="020B0604020202020204" pitchFamily="34" charset="0"/>
              </a:defRPr>
            </a:lvl1pPr>
            <a:lvl2pPr>
              <a:defRPr lang="en-US" sz="1800" b="1" kern="1400" dirty="0" smtClean="0">
                <a:solidFill>
                  <a:srgbClr val="45B9D1"/>
                </a:solidFill>
                <a:effectLst/>
                <a:latin typeface="Arial" panose="020B0604020202020204" pitchFamily="34" charset="0"/>
                <a:ea typeface="ＭＳ 明朝"/>
                <a:cs typeface="Arial" panose="020B0604020202020204" pitchFamily="34" charset="0"/>
              </a:defRPr>
            </a:lvl2pPr>
            <a:lvl3pPr>
              <a:defRPr lang="en-US" sz="1800" b="1" kern="1400" dirty="0" smtClean="0">
                <a:solidFill>
                  <a:srgbClr val="45B9D1"/>
                </a:solidFill>
                <a:effectLst/>
                <a:latin typeface="Arial" panose="020B0604020202020204" pitchFamily="34" charset="0"/>
                <a:ea typeface="ＭＳ 明朝"/>
                <a:cs typeface="Arial" panose="020B0604020202020204" pitchFamily="34" charset="0"/>
              </a:defRPr>
            </a:lvl3pPr>
            <a:lvl4pPr>
              <a:defRPr lang="en-US" sz="1800" b="1" kern="1400" dirty="0" smtClean="0">
                <a:solidFill>
                  <a:srgbClr val="45B9D1"/>
                </a:solidFill>
                <a:effectLst/>
                <a:latin typeface="Arial" panose="020B0604020202020204" pitchFamily="34" charset="0"/>
                <a:ea typeface="ＭＳ 明朝"/>
                <a:cs typeface="Arial" panose="020B0604020202020204" pitchFamily="34" charset="0"/>
              </a:defRPr>
            </a:lvl4pPr>
            <a:lvl5pPr>
              <a:defRPr sz="1800"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 dirty="0"/>
              <a:t>Click to edit Master text styles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287712" y="3429000"/>
            <a:ext cx="8532813" cy="752025"/>
          </a:xfrm>
          <a:prstGeom prst="rect">
            <a:avLst/>
          </a:prstGeom>
        </p:spPr>
        <p:txBody>
          <a:bodyPr lIns="0" rIns="0" anchor="ctr">
            <a:normAutofit/>
          </a:bodyPr>
          <a:lstStyle>
            <a:lvl1pPr algn="l">
              <a:defRPr lang="en-GB" sz="3600" b="0" kern="1400" dirty="0" smtClean="0">
                <a:solidFill>
                  <a:schemeClr val="accent4"/>
                </a:solidFill>
                <a:effectLst/>
                <a:latin typeface="Arial" panose="020B0604020202020204" pitchFamily="34" charset="0"/>
                <a:ea typeface="ＭＳ 明朝"/>
                <a:cs typeface="Arial" panose="020B0604020202020204" pitchFamily="34" charset="0"/>
              </a:defRPr>
            </a:lvl1pPr>
          </a:lstStyle>
          <a:p>
            <a:r>
              <a:rPr lang="en-GB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3106871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- Bright blu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5"/>
          <p:cNvSpPr>
            <a:spLocks noGrp="1"/>
          </p:cNvSpPr>
          <p:nvPr>
            <p:ph type="title"/>
          </p:nvPr>
        </p:nvSpPr>
        <p:spPr>
          <a:xfrm>
            <a:off x="3251203" y="1655759"/>
            <a:ext cx="7560000" cy="784800"/>
          </a:xfrm>
          <a:prstGeom prst="rect">
            <a:avLst/>
          </a:prstGeom>
        </p:spPr>
        <p:txBody>
          <a:bodyPr/>
          <a:lstStyle>
            <a:lvl1pPr algn="l">
              <a:defRPr sz="45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7618295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 - Bright blu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5"/>
          <p:cNvSpPr>
            <a:spLocks noGrp="1"/>
          </p:cNvSpPr>
          <p:nvPr>
            <p:ph type="title"/>
          </p:nvPr>
        </p:nvSpPr>
        <p:spPr>
          <a:xfrm>
            <a:off x="3251203" y="1672692"/>
            <a:ext cx="7558635" cy="783730"/>
          </a:xfrm>
          <a:prstGeom prst="rect">
            <a:avLst/>
          </a:prstGeom>
        </p:spPr>
        <p:txBody>
          <a:bodyPr/>
          <a:lstStyle>
            <a:lvl1pPr algn="l">
              <a:defRPr sz="45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noProof="0"/>
              <a:t>Click to edit Master title style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241675" y="2537354"/>
            <a:ext cx="7287505" cy="4622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1800" kern="1200" dirty="0" smtClean="0">
                <a:solidFill>
                  <a:srgbClr val="FFFFF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>
              <a:defRPr lang="en-US" sz="4500" kern="1200" dirty="0" smtClean="0">
                <a:solidFill>
                  <a:srgbClr val="FFFFF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2pPr>
            <a:lvl3pPr>
              <a:defRPr lang="en-US" sz="4500" kern="1200" dirty="0" smtClean="0">
                <a:solidFill>
                  <a:srgbClr val="FFFFF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3pPr>
            <a:lvl4pPr>
              <a:defRPr lang="en-US" sz="4500" kern="1200" dirty="0" smtClean="0">
                <a:solidFill>
                  <a:srgbClr val="FFFFF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4pPr>
            <a:lvl5pPr>
              <a:defRPr lang="en-GB" sz="4500" kern="1200" dirty="0">
                <a:solidFill>
                  <a:srgbClr val="FFFFF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53710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Solid dark blu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5"/>
          <p:cNvSpPr>
            <a:spLocks noGrp="1"/>
          </p:cNvSpPr>
          <p:nvPr>
            <p:ph type="title"/>
          </p:nvPr>
        </p:nvSpPr>
        <p:spPr>
          <a:xfrm>
            <a:off x="479425" y="3036600"/>
            <a:ext cx="11233150" cy="784800"/>
          </a:xfrm>
          <a:prstGeom prst="rect">
            <a:avLst/>
          </a:prstGeom>
        </p:spPr>
        <p:txBody>
          <a:bodyPr lIns="0" rIns="0"/>
          <a:lstStyle>
            <a:lvl1pPr algn="l">
              <a:defRPr sz="45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8568041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- Solid dark blu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5"/>
          <p:cNvSpPr>
            <a:spLocks noGrp="1"/>
          </p:cNvSpPr>
          <p:nvPr>
            <p:ph type="title"/>
          </p:nvPr>
        </p:nvSpPr>
        <p:spPr>
          <a:xfrm>
            <a:off x="479425" y="3037135"/>
            <a:ext cx="11233150" cy="783730"/>
          </a:xfrm>
          <a:prstGeom prst="rect">
            <a:avLst/>
          </a:prstGeom>
        </p:spPr>
        <p:txBody>
          <a:bodyPr lIns="0" rIns="0"/>
          <a:lstStyle>
            <a:lvl1pPr algn="l">
              <a:defRPr sz="45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noProof="0" dirty="0"/>
              <a:t>Click to edit Master title style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479425" y="3913580"/>
            <a:ext cx="11233150" cy="462276"/>
          </a:xfrm>
          <a:prstGeom prst="rect">
            <a:avLst/>
          </a:prstGeom>
        </p:spPr>
        <p:txBody>
          <a:bodyPr lIns="0" rIns="0"/>
          <a:lstStyle>
            <a:lvl1pPr marL="0" indent="0">
              <a:buNone/>
              <a:defRPr lang="en-US" sz="1800" kern="1200" dirty="0" smtClean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>
              <a:defRPr lang="en-US" sz="4500" kern="1200" dirty="0" smtClean="0">
                <a:solidFill>
                  <a:srgbClr val="FFFFF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2pPr>
            <a:lvl3pPr>
              <a:defRPr lang="en-US" sz="4500" kern="1200" dirty="0" smtClean="0">
                <a:solidFill>
                  <a:srgbClr val="FFFFF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3pPr>
            <a:lvl4pPr>
              <a:defRPr lang="en-US" sz="4500" kern="1200" dirty="0" smtClean="0">
                <a:solidFill>
                  <a:srgbClr val="FFFFF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4pPr>
            <a:lvl5pPr>
              <a:defRPr lang="en-GB" sz="4500" kern="1200" dirty="0">
                <a:solidFill>
                  <a:srgbClr val="FFFFF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2304496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- Bubble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5"/>
          <p:cNvSpPr>
            <a:spLocks noGrp="1"/>
          </p:cNvSpPr>
          <p:nvPr>
            <p:ph type="title"/>
          </p:nvPr>
        </p:nvSpPr>
        <p:spPr>
          <a:xfrm>
            <a:off x="3071813" y="2829769"/>
            <a:ext cx="8640762" cy="784800"/>
          </a:xfrm>
          <a:prstGeom prst="rect">
            <a:avLst/>
          </a:prstGeom>
        </p:spPr>
        <p:txBody>
          <a:bodyPr lIns="0" rIns="0"/>
          <a:lstStyle>
            <a:lvl1pPr algn="l">
              <a:defRPr sz="450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7852492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- Bubbl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5"/>
          <p:cNvSpPr>
            <a:spLocks noGrp="1"/>
          </p:cNvSpPr>
          <p:nvPr>
            <p:ph type="title"/>
          </p:nvPr>
        </p:nvSpPr>
        <p:spPr>
          <a:xfrm>
            <a:off x="3071813" y="2852097"/>
            <a:ext cx="8640761" cy="783730"/>
          </a:xfrm>
          <a:prstGeom prst="rect">
            <a:avLst/>
          </a:prstGeom>
        </p:spPr>
        <p:txBody>
          <a:bodyPr lIns="0" rIns="0"/>
          <a:lstStyle>
            <a:lvl1pPr algn="l">
              <a:defRPr sz="450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noProof="0" dirty="0"/>
              <a:t>Click to edit Master title style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071813" y="3728542"/>
            <a:ext cx="8640762" cy="462276"/>
          </a:xfrm>
          <a:prstGeom prst="rect">
            <a:avLst/>
          </a:prstGeom>
        </p:spPr>
        <p:txBody>
          <a:bodyPr lIns="0" rIns="0"/>
          <a:lstStyle>
            <a:lvl1pPr marL="0" indent="0">
              <a:buNone/>
              <a:defRPr lang="en-US" sz="2400" kern="1200" dirty="0" smtClean="0">
                <a:solidFill>
                  <a:schemeClr val="accent4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>
              <a:defRPr lang="en-US" sz="4500" kern="1200" dirty="0" smtClean="0">
                <a:solidFill>
                  <a:srgbClr val="FFFFF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2pPr>
            <a:lvl3pPr>
              <a:defRPr lang="en-US" sz="4500" kern="1200" dirty="0" smtClean="0">
                <a:solidFill>
                  <a:srgbClr val="FFFFF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3pPr>
            <a:lvl4pPr>
              <a:defRPr lang="en-US" sz="4500" kern="1200" dirty="0" smtClean="0">
                <a:solidFill>
                  <a:srgbClr val="FFFFF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4pPr>
            <a:lvl5pPr>
              <a:defRPr lang="en-GB" sz="4500" kern="1200" dirty="0">
                <a:solidFill>
                  <a:srgbClr val="FFFFF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9381903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tiff"/><Relationship Id="rId5" Type="http://schemas.openxmlformats.org/officeDocument/2006/relationships/image" Target="../media/image3.tiff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tiff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theme" Target="../theme/theme6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image" Target="../media/image9.png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theme" Target="../theme/theme7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52" y="636988"/>
            <a:ext cx="2274005" cy="1012024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>
            <a:off x="0" y="0"/>
            <a:ext cx="12193200" cy="2278800"/>
          </a:xfrm>
          <a:prstGeom prst="rect">
            <a:avLst/>
          </a:prstGeom>
          <a:solidFill>
            <a:srgbClr val="45B9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11" t="20713" r="6087" b="45422"/>
          <a:stretch/>
        </p:blipFill>
        <p:spPr>
          <a:xfrm>
            <a:off x="261175" y="697464"/>
            <a:ext cx="2151957" cy="84429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865" b="59078"/>
          <a:stretch/>
        </p:blipFill>
        <p:spPr>
          <a:xfrm>
            <a:off x="0" y="4184651"/>
            <a:ext cx="3025780" cy="26733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2744" y="4888737"/>
            <a:ext cx="1512000" cy="1815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182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</p:sldLayoutIdLst>
  <p:txStyles>
    <p:titleStyle>
      <a:lvl1pPr algn="ctr" defTabSz="914341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78" indent="-342878" algn="l" defTabSz="914341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01" indent="-285732" algn="l" defTabSz="914341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26" indent="-228585" algn="l" defTabSz="914341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96" indent="-228585" algn="l" defTabSz="914341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66" indent="-228585" algn="l" defTabSz="914341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36" indent="-228585" algn="l" defTabSz="91434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07" indent="-228585" algn="l" defTabSz="91434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77" indent="-228585" algn="l" defTabSz="91434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47" indent="-228585" algn="l" defTabSz="91434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4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1" algn="l" defTabSz="91434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41" algn="l" defTabSz="91434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11" algn="l" defTabSz="91434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81" algn="l" defTabSz="91434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52" algn="l" defTabSz="91434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22" algn="l" defTabSz="91434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92" algn="l" defTabSz="91434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63" algn="l" defTabSz="91434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0B0C3EF-0CE0-4E9C-8BFD-B98861ED936F}"/>
              </a:ext>
            </a:extLst>
          </p:cNvPr>
          <p:cNvSpPr/>
          <p:nvPr userDrawn="1"/>
        </p:nvSpPr>
        <p:spPr>
          <a:xfrm>
            <a:off x="0" y="1983"/>
            <a:ext cx="12192001" cy="6854035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400FEB3A-B7C0-489B-8514-A3FE4C953F9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1837" y="211654"/>
            <a:ext cx="1523744" cy="18144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C339107-9778-4696-960B-8584B286D7C6}"/>
              </a:ext>
            </a:extLst>
          </p:cNvPr>
          <p:cNvSpPr txBox="1"/>
          <p:nvPr userDrawn="1"/>
        </p:nvSpPr>
        <p:spPr>
          <a:xfrm>
            <a:off x="285137" y="704112"/>
            <a:ext cx="20896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noProof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Our people.</a:t>
            </a:r>
          </a:p>
          <a:p>
            <a:r>
              <a:rPr lang="en-GB" sz="2400" noProof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 success.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1B8F3F0-D629-47A9-97B8-DBDF20AA7249}"/>
              </a:ext>
            </a:extLst>
          </p:cNvPr>
          <p:cNvSpPr/>
          <p:nvPr userDrawn="1"/>
        </p:nvSpPr>
        <p:spPr>
          <a:xfrm>
            <a:off x="0" y="0"/>
            <a:ext cx="12192000" cy="144000"/>
          </a:xfrm>
          <a:prstGeom prst="rect">
            <a:avLst/>
          </a:prstGeom>
          <a:solidFill>
            <a:srgbClr val="45B9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508422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</p:sldLayoutIdLst>
  <p:txStyles>
    <p:titleStyle>
      <a:lvl1pPr algn="ctr" defTabSz="914341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78" indent="-342878" algn="l" defTabSz="914341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01" indent="-285732" algn="l" defTabSz="914341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26" indent="-228585" algn="l" defTabSz="914341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96" indent="-228585" algn="l" defTabSz="914341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66" indent="-228585" algn="l" defTabSz="914341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36" indent="-228585" algn="l" defTabSz="91434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07" indent="-228585" algn="l" defTabSz="91434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77" indent="-228585" algn="l" defTabSz="91434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47" indent="-228585" algn="l" defTabSz="91434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4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1" algn="l" defTabSz="91434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41" algn="l" defTabSz="91434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11" algn="l" defTabSz="91434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81" algn="l" defTabSz="91434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52" algn="l" defTabSz="91434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22" algn="l" defTabSz="91434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92" algn="l" defTabSz="91434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63" algn="l" defTabSz="91434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B51A513-78E5-4D25-9912-69FDD49E3730}"/>
              </a:ext>
            </a:extLst>
          </p:cNvPr>
          <p:cNvSpPr/>
          <p:nvPr userDrawn="1"/>
        </p:nvSpPr>
        <p:spPr>
          <a:xfrm>
            <a:off x="0" y="3568444"/>
            <a:ext cx="3312000" cy="3312000"/>
          </a:xfrm>
          <a:custGeom>
            <a:avLst/>
            <a:gdLst>
              <a:gd name="connsiteX0" fmla="*/ 0 w 4200526"/>
              <a:gd name="connsiteY0" fmla="*/ 0 h 4200527"/>
              <a:gd name="connsiteX1" fmla="*/ 4200526 w 4200526"/>
              <a:gd name="connsiteY1" fmla="*/ 4200526 h 4200527"/>
              <a:gd name="connsiteX2" fmla="*/ 4200526 w 4200526"/>
              <a:gd name="connsiteY2" fmla="*/ 4200527 h 4200527"/>
              <a:gd name="connsiteX3" fmla="*/ 0 w 4200526"/>
              <a:gd name="connsiteY3" fmla="*/ 4200527 h 4200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0526" h="4200527">
                <a:moveTo>
                  <a:pt x="0" y="0"/>
                </a:moveTo>
                <a:cubicBezTo>
                  <a:pt x="2319886" y="0"/>
                  <a:pt x="4200526" y="1880640"/>
                  <a:pt x="4200526" y="4200526"/>
                </a:cubicBezTo>
                <a:lnTo>
                  <a:pt x="4200526" y="4200527"/>
                </a:lnTo>
                <a:lnTo>
                  <a:pt x="0" y="4200527"/>
                </a:lnTo>
                <a:close/>
              </a:path>
            </a:pathLst>
          </a:cu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339107-9778-4696-960B-8584B286D7C6}"/>
              </a:ext>
            </a:extLst>
          </p:cNvPr>
          <p:cNvSpPr txBox="1"/>
          <p:nvPr userDrawn="1"/>
        </p:nvSpPr>
        <p:spPr>
          <a:xfrm>
            <a:off x="285137" y="704112"/>
            <a:ext cx="20896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Our people.</a:t>
            </a:r>
          </a:p>
          <a:p>
            <a:r>
              <a:rPr lang="en-US" sz="24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 success.</a:t>
            </a:r>
            <a:endParaRPr lang="en-GB" sz="2400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1B8F3F0-D629-47A9-97B8-DBDF20AA7249}"/>
              </a:ext>
            </a:extLst>
          </p:cNvPr>
          <p:cNvSpPr/>
          <p:nvPr userDrawn="1"/>
        </p:nvSpPr>
        <p:spPr>
          <a:xfrm>
            <a:off x="0" y="0"/>
            <a:ext cx="12192000" cy="144000"/>
          </a:xfrm>
          <a:prstGeom prst="rect">
            <a:avLst/>
          </a:prstGeom>
          <a:solidFill>
            <a:srgbClr val="45B9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BB53871-9669-4FF6-B533-7CFEF5FA8933}"/>
              </a:ext>
            </a:extLst>
          </p:cNvPr>
          <p:cNvSpPr/>
          <p:nvPr userDrawn="1"/>
        </p:nvSpPr>
        <p:spPr>
          <a:xfrm>
            <a:off x="9001883" y="1402837"/>
            <a:ext cx="1254637" cy="1254637"/>
          </a:xfrm>
          <a:prstGeom prst="ellipse">
            <a:avLst/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400FEB3A-B7C0-489B-8514-A3FE4C953F9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38" y="4797425"/>
            <a:ext cx="1662816" cy="1980000"/>
          </a:xfrm>
          <a:prstGeom prst="rect">
            <a:avLst/>
          </a:prstGeom>
        </p:spPr>
      </p:pic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BF6AECF-C51D-4FF6-8A45-BA5DE7E2B664}"/>
              </a:ext>
            </a:extLst>
          </p:cNvPr>
          <p:cNvSpPr/>
          <p:nvPr userDrawn="1"/>
        </p:nvSpPr>
        <p:spPr>
          <a:xfrm>
            <a:off x="3289556" y="0"/>
            <a:ext cx="5612888" cy="2806444"/>
          </a:xfrm>
          <a:custGeom>
            <a:avLst/>
            <a:gdLst>
              <a:gd name="connsiteX0" fmla="*/ 0 w 5612888"/>
              <a:gd name="connsiteY0" fmla="*/ 0 h 2806444"/>
              <a:gd name="connsiteX1" fmla="*/ 5612888 w 5612888"/>
              <a:gd name="connsiteY1" fmla="*/ 0 h 2806444"/>
              <a:gd name="connsiteX2" fmla="*/ 2806444 w 5612888"/>
              <a:gd name="connsiteY2" fmla="*/ 2806444 h 2806444"/>
              <a:gd name="connsiteX3" fmla="*/ 0 w 5612888"/>
              <a:gd name="connsiteY3" fmla="*/ 0 h 2806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2888" h="2806444">
                <a:moveTo>
                  <a:pt x="0" y="0"/>
                </a:moveTo>
                <a:lnTo>
                  <a:pt x="5612888" y="0"/>
                </a:lnTo>
                <a:cubicBezTo>
                  <a:pt x="5612888" y="1549956"/>
                  <a:pt x="4356400" y="2806444"/>
                  <a:pt x="2806444" y="2806444"/>
                </a:cubicBezTo>
                <a:cubicBezTo>
                  <a:pt x="1256488" y="2806444"/>
                  <a:pt x="0" y="1549956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6504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</p:sldLayoutIdLst>
  <p:txStyles>
    <p:titleStyle>
      <a:lvl1pPr algn="ctr" defTabSz="914341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78" indent="-342878" algn="l" defTabSz="914341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01" indent="-285732" algn="l" defTabSz="914341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26" indent="-228585" algn="l" defTabSz="914341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96" indent="-228585" algn="l" defTabSz="914341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66" indent="-228585" algn="l" defTabSz="914341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36" indent="-228585" algn="l" defTabSz="91434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07" indent="-228585" algn="l" defTabSz="91434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77" indent="-228585" algn="l" defTabSz="91434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47" indent="-228585" algn="l" defTabSz="91434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4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1" algn="l" defTabSz="91434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41" algn="l" defTabSz="91434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11" algn="l" defTabSz="91434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81" algn="l" defTabSz="91434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52" algn="l" defTabSz="91434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22" algn="l" defTabSz="91434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92" algn="l" defTabSz="91434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63" algn="l" defTabSz="91434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-1" y="-47798"/>
            <a:ext cx="12219313" cy="4179531"/>
          </a:xfrm>
          <a:prstGeom prst="rect">
            <a:avLst/>
          </a:prstGeom>
          <a:solidFill>
            <a:srgbClr val="45B9D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11595156" y="6352538"/>
            <a:ext cx="4350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66F20AAD-47BA-4634-9D5A-63989419E49E}" type="slidenum">
              <a:rPr lang="en-GB" sz="1000" noProof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ctr"/>
              <a:t>‹#›</a:t>
            </a:fld>
            <a:endParaRPr lang="en-GB" sz="1200" noProof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865" b="59078"/>
          <a:stretch/>
        </p:blipFill>
        <p:spPr>
          <a:xfrm>
            <a:off x="0" y="4184651"/>
            <a:ext cx="3025780" cy="267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070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</p:sldLayoutIdLst>
  <p:txStyles>
    <p:titleStyle>
      <a:lvl1pPr algn="ctr" defTabSz="914341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78" indent="-342878" algn="l" defTabSz="914341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01" indent="-285732" algn="l" defTabSz="914341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26" indent="-228585" algn="l" defTabSz="914341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96" indent="-228585" algn="l" defTabSz="914341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66" indent="-228585" algn="l" defTabSz="914341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36" indent="-228585" algn="l" defTabSz="91434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07" indent="-228585" algn="l" defTabSz="91434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77" indent="-228585" algn="l" defTabSz="91434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47" indent="-228585" algn="l" defTabSz="91434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4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1" algn="l" defTabSz="91434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41" algn="l" defTabSz="91434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11" algn="l" defTabSz="91434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81" algn="l" defTabSz="91434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52" algn="l" defTabSz="91434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22" algn="l" defTabSz="91434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92" algn="l" defTabSz="91434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63" algn="l" defTabSz="91434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-1" y="0"/>
            <a:ext cx="12192001" cy="6854035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E1B938A-B730-4407-BABE-5A796922A59E}"/>
              </a:ext>
            </a:extLst>
          </p:cNvPr>
          <p:cNvSpPr/>
          <p:nvPr userDrawn="1"/>
        </p:nvSpPr>
        <p:spPr>
          <a:xfrm>
            <a:off x="0" y="0"/>
            <a:ext cx="12192000" cy="144000"/>
          </a:xfrm>
          <a:prstGeom prst="rect">
            <a:avLst/>
          </a:prstGeom>
          <a:solidFill>
            <a:srgbClr val="45B9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/>
          </a:p>
        </p:txBody>
      </p:sp>
      <p:pic>
        <p:nvPicPr>
          <p:cNvPr id="4" name="Picture 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B50C0D3E-C165-475E-B3CA-590D96BB53B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051" y="6080162"/>
            <a:ext cx="2044403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597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</p:sldLayoutIdLst>
  <p:txStyles>
    <p:titleStyle>
      <a:lvl1pPr algn="ctr" defTabSz="914341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78" indent="-342878" algn="l" defTabSz="914341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01" indent="-285732" algn="l" defTabSz="914341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26" indent="-228585" algn="l" defTabSz="914341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96" indent="-228585" algn="l" defTabSz="914341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66" indent="-228585" algn="l" defTabSz="914341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36" indent="-228585" algn="l" defTabSz="91434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07" indent="-228585" algn="l" defTabSz="91434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77" indent="-228585" algn="l" defTabSz="91434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47" indent="-228585" algn="l" defTabSz="91434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4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1" algn="l" defTabSz="91434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41" algn="l" defTabSz="91434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11" algn="l" defTabSz="91434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81" algn="l" defTabSz="91434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52" algn="l" defTabSz="91434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22" algn="l" defTabSz="91434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92" algn="l" defTabSz="91434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63" algn="l" defTabSz="91434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E1B938A-B730-4407-BABE-5A796922A59E}"/>
              </a:ext>
            </a:extLst>
          </p:cNvPr>
          <p:cNvSpPr/>
          <p:nvPr userDrawn="1"/>
        </p:nvSpPr>
        <p:spPr>
          <a:xfrm>
            <a:off x="0" y="0"/>
            <a:ext cx="12192000" cy="144000"/>
          </a:xfrm>
          <a:prstGeom prst="rect">
            <a:avLst/>
          </a:prstGeom>
          <a:solidFill>
            <a:srgbClr val="45B9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6418F9E-5C79-4995-A411-CDDDDD4F16AB}"/>
              </a:ext>
            </a:extLst>
          </p:cNvPr>
          <p:cNvSpPr/>
          <p:nvPr userDrawn="1"/>
        </p:nvSpPr>
        <p:spPr>
          <a:xfrm>
            <a:off x="5263068" y="4876289"/>
            <a:ext cx="1019141" cy="101914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F0DAC96-206A-41D2-92B3-6AAF0CEB1CF9}"/>
              </a:ext>
            </a:extLst>
          </p:cNvPr>
          <p:cNvSpPr/>
          <p:nvPr userDrawn="1"/>
        </p:nvSpPr>
        <p:spPr>
          <a:xfrm>
            <a:off x="3290893" y="4366718"/>
            <a:ext cx="1019141" cy="101914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B818E68-9D62-4650-9559-50F97A4079E9}"/>
              </a:ext>
            </a:extLst>
          </p:cNvPr>
          <p:cNvSpPr/>
          <p:nvPr userDrawn="1"/>
        </p:nvSpPr>
        <p:spPr>
          <a:xfrm>
            <a:off x="0" y="1091140"/>
            <a:ext cx="2337860" cy="4675720"/>
          </a:xfrm>
          <a:custGeom>
            <a:avLst/>
            <a:gdLst>
              <a:gd name="connsiteX0" fmla="*/ 0 w 2337860"/>
              <a:gd name="connsiteY0" fmla="*/ 0 h 4675720"/>
              <a:gd name="connsiteX1" fmla="*/ 2337860 w 2337860"/>
              <a:gd name="connsiteY1" fmla="*/ 2337860 h 4675720"/>
              <a:gd name="connsiteX2" fmla="*/ 0 w 2337860"/>
              <a:gd name="connsiteY2" fmla="*/ 4675720 h 467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37860" h="4675720">
                <a:moveTo>
                  <a:pt x="0" y="0"/>
                </a:moveTo>
                <a:cubicBezTo>
                  <a:pt x="1291164" y="0"/>
                  <a:pt x="2337860" y="1046696"/>
                  <a:pt x="2337860" y="2337860"/>
                </a:cubicBezTo>
                <a:cubicBezTo>
                  <a:pt x="2337860" y="3629024"/>
                  <a:pt x="1291164" y="4675720"/>
                  <a:pt x="0" y="467572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pic>
        <p:nvPicPr>
          <p:cNvPr id="4" name="Picture 3" descr="Logo&#10;&#10;Description automatically generated with medium confidence">
            <a:extLst>
              <a:ext uri="{FF2B5EF4-FFF2-40B4-BE49-F238E27FC236}">
                <a16:creationId xmlns:a16="http://schemas.microsoft.com/office/drawing/2014/main" id="{AED2DEA5-1899-4F18-B43F-24A9323FF1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622"/>
          <a:stretch/>
        </p:blipFill>
        <p:spPr>
          <a:xfrm>
            <a:off x="140199" y="5799198"/>
            <a:ext cx="2698252" cy="938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386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</p:sldLayoutIdLst>
  <p:txStyles>
    <p:titleStyle>
      <a:lvl1pPr algn="ctr" defTabSz="914341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78" indent="-342878" algn="l" defTabSz="914341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01" indent="-285732" algn="l" defTabSz="914341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26" indent="-228585" algn="l" defTabSz="914341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96" indent="-228585" algn="l" defTabSz="914341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66" indent="-228585" algn="l" defTabSz="914341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36" indent="-228585" algn="l" defTabSz="91434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07" indent="-228585" algn="l" defTabSz="91434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77" indent="-228585" algn="l" defTabSz="91434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47" indent="-228585" algn="l" defTabSz="91434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4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1" algn="l" defTabSz="91434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41" algn="l" defTabSz="91434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11" algn="l" defTabSz="91434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81" algn="l" defTabSz="91434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52" algn="l" defTabSz="91434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22" algn="l" defTabSz="91434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92" algn="l" defTabSz="91434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63" algn="l" defTabSz="91434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144000"/>
          </a:xfrm>
          <a:prstGeom prst="rect">
            <a:avLst/>
          </a:prstGeom>
          <a:solidFill>
            <a:srgbClr val="45B9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11426679" y="6514044"/>
            <a:ext cx="4350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66F20AAD-47BA-4634-9D5A-63989419E49E}" type="slidenum">
              <a:rPr lang="en-GB" sz="900" noProof="0" smtClean="0">
                <a:solidFill>
                  <a:srgbClr val="ABA7A5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ctr"/>
              <a:t>‹#›</a:t>
            </a:fld>
            <a:endParaRPr lang="en-GB" sz="1100" noProof="0">
              <a:solidFill>
                <a:srgbClr val="ABA7A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 descr="Logo&#10;&#10;Description automatically generated with medium confidence">
            <a:extLst>
              <a:ext uri="{FF2B5EF4-FFF2-40B4-BE49-F238E27FC236}">
                <a16:creationId xmlns:a16="http://schemas.microsoft.com/office/drawing/2014/main" id="{FFCC3E74-1D46-4FFA-A810-59C5BA28DA9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592" y="6369474"/>
            <a:ext cx="1161275" cy="484561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C9CE78-3A6C-4CD2-B8DD-A6BDEE5F7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245" y="386150"/>
            <a:ext cx="11248330" cy="612000"/>
          </a:xfrm>
          <a:prstGeom prst="rect">
            <a:avLst/>
          </a:prstGeom>
        </p:spPr>
        <p:txBody>
          <a:bodyPr vert="horz" lIns="0" tIns="45720" rIns="0" bIns="45720" rtlCol="0" anchor="b">
            <a:noAutofit/>
          </a:bodyPr>
          <a:lstStyle/>
          <a:p>
            <a:r>
              <a:rPr lang="en-GB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27899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662" r:id="rId2"/>
    <p:sldLayoutId id="2147483738" r:id="rId3"/>
    <p:sldLayoutId id="2147483737" r:id="rId4"/>
    <p:sldLayoutId id="2147483739" r:id="rId5"/>
    <p:sldLayoutId id="2147483674" r:id="rId6"/>
    <p:sldLayoutId id="2147483740" r:id="rId7"/>
    <p:sldLayoutId id="2147483758" r:id="rId8"/>
    <p:sldLayoutId id="2147483759" r:id="rId9"/>
    <p:sldLayoutId id="2147483741" r:id="rId10"/>
  </p:sldLayoutIdLst>
  <p:hf hdr="0" ftr="0" dt="0"/>
  <p:txStyles>
    <p:titleStyle>
      <a:lvl1pPr algn="l" defTabSz="914341" rtl="0" eaLnBrk="1" latinLnBrk="0" hangingPunct="1">
        <a:spcBef>
          <a:spcPct val="0"/>
        </a:spcBef>
        <a:buNone/>
        <a:defRPr lang="en-GB" sz="2000" b="1" kern="1200" dirty="0">
          <a:solidFill>
            <a:schemeClr val="accent5"/>
          </a:solidFill>
          <a:latin typeface="Arial" panose="020B0604020202020204" pitchFamily="34" charset="0"/>
          <a:ea typeface="+mj-ea"/>
          <a:cs typeface="Arial" pitchFamily="34" charset="0"/>
        </a:defRPr>
      </a:lvl1pPr>
    </p:titleStyle>
    <p:bodyStyle>
      <a:lvl1pPr marL="0" indent="0" algn="l" defTabSz="914341" rtl="0" eaLnBrk="1" latinLnBrk="0" hangingPunct="1">
        <a:spcBef>
          <a:spcPct val="20000"/>
        </a:spcBef>
        <a:buFont typeface="Arial" pitchFamily="34" charset="0"/>
        <a:buNone/>
        <a:defRPr lang="en-US" sz="2200" i="1" kern="1200" dirty="0" smtClean="0">
          <a:solidFill>
            <a:schemeClr val="bg1"/>
          </a:solidFill>
          <a:latin typeface="Arial" panose="020B0604020202020204" pitchFamily="34" charset="0"/>
          <a:ea typeface="+mn-ea"/>
          <a:cs typeface="Arial" pitchFamily="34" charset="0"/>
        </a:defRPr>
      </a:lvl1pPr>
      <a:lvl2pPr marL="620713" indent="-265113" algn="l" defTabSz="914341" rtl="0" eaLnBrk="1" latinLnBrk="0" hangingPunct="1">
        <a:spcBef>
          <a:spcPct val="20000"/>
        </a:spcBef>
        <a:buFont typeface="Arial" pitchFamily="34" charset="0"/>
        <a:buChar char="–"/>
        <a:defRPr lang="en-US" sz="2200" kern="1200" dirty="0" smtClean="0">
          <a:solidFill>
            <a:schemeClr val="tx1"/>
          </a:solidFill>
          <a:latin typeface="Arial" panose="020B0604020202020204" pitchFamily="34" charset="0"/>
          <a:ea typeface="+mn-ea"/>
          <a:cs typeface="Arial" pitchFamily="34" charset="0"/>
        </a:defRPr>
      </a:lvl2pPr>
      <a:lvl3pPr marL="1073150" indent="-265113" algn="l" defTabSz="914341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itchFamily="34" charset="0"/>
        </a:defRPr>
      </a:lvl3pPr>
      <a:lvl4pPr marL="1160463" indent="-228585" algn="l" defTabSz="914341" rtl="0" eaLnBrk="1" latinLnBrk="0" hangingPunct="1">
        <a:spcBef>
          <a:spcPct val="20000"/>
        </a:spcBef>
        <a:buFont typeface="Arial" pitchFamily="34" charset="0"/>
        <a:buChar char="˃"/>
        <a:defRPr sz="1200" kern="1200">
          <a:solidFill>
            <a:schemeClr val="tx1"/>
          </a:solidFill>
          <a:latin typeface="Arial" panose="020B0604020202020204" pitchFamily="34" charset="0"/>
          <a:ea typeface="+mn-ea"/>
          <a:cs typeface="Arial" pitchFamily="34" charset="0"/>
        </a:defRPr>
      </a:lvl4pPr>
      <a:lvl5pPr marL="2057266" indent="-228585" algn="l" defTabSz="914341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Arial" pitchFamily="34" charset="0"/>
        </a:defRPr>
      </a:lvl5pPr>
      <a:lvl6pPr marL="2514436" indent="-228585" algn="l" defTabSz="91434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07" indent="-228585" algn="l" defTabSz="91434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77" indent="-228585" algn="l" defTabSz="91434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47" indent="-228585" algn="l" defTabSz="91434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4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1" algn="l" defTabSz="91434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41" algn="l" defTabSz="91434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11" algn="l" defTabSz="91434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81" algn="l" defTabSz="91434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52" algn="l" defTabSz="91434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22" algn="l" defTabSz="91434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92" algn="l" defTabSz="91434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63" algn="l" defTabSz="91434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orient="horz" pos="731">
          <p15:clr>
            <a:srgbClr val="F26B43"/>
          </p15:clr>
        </p15:guide>
        <p15:guide id="3" pos="302">
          <p15:clr>
            <a:srgbClr val="F26B43"/>
          </p15:clr>
        </p15:guide>
        <p15:guide id="4" pos="7378">
          <p15:clr>
            <a:srgbClr val="F26B43"/>
          </p15:clr>
        </p15:guide>
        <p15:guide id="5" orient="horz" pos="388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communications@bresmed.com" TargetMode="External"/><Relationship Id="rId2" Type="http://schemas.openxmlformats.org/officeDocument/2006/relationships/hyperlink" Target="https://bresmed.interactgo.com/Interact/Pages/Content/Document.aspx?id=6834" TargetMode="Externa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/>
              <a:t>[Insert name]</a:t>
            </a:r>
          </a:p>
          <a:p>
            <a:r>
              <a:rPr lang="en-GB" dirty="0"/>
              <a:t>[Insert job title]</a:t>
            </a:r>
          </a:p>
          <a:p>
            <a:r>
              <a:rPr lang="en-GB" dirty="0"/>
              <a:t>[Inset date]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noProof="0"/>
              <a:t>PowerPoint template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628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F5EA639-DD79-4441-80C3-DEED8233A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this Template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934903-FE6F-4620-B1E0-8C14BE46BB9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This template has been designed as a resource to help you to keep your slides consistent and on brand. </a:t>
            </a:r>
          </a:p>
          <a:p>
            <a:r>
              <a:rPr lang="en-US" dirty="0"/>
              <a:t>For slide layout inspiration, templates and writer guidance please refer to the </a:t>
            </a:r>
            <a:r>
              <a:rPr lang="en-US" dirty="0">
                <a:solidFill>
                  <a:schemeClr val="accent1"/>
                </a:solidFill>
                <a:hlinkClick r:id="rId2"/>
              </a:rPr>
              <a:t>PowerPoint guide and examples </a:t>
            </a:r>
            <a:r>
              <a:rPr lang="en-US" dirty="0"/>
              <a:t>slide deck available on OBI.</a:t>
            </a:r>
          </a:p>
          <a:p>
            <a:r>
              <a:rPr lang="en-US" dirty="0"/>
              <a:t>If you have any questions or suggestions, please contact the Communications team </a:t>
            </a:r>
            <a:r>
              <a:rPr lang="en-US" dirty="0">
                <a:hlinkClick r:id="rId3"/>
              </a:rPr>
              <a:t>communications@bresmed.com</a:t>
            </a:r>
            <a:r>
              <a:rPr lang="en-US" dirty="0"/>
              <a:t>.</a:t>
            </a:r>
            <a:endParaRPr lang="en-GB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1E76616-95F7-458A-BD78-9C0462AF03B5}"/>
              </a:ext>
            </a:extLst>
          </p:cNvPr>
          <p:cNvGrpSpPr/>
          <p:nvPr/>
        </p:nvGrpSpPr>
        <p:grpSpPr>
          <a:xfrm>
            <a:off x="10476794" y="287432"/>
            <a:ext cx="2669872" cy="797069"/>
            <a:chOff x="8281382" y="1294887"/>
            <a:chExt cx="2669872" cy="797069"/>
          </a:xfrm>
        </p:grpSpPr>
        <p:sp>
          <p:nvSpPr>
            <p:cNvPr id="7" name="Rectangle: Diagonal Corners Snipped 13">
              <a:extLst>
                <a:ext uri="{FF2B5EF4-FFF2-40B4-BE49-F238E27FC236}">
                  <a16:creationId xmlns:a16="http://schemas.microsoft.com/office/drawing/2014/main" id="{C3DEF56B-7F71-4657-95E9-AB2E0D0098B2}"/>
                </a:ext>
              </a:extLst>
            </p:cNvPr>
            <p:cNvSpPr/>
            <p:nvPr/>
          </p:nvSpPr>
          <p:spPr>
            <a:xfrm flipH="1">
              <a:off x="8281382" y="1294887"/>
              <a:ext cx="2669872" cy="797069"/>
            </a:xfrm>
            <a:custGeom>
              <a:avLst/>
              <a:gdLst>
                <a:gd name="connsiteX0" fmla="*/ 0 w 2669872"/>
                <a:gd name="connsiteY0" fmla="*/ 0 h 2597620"/>
                <a:gd name="connsiteX1" fmla="*/ 2236927 w 2669872"/>
                <a:gd name="connsiteY1" fmla="*/ 0 h 2597620"/>
                <a:gd name="connsiteX2" fmla="*/ 2669872 w 2669872"/>
                <a:gd name="connsiteY2" fmla="*/ 432945 h 2597620"/>
                <a:gd name="connsiteX3" fmla="*/ 2669872 w 2669872"/>
                <a:gd name="connsiteY3" fmla="*/ 2597620 h 2597620"/>
                <a:gd name="connsiteX4" fmla="*/ 2669872 w 2669872"/>
                <a:gd name="connsiteY4" fmla="*/ 2597620 h 2597620"/>
                <a:gd name="connsiteX5" fmla="*/ 432945 w 2669872"/>
                <a:gd name="connsiteY5" fmla="*/ 2597620 h 2597620"/>
                <a:gd name="connsiteX6" fmla="*/ 0 w 2669872"/>
                <a:gd name="connsiteY6" fmla="*/ 2164675 h 2597620"/>
                <a:gd name="connsiteX7" fmla="*/ 0 w 2669872"/>
                <a:gd name="connsiteY7" fmla="*/ 0 h 2597620"/>
                <a:gd name="connsiteX0" fmla="*/ 0 w 2669872"/>
                <a:gd name="connsiteY0" fmla="*/ 0 h 2597620"/>
                <a:gd name="connsiteX1" fmla="*/ 2236927 w 2669872"/>
                <a:gd name="connsiteY1" fmla="*/ 0 h 2597620"/>
                <a:gd name="connsiteX2" fmla="*/ 2669872 w 2669872"/>
                <a:gd name="connsiteY2" fmla="*/ 432945 h 2597620"/>
                <a:gd name="connsiteX3" fmla="*/ 2669872 w 2669872"/>
                <a:gd name="connsiteY3" fmla="*/ 2597620 h 2597620"/>
                <a:gd name="connsiteX4" fmla="*/ 2669872 w 2669872"/>
                <a:gd name="connsiteY4" fmla="*/ 2597620 h 2597620"/>
                <a:gd name="connsiteX5" fmla="*/ 432945 w 2669872"/>
                <a:gd name="connsiteY5" fmla="*/ 2597620 h 2597620"/>
                <a:gd name="connsiteX6" fmla="*/ 0 w 2669872"/>
                <a:gd name="connsiteY6" fmla="*/ 2164675 h 2597620"/>
                <a:gd name="connsiteX7" fmla="*/ 0 w 2669872"/>
                <a:gd name="connsiteY7" fmla="*/ 0 h 2597620"/>
                <a:gd name="connsiteX0" fmla="*/ 0 w 2669872"/>
                <a:gd name="connsiteY0" fmla="*/ 0 h 2597620"/>
                <a:gd name="connsiteX1" fmla="*/ 2236927 w 2669872"/>
                <a:gd name="connsiteY1" fmla="*/ 0 h 2597620"/>
                <a:gd name="connsiteX2" fmla="*/ 2648851 w 2669872"/>
                <a:gd name="connsiteY2" fmla="*/ 2021 h 2597620"/>
                <a:gd name="connsiteX3" fmla="*/ 2669872 w 2669872"/>
                <a:gd name="connsiteY3" fmla="*/ 2597620 h 2597620"/>
                <a:gd name="connsiteX4" fmla="*/ 2669872 w 2669872"/>
                <a:gd name="connsiteY4" fmla="*/ 2597620 h 2597620"/>
                <a:gd name="connsiteX5" fmla="*/ 432945 w 2669872"/>
                <a:gd name="connsiteY5" fmla="*/ 2597620 h 2597620"/>
                <a:gd name="connsiteX6" fmla="*/ 0 w 2669872"/>
                <a:gd name="connsiteY6" fmla="*/ 2164675 h 2597620"/>
                <a:gd name="connsiteX7" fmla="*/ 0 w 2669872"/>
                <a:gd name="connsiteY7" fmla="*/ 0 h 2597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69872" h="2597620">
                  <a:moveTo>
                    <a:pt x="0" y="0"/>
                  </a:moveTo>
                  <a:lnTo>
                    <a:pt x="2236927" y="0"/>
                  </a:lnTo>
                  <a:lnTo>
                    <a:pt x="2648851" y="2021"/>
                  </a:lnTo>
                  <a:lnTo>
                    <a:pt x="2669872" y="2597620"/>
                  </a:lnTo>
                  <a:lnTo>
                    <a:pt x="2669872" y="2597620"/>
                  </a:lnTo>
                  <a:lnTo>
                    <a:pt x="432945" y="2597620"/>
                  </a:lnTo>
                  <a:lnTo>
                    <a:pt x="0" y="21646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0" rIns="108000" bIns="216000" rtlCol="0" anchor="t">
              <a:spAutoFit/>
            </a:bodyPr>
            <a:lstStyle/>
            <a:p>
              <a:r>
                <a:rPr lang="en-GB" sz="1400" dirty="0">
                  <a:solidFill>
                    <a:schemeClr val="accent5"/>
                  </a:solidFill>
                </a:rPr>
                <a:t>Please delete this slide</a:t>
              </a:r>
            </a:p>
          </p:txBody>
        </p:sp>
        <p:pic>
          <p:nvPicPr>
            <p:cNvPr id="8" name="Graphic 7" descr="Information with solid fill">
              <a:extLst>
                <a:ext uri="{FF2B5EF4-FFF2-40B4-BE49-F238E27FC236}">
                  <a16:creationId xmlns:a16="http://schemas.microsoft.com/office/drawing/2014/main" id="{3FC37A07-E8DC-44F0-8923-FA65FE4FE46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573408" y="1317500"/>
              <a:ext cx="356826" cy="36356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95682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77FCA336-62B4-4A25-AAF6-80568E2B900A}"/>
              </a:ext>
            </a:extLst>
          </p:cNvPr>
          <p:cNvGrpSpPr/>
          <p:nvPr/>
        </p:nvGrpSpPr>
        <p:grpSpPr>
          <a:xfrm>
            <a:off x="1945341" y="2133600"/>
            <a:ext cx="7853083" cy="3639671"/>
            <a:chOff x="1945341" y="2133600"/>
            <a:chExt cx="7853083" cy="3639671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42662347-DBE8-4B00-98E1-E6BE69F3BD84}"/>
                </a:ext>
              </a:extLst>
            </p:cNvPr>
            <p:cNvSpPr/>
            <p:nvPr/>
          </p:nvSpPr>
          <p:spPr>
            <a:xfrm>
              <a:off x="1945341" y="2761129"/>
              <a:ext cx="1837765" cy="1658471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‘input list’</a:t>
              </a: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609F2326-FACD-4DE9-ABAF-FB2EC046555A}"/>
                </a:ext>
              </a:extLst>
            </p:cNvPr>
            <p:cNvSpPr/>
            <p:nvPr/>
          </p:nvSpPr>
          <p:spPr>
            <a:xfrm>
              <a:off x="4491318" y="2133600"/>
              <a:ext cx="2761129" cy="3639671"/>
            </a:xfrm>
            <a:prstGeom prst="round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Functionality</a:t>
              </a:r>
            </a:p>
            <a:p>
              <a:pPr algn="ctr"/>
              <a:endParaRPr lang="en-GB" dirty="0"/>
            </a:p>
            <a:p>
              <a:r>
                <a:rPr lang="en-GB" sz="1600" b="1" u="sng" dirty="0"/>
                <a:t>Non-reactive</a:t>
              </a:r>
              <a:r>
                <a:rPr lang="en-GB" sz="1600" u="sng" dirty="0"/>
                <a:t> </a:t>
              </a:r>
              <a:r>
                <a:rPr lang="en-GB" sz="1600" dirty="0"/>
                <a:t>- Run on start-up only</a:t>
              </a:r>
            </a:p>
            <a:p>
              <a:endParaRPr lang="en-GB" sz="1600" dirty="0"/>
            </a:p>
            <a:p>
              <a:r>
                <a:rPr lang="en-GB" sz="1600" b="1" u="sng" dirty="0"/>
                <a:t>Reactive </a:t>
              </a:r>
              <a:r>
                <a:rPr lang="en-GB" sz="1600" dirty="0"/>
                <a:t>– Run when input change detected. Defined using: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1600" dirty="0"/>
                <a:t>reactive()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1600" dirty="0"/>
                <a:t>observe()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1600" dirty="0" err="1"/>
                <a:t>eventReactive</a:t>
              </a:r>
              <a:r>
                <a:rPr lang="en-GB" sz="1600" dirty="0"/>
                <a:t>()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1600" dirty="0" err="1"/>
                <a:t>observeEvent</a:t>
              </a:r>
              <a:r>
                <a:rPr lang="en-GB" sz="1600" dirty="0"/>
                <a:t>()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5D940E5-34CA-448A-B6E6-8602286BC1C7}"/>
                </a:ext>
              </a:extLst>
            </p:cNvPr>
            <p:cNvCxnSpPr/>
            <p:nvPr/>
          </p:nvCxnSpPr>
          <p:spPr>
            <a:xfrm>
              <a:off x="4589929" y="2823882"/>
              <a:ext cx="242943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835395B0-A25E-47E3-917D-A6CC7B70F4B3}"/>
                </a:ext>
              </a:extLst>
            </p:cNvPr>
            <p:cNvCxnSpPr/>
            <p:nvPr/>
          </p:nvCxnSpPr>
          <p:spPr>
            <a:xfrm>
              <a:off x="4589929" y="3629425"/>
              <a:ext cx="242943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95A976F0-D7C1-4CE3-B6D6-48A13604807C}"/>
                </a:ext>
              </a:extLst>
            </p:cNvPr>
            <p:cNvSpPr/>
            <p:nvPr/>
          </p:nvSpPr>
          <p:spPr>
            <a:xfrm>
              <a:off x="7960659" y="2823882"/>
              <a:ext cx="1837765" cy="1658471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‘output’ list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B52C520-D0D1-4801-B9D1-4C0123AC0BAE}"/>
                </a:ext>
              </a:extLst>
            </p:cNvPr>
            <p:cNvCxnSpPr/>
            <p:nvPr/>
          </p:nvCxnSpPr>
          <p:spPr>
            <a:xfrm>
              <a:off x="3834882" y="3629425"/>
              <a:ext cx="58179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07FBB677-D3F8-45A9-9142-1EBC08B8D1AA}"/>
                </a:ext>
              </a:extLst>
            </p:cNvPr>
            <p:cNvCxnSpPr/>
            <p:nvPr/>
          </p:nvCxnSpPr>
          <p:spPr>
            <a:xfrm>
              <a:off x="7318311" y="3641683"/>
              <a:ext cx="58179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45146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0865A66-7030-4889-B687-EC1908632EFB}"/>
              </a:ext>
            </a:extLst>
          </p:cNvPr>
          <p:cNvSpPr/>
          <p:nvPr/>
        </p:nvSpPr>
        <p:spPr>
          <a:xfrm>
            <a:off x="3498980" y="2762637"/>
            <a:ext cx="3212840" cy="1133669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8F3D405-1843-416A-89C3-E82254438C34}"/>
              </a:ext>
            </a:extLst>
          </p:cNvPr>
          <p:cNvSpPr/>
          <p:nvPr/>
        </p:nvSpPr>
        <p:spPr>
          <a:xfrm>
            <a:off x="3212842" y="1203651"/>
            <a:ext cx="998375" cy="87707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BD12E8F-6A4C-4EB5-8296-95236610EE9E}"/>
              </a:ext>
            </a:extLst>
          </p:cNvPr>
          <p:cNvSpPr/>
          <p:nvPr/>
        </p:nvSpPr>
        <p:spPr>
          <a:xfrm>
            <a:off x="4606213" y="1203651"/>
            <a:ext cx="998375" cy="87707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8F02A3D-4112-414C-B819-B625BC50C969}"/>
              </a:ext>
            </a:extLst>
          </p:cNvPr>
          <p:cNvSpPr/>
          <p:nvPr/>
        </p:nvSpPr>
        <p:spPr>
          <a:xfrm>
            <a:off x="5999584" y="1203651"/>
            <a:ext cx="998375" cy="87707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7B0A470D-61F6-4E23-9274-49C8672A11AE}"/>
              </a:ext>
            </a:extLst>
          </p:cNvPr>
          <p:cNvSpPr/>
          <p:nvPr/>
        </p:nvSpPr>
        <p:spPr>
          <a:xfrm>
            <a:off x="2345094" y="905069"/>
            <a:ext cx="472752" cy="1502229"/>
          </a:xfrm>
          <a:prstGeom prst="lef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0DA959-6CCC-420E-BC99-8A1EBCE2DBEB}"/>
              </a:ext>
            </a:extLst>
          </p:cNvPr>
          <p:cNvSpPr txBox="1"/>
          <p:nvPr/>
        </p:nvSpPr>
        <p:spPr>
          <a:xfrm>
            <a:off x="985576" y="1333017"/>
            <a:ext cx="12105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dirty="0">
                <a:solidFill>
                  <a:schemeClr val="accent5"/>
                </a:solidFill>
              </a:rPr>
              <a:t>reactive() </a:t>
            </a:r>
          </a:p>
          <a:p>
            <a:pPr algn="l"/>
            <a:r>
              <a:rPr lang="en-GB" dirty="0">
                <a:solidFill>
                  <a:schemeClr val="accent5"/>
                </a:solidFill>
              </a:rPr>
              <a:t>observe()</a:t>
            </a:r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86FBE5FB-3FA6-4B85-9A05-16B1CD60B20F}"/>
              </a:ext>
            </a:extLst>
          </p:cNvPr>
          <p:cNvSpPr/>
          <p:nvPr/>
        </p:nvSpPr>
        <p:spPr>
          <a:xfrm>
            <a:off x="2345094" y="2578358"/>
            <a:ext cx="472752" cy="1502229"/>
          </a:xfrm>
          <a:prstGeom prst="lef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1C924E-502B-476D-B6AD-71E5915E1080}"/>
              </a:ext>
            </a:extLst>
          </p:cNvPr>
          <p:cNvSpPr txBox="1"/>
          <p:nvPr/>
        </p:nvSpPr>
        <p:spPr>
          <a:xfrm>
            <a:off x="539575" y="3006305"/>
            <a:ext cx="18646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dirty="0" err="1">
                <a:solidFill>
                  <a:schemeClr val="accent5"/>
                </a:solidFill>
              </a:rPr>
              <a:t>eventReactive</a:t>
            </a:r>
            <a:r>
              <a:rPr lang="en-GB" dirty="0">
                <a:solidFill>
                  <a:schemeClr val="accent5"/>
                </a:solidFill>
              </a:rPr>
              <a:t>() </a:t>
            </a:r>
          </a:p>
          <a:p>
            <a:pPr algn="l"/>
            <a:r>
              <a:rPr lang="en-GB" dirty="0" err="1">
                <a:solidFill>
                  <a:schemeClr val="accent5"/>
                </a:solidFill>
              </a:rPr>
              <a:t>observeEvent</a:t>
            </a:r>
            <a:r>
              <a:rPr lang="en-GB" dirty="0">
                <a:solidFill>
                  <a:schemeClr val="accent5"/>
                </a:solidFill>
              </a:rPr>
              <a:t>()</a:t>
            </a:r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323DA4AB-9E81-4E3E-AA57-86DC9A660FE8}"/>
              </a:ext>
            </a:extLst>
          </p:cNvPr>
          <p:cNvSpPr/>
          <p:nvPr/>
        </p:nvSpPr>
        <p:spPr>
          <a:xfrm>
            <a:off x="2345094" y="4356429"/>
            <a:ext cx="472752" cy="1502229"/>
          </a:xfrm>
          <a:prstGeom prst="lef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7210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B84F93B-5D90-436B-9693-7829CD6B1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5995670"/>
      </p:ext>
    </p:extLst>
  </p:cSld>
  <p:clrMapOvr>
    <a:masterClrMapping/>
  </p:clrMapOvr>
</p:sld>
</file>

<file path=ppt/theme/theme1.xml><?xml version="1.0" encoding="utf-8"?>
<a:theme xmlns:a="http://schemas.openxmlformats.org/drawingml/2006/main" name="Title Page - Bright blue">
  <a:themeElements>
    <a:clrScheme name="BresMed 2021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45B9D1"/>
      </a:accent1>
      <a:accent2>
        <a:srgbClr val="D34E93"/>
      </a:accent2>
      <a:accent3>
        <a:srgbClr val="ABA7A5"/>
      </a:accent3>
      <a:accent4>
        <a:srgbClr val="002D5C"/>
      </a:accent4>
      <a:accent5>
        <a:srgbClr val="E1373C"/>
      </a:accent5>
      <a:accent6>
        <a:srgbClr val="EEE01E"/>
      </a:accent6>
      <a:hlink>
        <a:srgbClr val="45B9D1"/>
      </a:hlink>
      <a:folHlink>
        <a:srgbClr val="D34E93"/>
      </a:folHlink>
    </a:clrScheme>
    <a:fontScheme name="BresMed">
      <a:majorFont>
        <a:latin typeface="Museo Sans 700"/>
        <a:ea typeface=""/>
        <a:cs typeface=""/>
      </a:majorFont>
      <a:minorFont>
        <a:latin typeface="Museo Sans 300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chemeClr val="tx1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>
            <a:latin typeface="Arial" panose="020B0604020202020204" pitchFamily="34" charset="0"/>
            <a:cs typeface="Arial" panose="020B0604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dirty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itle Page - Solid dark blue">
  <a:themeElements>
    <a:clrScheme name="BresMed 2021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45B9D1"/>
      </a:accent1>
      <a:accent2>
        <a:srgbClr val="D34E93"/>
      </a:accent2>
      <a:accent3>
        <a:srgbClr val="ABA7A5"/>
      </a:accent3>
      <a:accent4>
        <a:srgbClr val="002D5C"/>
      </a:accent4>
      <a:accent5>
        <a:srgbClr val="E1373C"/>
      </a:accent5>
      <a:accent6>
        <a:srgbClr val="EEE01E"/>
      </a:accent6>
      <a:hlink>
        <a:srgbClr val="45B9D1"/>
      </a:hlink>
      <a:folHlink>
        <a:srgbClr val="D34E93"/>
      </a:folHlink>
    </a:clrScheme>
    <a:fontScheme name="BresMed">
      <a:majorFont>
        <a:latin typeface="Museo Sans 700"/>
        <a:ea typeface=""/>
        <a:cs typeface=""/>
      </a:majorFont>
      <a:minorFont>
        <a:latin typeface="Museo Sans 300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chemeClr val="tx1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>
            <a:latin typeface="Arial" panose="020B0604020202020204" pitchFamily="34" charset="0"/>
            <a:cs typeface="Arial" panose="020B0604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dirty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Title Page - Bubble">
  <a:themeElements>
    <a:clrScheme name="BresMed 2021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45B9D1"/>
      </a:accent1>
      <a:accent2>
        <a:srgbClr val="D34E93"/>
      </a:accent2>
      <a:accent3>
        <a:srgbClr val="ABA7A5"/>
      </a:accent3>
      <a:accent4>
        <a:srgbClr val="002D5C"/>
      </a:accent4>
      <a:accent5>
        <a:srgbClr val="E1373C"/>
      </a:accent5>
      <a:accent6>
        <a:srgbClr val="EEE01E"/>
      </a:accent6>
      <a:hlink>
        <a:srgbClr val="45B9D1"/>
      </a:hlink>
      <a:folHlink>
        <a:srgbClr val="D34E93"/>
      </a:folHlink>
    </a:clrScheme>
    <a:fontScheme name="BresMed">
      <a:majorFont>
        <a:latin typeface="Museo Sans 700"/>
        <a:ea typeface=""/>
        <a:cs typeface=""/>
      </a:majorFont>
      <a:minorFont>
        <a:latin typeface="Museo Sans 300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>
            <a:latin typeface="Arial" panose="020B0604020202020204" pitchFamily="34" charset="0"/>
            <a:cs typeface="Arial" panose="020B0604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dirty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Section Header - Bright blue">
  <a:themeElements>
    <a:clrScheme name="BresMed 2021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45B9D1"/>
      </a:accent1>
      <a:accent2>
        <a:srgbClr val="D34E93"/>
      </a:accent2>
      <a:accent3>
        <a:srgbClr val="ABA7A5"/>
      </a:accent3>
      <a:accent4>
        <a:srgbClr val="002D5C"/>
      </a:accent4>
      <a:accent5>
        <a:srgbClr val="E1373C"/>
      </a:accent5>
      <a:accent6>
        <a:srgbClr val="EEE01E"/>
      </a:accent6>
      <a:hlink>
        <a:srgbClr val="45B9D1"/>
      </a:hlink>
      <a:folHlink>
        <a:srgbClr val="D34E93"/>
      </a:folHlink>
    </a:clrScheme>
    <a:fontScheme name="BresMed">
      <a:majorFont>
        <a:latin typeface="Museo Sans 700"/>
        <a:ea typeface=""/>
        <a:cs typeface=""/>
      </a:majorFont>
      <a:minorFont>
        <a:latin typeface="Museo Sans 300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Section Header - Solid dark blue">
  <a:themeElements>
    <a:clrScheme name="BresMed 2021">
      <a:dk1>
        <a:srgbClr val="002D5C"/>
      </a:dk1>
      <a:lt1>
        <a:srgbClr val="FFFFFF"/>
      </a:lt1>
      <a:dk2>
        <a:srgbClr val="000000"/>
      </a:dk2>
      <a:lt2>
        <a:srgbClr val="FFFFFF"/>
      </a:lt2>
      <a:accent1>
        <a:srgbClr val="45B9D1"/>
      </a:accent1>
      <a:accent2>
        <a:srgbClr val="D34E93"/>
      </a:accent2>
      <a:accent3>
        <a:srgbClr val="ABA7A5"/>
      </a:accent3>
      <a:accent4>
        <a:srgbClr val="002D5C"/>
      </a:accent4>
      <a:accent5>
        <a:srgbClr val="E1373C"/>
      </a:accent5>
      <a:accent6>
        <a:srgbClr val="EEE01E"/>
      </a:accent6>
      <a:hlink>
        <a:srgbClr val="45B9D1"/>
      </a:hlink>
      <a:folHlink>
        <a:srgbClr val="D34E93"/>
      </a:folHlink>
    </a:clrScheme>
    <a:fontScheme name="BresMed">
      <a:majorFont>
        <a:latin typeface="Museo Sans 700"/>
        <a:ea typeface=""/>
        <a:cs typeface=""/>
      </a:majorFont>
      <a:minorFont>
        <a:latin typeface="Museo Sans 300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Section Header - Bubbles">
  <a:themeElements>
    <a:clrScheme name="BresMed 2021">
      <a:dk1>
        <a:srgbClr val="002D5C"/>
      </a:dk1>
      <a:lt1>
        <a:srgbClr val="FFFFFF"/>
      </a:lt1>
      <a:dk2>
        <a:srgbClr val="000000"/>
      </a:dk2>
      <a:lt2>
        <a:srgbClr val="FFFFFF"/>
      </a:lt2>
      <a:accent1>
        <a:srgbClr val="45B9D1"/>
      </a:accent1>
      <a:accent2>
        <a:srgbClr val="D34E93"/>
      </a:accent2>
      <a:accent3>
        <a:srgbClr val="ABA7A5"/>
      </a:accent3>
      <a:accent4>
        <a:srgbClr val="002D5C"/>
      </a:accent4>
      <a:accent5>
        <a:srgbClr val="E1373C"/>
      </a:accent5>
      <a:accent6>
        <a:srgbClr val="EEE01E"/>
      </a:accent6>
      <a:hlink>
        <a:srgbClr val="45B9D1"/>
      </a:hlink>
      <a:folHlink>
        <a:srgbClr val="D34E93"/>
      </a:folHlink>
    </a:clrScheme>
    <a:fontScheme name="BresMed">
      <a:majorFont>
        <a:latin typeface="Museo Sans 700"/>
        <a:ea typeface=""/>
        <a:cs typeface=""/>
      </a:majorFont>
      <a:minorFont>
        <a:latin typeface="Museo Sans 300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Content Pages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45B9D1"/>
      </a:accent1>
      <a:accent2>
        <a:srgbClr val="D34E93"/>
      </a:accent2>
      <a:accent3>
        <a:srgbClr val="ABA7A5"/>
      </a:accent3>
      <a:accent4>
        <a:srgbClr val="E1373C"/>
      </a:accent4>
      <a:accent5>
        <a:srgbClr val="002D5C"/>
      </a:accent5>
      <a:accent6>
        <a:srgbClr val="EEE01E"/>
      </a:accent6>
      <a:hlink>
        <a:srgbClr val="45B9D1"/>
      </a:hlink>
      <a:folHlink>
        <a:srgbClr val="D34E93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dirty="0" smtClean="0">
            <a:solidFill>
              <a:schemeClr val="accent5"/>
            </a:solidFill>
          </a:defRPr>
        </a:defPPr>
      </a:lstStyle>
    </a:txDef>
  </a:objectDefaults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C7C4A530DF1764B96DC1B498E8A65CD" ma:contentTypeVersion="13" ma:contentTypeDescription="Create a new document." ma:contentTypeScope="" ma:versionID="dc0d2cc5cf8000adbafcefaa9483a8f5">
  <xsd:schema xmlns:xsd="http://www.w3.org/2001/XMLSchema" xmlns:xs="http://www.w3.org/2001/XMLSchema" xmlns:p="http://schemas.microsoft.com/office/2006/metadata/properties" xmlns:ns2="6cee8b73-ccc4-49c1-8572-156ecf170e95" xmlns:ns3="2ba105c4-e006-41a2-aa71-7662f5fce79d" targetNamespace="http://schemas.microsoft.com/office/2006/metadata/properties" ma:root="true" ma:fieldsID="35be0c0d36fc0e6119d9fba8afdc1cf2" ns2:_="" ns3:_="">
    <xsd:import namespace="6cee8b73-ccc4-49c1-8572-156ecf170e95"/>
    <xsd:import namespace="2ba105c4-e006-41a2-aa71-7662f5fce79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OCR" minOccurs="0"/>
                <xsd:element ref="ns2:MediaServiceLocation" minOccurs="0"/>
                <xsd:element ref="ns2:_Flow_Signoff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cee8b73-ccc4-49c1-8572-156ecf170e9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  <xsd:element name="_Flow_SignoffStatus" ma:index="20" nillable="true" ma:displayName="Sign-off status" ma:internalName="Sign_x002d_off_x0020_status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ba105c4-e006-41a2-aa71-7662f5fce79d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Flow_SignoffStatus xmlns="6cee8b73-ccc4-49c1-8572-156ecf170e9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9AD2DB2-A2EE-419E-B7D4-DCAB5379DCE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cee8b73-ccc4-49c1-8572-156ecf170e95"/>
    <ds:schemaRef ds:uri="2ba105c4-e006-41a2-aa71-7662f5fce79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9818348-DA3C-49E2-BA98-5041321C25AE}">
  <ds:schemaRefs>
    <ds:schemaRef ds:uri="6cee8b73-ccc4-49c1-8572-156ecf170e95"/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BBE532EC-C056-4E64-BA6C-B546959A7C0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446</TotalTime>
  <Words>128</Words>
  <Application>Microsoft Office PowerPoint</Application>
  <PresentationFormat>Widescreen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7</vt:i4>
      </vt:variant>
      <vt:variant>
        <vt:lpstr>Slide Titles</vt:lpstr>
      </vt:variant>
      <vt:variant>
        <vt:i4>5</vt:i4>
      </vt:variant>
    </vt:vector>
  </HeadingPairs>
  <TitlesOfParts>
    <vt:vector size="16" baseType="lpstr">
      <vt:lpstr>Arial</vt:lpstr>
      <vt:lpstr>Calibri</vt:lpstr>
      <vt:lpstr>Museo Sans 300</vt:lpstr>
      <vt:lpstr>Wingdings</vt:lpstr>
      <vt:lpstr>Title Page - Bright blue</vt:lpstr>
      <vt:lpstr>Title Page - Solid dark blue</vt:lpstr>
      <vt:lpstr>Title Page - Bubble</vt:lpstr>
      <vt:lpstr>Section Header - Bright blue</vt:lpstr>
      <vt:lpstr>Section Header - Solid dark blue</vt:lpstr>
      <vt:lpstr>Section Header - Bubbles</vt:lpstr>
      <vt:lpstr>Content Pages</vt:lpstr>
      <vt:lpstr>PowerPoint template</vt:lpstr>
      <vt:lpstr>How to use this Template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susan.moloney</dc:creator>
  <cp:lastModifiedBy>Rose Hart</cp:lastModifiedBy>
  <cp:revision>704</cp:revision>
  <cp:lastPrinted>2016-03-11T12:01:07Z</cp:lastPrinted>
  <dcterms:created xsi:type="dcterms:W3CDTF">2012-04-19T11:24:21Z</dcterms:created>
  <dcterms:modified xsi:type="dcterms:W3CDTF">2021-06-04T15:28:20Z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0x0101000C7C4A530DF1764B96DC1B498E8A65CD</vt:lpwstr>
  </property>
  <property fmtid="{D5CDD505-2E9C-101B-9397-08002B2CF9AE}" pid="3" name="Order">
    <vt:r8>127600</vt:r8>
  </property>
</Properties>
</file>