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57" r:id="rId5"/>
    <p:sldId id="259" r:id="rId6"/>
    <p:sldId id="258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2BC0-A024-4799-B186-B3661095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5E70-2C67-466F-A853-C437F166A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29CF-EB69-4BA2-8F5F-9F093B39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6218-855C-4227-B675-735733A676A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5C93-3682-48B2-9FAB-08055E49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101EA-E9EA-4375-A214-896527D9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A2C-76B3-4A28-9536-45E6E0DC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8CB8-D4FC-48BD-A26C-A97D1957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F742A-673E-4B5D-9F44-47448BA64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5A9A0-A958-4CAE-A5CD-B34E5054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6218-855C-4227-B675-735733A676A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EDD4-1379-4111-94FD-4D684913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2AB99-A291-4522-8890-A26F147C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A2C-76B3-4A28-9536-45E6E0DC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1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08A1C-5C72-4DE3-A65D-D74CB6455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34C17-0885-4693-B777-7DA404B35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8617-FDB9-4B97-A379-0FD964DB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6218-855C-4227-B675-735733A676A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3EEF-5DEB-4BCE-A586-119B7450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D8F1-DD85-4342-BFBE-8A52F614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A2C-76B3-4A28-9536-45E6E0DC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A85E-6111-48AF-A0C6-5940606A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E542-E2D7-4744-BAFE-D067AE9E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6C66-72FA-443C-97FE-FECB2AB0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6218-855C-4227-B675-735733A676A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B0AE-0760-49BA-A9AF-0E4602D7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4FFF-DF1B-45CD-8B0D-A7218EFC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A2C-76B3-4A28-9536-45E6E0DC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8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1CD7-2647-4EBE-9F19-6C3EEC78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84692-F544-443A-8978-0400B747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58A08-9BA7-4B23-A02D-FB8C9342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6218-855C-4227-B675-735733A676A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557D-5E63-4767-8E64-7A65DFA5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6766-5E7C-4406-87CF-C2EEB6AC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A2C-76B3-4A28-9536-45E6E0DC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3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F98B-06B6-4C8A-8BD8-882484AA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3335-3812-4E51-86EA-8CA8F2D3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D743C-347C-4899-982F-48B85EA10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D6C91-9416-4D12-AB80-D0AB9D9E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6218-855C-4227-B675-735733A676A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F4D94-EBA7-4C68-AB4B-AE9AC2D0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DB904-EB3C-4196-9820-8045EE48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A2C-76B3-4A28-9536-45E6E0DC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052F-198A-46F7-867D-139343C9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6BB35-F4DF-45CA-A7FB-41E9FC51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B4458-6554-443A-BDEB-D9560FE70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602C9-18FD-48F5-9C17-D3C1E73A4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9A942-4E42-4028-81FB-4EDC2BCD9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B64BC-05A1-46B2-A5C9-DF1FD057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6218-855C-4227-B675-735733A676A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7B3BA-07A8-4BF6-BD8B-126EC405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ABB65-37A7-4EE8-9EE4-6923AFD9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A2C-76B3-4A28-9536-45E6E0DC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6A27-BE9A-4DD5-A494-037A262D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A7310-06BF-4B60-A128-8C813A43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6218-855C-4227-B675-735733A676A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B3A35-B2C8-4218-AC43-BF2353A8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7EDD4-8F20-4E6E-8DC3-FDA37CCB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A2C-76B3-4A28-9536-45E6E0DC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3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963C9-E327-43A5-A4F6-9FA14147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6218-855C-4227-B675-735733A676A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9BF46-803E-4A5B-B5F0-9D7B4B07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B0307-63DC-459D-B34D-27606DDB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A2C-76B3-4A28-9536-45E6E0DC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3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D361-20D9-4742-86B0-BE4A61A9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5157-B146-44A1-8034-70E4D8010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AACF5-6822-4179-B8EC-20AA876BC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DC770-6501-4E40-8505-2E9E956F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6218-855C-4227-B675-735733A676A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39AF7-A79D-4029-920F-72B21675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7DD48-F293-4DC7-BB00-5E44CC99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A2C-76B3-4A28-9536-45E6E0DC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0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C3AC-4E85-40BD-80EF-6BC9845A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8F831-C18E-45B9-A3DD-580147812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9E16E-27A0-47E0-B335-8A3445CA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6F262-E727-465C-A433-EBB6A8A9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6218-855C-4227-B675-735733A676A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4A2C0-8B89-4BC4-9AE6-44A3FBF2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E3581-06C9-48C9-9BCF-69289327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A2C-76B3-4A28-9536-45E6E0DC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1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91345-4228-4D3E-8720-91B7B44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76A6-E429-43BF-B801-3329B199B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2092D-3877-4B7C-9FE0-A948A419D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76218-855C-4227-B675-735733A676A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32061-4339-4D50-98B3-6A4703929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2B64-2039-4D96-A0F1-81D96664B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B5A2C-76B3-4A28-9536-45E6E0DC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7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EE51F-5C1E-48E1-896B-26CE3BDD27C8}"/>
              </a:ext>
            </a:extLst>
          </p:cNvPr>
          <p:cNvSpPr txBox="1"/>
          <p:nvPr/>
        </p:nvSpPr>
        <p:spPr>
          <a:xfrm>
            <a:off x="2787588" y="273858"/>
            <a:ext cx="6489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Autofilter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results and explanation for WI 12 plates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13297-3C58-4E8E-813D-9759CF03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799"/>
            <a:ext cx="12192000" cy="6036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BA193-9FFF-4154-9E90-35AD53731AFA}"/>
              </a:ext>
            </a:extLst>
          </p:cNvPr>
          <p:cNvSpPr txBox="1"/>
          <p:nvPr/>
        </p:nvSpPr>
        <p:spPr>
          <a:xfrm>
            <a:off x="8495930" y="4969970"/>
            <a:ext cx="321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enough worms to 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2AF43-1782-4487-B5D4-F1F18AD66B6C}"/>
              </a:ext>
            </a:extLst>
          </p:cNvPr>
          <p:cNvSpPr txBox="1"/>
          <p:nvPr/>
        </p:nvSpPr>
        <p:spPr>
          <a:xfrm>
            <a:off x="8495930" y="5223022"/>
            <a:ext cx="321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Too many worms to 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F031B-80F4-49B1-AD9B-50DA1836AE5A}"/>
              </a:ext>
            </a:extLst>
          </p:cNvPr>
          <p:cNvSpPr txBox="1"/>
          <p:nvPr/>
        </p:nvSpPr>
        <p:spPr>
          <a:xfrm>
            <a:off x="8495930" y="5505048"/>
            <a:ext cx="321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Worms escaped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AF4DD-09F2-4F62-9383-123B73C0DF2A}"/>
              </a:ext>
            </a:extLst>
          </p:cNvPr>
          <p:cNvSpPr txBox="1"/>
          <p:nvPr/>
        </p:nvSpPr>
        <p:spPr>
          <a:xfrm>
            <a:off x="8495930" y="5758100"/>
            <a:ext cx="391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If many more worms at day 10 vs day 3, could be FUDR failure (progeny) or worms too young/old when prepared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02426-9D44-42EE-8068-540F201B17B4}"/>
              </a:ext>
            </a:extLst>
          </p:cNvPr>
          <p:cNvSpPr txBox="1"/>
          <p:nvPr/>
        </p:nvSpPr>
        <p:spPr>
          <a:xfrm>
            <a:off x="8495930" y="6487303"/>
            <a:ext cx="32137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Not enough worms at start or worms not healthy / moving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E8E1D9-4B28-4654-BAED-DF59B30D88B4}"/>
              </a:ext>
            </a:extLst>
          </p:cNvPr>
          <p:cNvCxnSpPr>
            <a:endCxn id="5" idx="1"/>
          </p:cNvCxnSpPr>
          <p:nvPr/>
        </p:nvCxnSpPr>
        <p:spPr>
          <a:xfrm flipV="1">
            <a:off x="8273988" y="5154636"/>
            <a:ext cx="221942" cy="683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118295-A620-4CC2-A74D-56C7EC30975F}"/>
              </a:ext>
            </a:extLst>
          </p:cNvPr>
          <p:cNvCxnSpPr/>
          <p:nvPr/>
        </p:nvCxnSpPr>
        <p:spPr>
          <a:xfrm flipV="1">
            <a:off x="8273988" y="5422175"/>
            <a:ext cx="221942" cy="683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09A53B-5549-42D5-8969-0E32B91F0CBC}"/>
              </a:ext>
            </a:extLst>
          </p:cNvPr>
          <p:cNvCxnSpPr>
            <a:cxnSpLocks/>
          </p:cNvCxnSpPr>
          <p:nvPr/>
        </p:nvCxnSpPr>
        <p:spPr>
          <a:xfrm>
            <a:off x="8273988" y="5689714"/>
            <a:ext cx="2219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D63A5-E827-4EF5-8D00-7587A47A310E}"/>
              </a:ext>
            </a:extLst>
          </p:cNvPr>
          <p:cNvCxnSpPr>
            <a:cxnSpLocks/>
          </p:cNvCxnSpPr>
          <p:nvPr/>
        </p:nvCxnSpPr>
        <p:spPr>
          <a:xfrm>
            <a:off x="8273988" y="5957253"/>
            <a:ext cx="2219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B9F576-D2A3-4366-9445-AD22753974A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273988" y="6381845"/>
            <a:ext cx="221942" cy="3209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B59E3E-5DC6-40FB-ACE5-E144CCD13A85}"/>
              </a:ext>
            </a:extLst>
          </p:cNvPr>
          <p:cNvSpPr txBox="1"/>
          <p:nvPr/>
        </p:nvSpPr>
        <p:spPr>
          <a:xfrm>
            <a:off x="8495930" y="6149647"/>
            <a:ext cx="3213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Should not be motion at day 30+, unless expecting extremely long lived mutant.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D10403-5DDF-4457-ABCB-88BAB604E241}"/>
              </a:ext>
            </a:extLst>
          </p:cNvPr>
          <p:cNvCxnSpPr>
            <a:cxnSpLocks/>
          </p:cNvCxnSpPr>
          <p:nvPr/>
        </p:nvCxnSpPr>
        <p:spPr>
          <a:xfrm>
            <a:off x="8273988" y="6151463"/>
            <a:ext cx="292963" cy="133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27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33C9B5-B2E1-4C3A-89DF-4EC0316E0F53}"/>
              </a:ext>
            </a:extLst>
          </p:cNvPr>
          <p:cNvSpPr txBox="1"/>
          <p:nvPr/>
        </p:nvSpPr>
        <p:spPr>
          <a:xfrm>
            <a:off x="2654423" y="3105834"/>
            <a:ext cx="6489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Analysis done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autofilters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(consistent with RNAi screen methods)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last 4 plates added (Plates 8x), 12 plates total</a:t>
            </a:r>
          </a:p>
        </p:txBody>
      </p:sp>
    </p:spTree>
    <p:extLst>
      <p:ext uri="{BB962C8B-B14F-4D97-AF65-F5344CB8AC3E}">
        <p14:creationId xmlns:p14="http://schemas.microsoft.com/office/powerpoint/2010/main" val="207082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BF1253-A10F-4233-8F36-3C6B5B7C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081"/>
            <a:ext cx="12192000" cy="63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3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AB3F25-71BB-4D80-B567-90B4892F9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41" y="213972"/>
            <a:ext cx="9135538" cy="66440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EE7FAB-74E7-4950-B231-78DBC64F698E}"/>
              </a:ext>
            </a:extLst>
          </p:cNvPr>
          <p:cNvSpPr txBox="1"/>
          <p:nvPr/>
        </p:nvSpPr>
        <p:spPr>
          <a:xfrm>
            <a:off x="1083076" y="0"/>
            <a:ext cx="10555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done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autofilters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(consistent with RNAi screen methods)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Correlations between WW 2019 and WW2021 results, AND WW2021 vs LM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51F1E5-BEEC-4874-A9DA-1DC7F31D6E61}"/>
              </a:ext>
            </a:extLst>
          </p:cNvPr>
          <p:cNvSpPr/>
          <p:nvPr/>
        </p:nvSpPr>
        <p:spPr>
          <a:xfrm>
            <a:off x="3693111" y="5930283"/>
            <a:ext cx="568171" cy="6249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B34D9-6D5E-437F-A3DC-B150F6E837F9}"/>
              </a:ext>
            </a:extLst>
          </p:cNvPr>
          <p:cNvSpPr txBox="1"/>
          <p:nvPr/>
        </p:nvSpPr>
        <p:spPr>
          <a:xfrm>
            <a:off x="4276078" y="5717219"/>
            <a:ext cx="155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DL238 new outlier</a:t>
            </a:r>
          </a:p>
        </p:txBody>
      </p:sp>
    </p:spTree>
    <p:extLst>
      <p:ext uri="{BB962C8B-B14F-4D97-AF65-F5344CB8AC3E}">
        <p14:creationId xmlns:p14="http://schemas.microsoft.com/office/powerpoint/2010/main" val="415190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33C9B5-B2E1-4C3A-89DF-4EC0316E0F53}"/>
              </a:ext>
            </a:extLst>
          </p:cNvPr>
          <p:cNvSpPr txBox="1"/>
          <p:nvPr/>
        </p:nvSpPr>
        <p:spPr>
          <a:xfrm>
            <a:off x="2654423" y="3105834"/>
            <a:ext cx="6489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Analysis done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autofilters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last 4 plates added (Plates 8x),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12 plates total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8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D45714-9563-4438-9EC5-6E617C94A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031"/>
            <a:ext cx="12192000" cy="63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5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7B1CB3-DC98-4912-8AD2-16570181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91" y="210312"/>
            <a:ext cx="9211370" cy="6647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1F69F-CF2F-457C-8E20-EE0BFA8CDE25}"/>
              </a:ext>
            </a:extLst>
          </p:cNvPr>
          <p:cNvSpPr txBox="1"/>
          <p:nvPr/>
        </p:nvSpPr>
        <p:spPr>
          <a:xfrm>
            <a:off x="1083076" y="0"/>
            <a:ext cx="10555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done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autofilters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(consistent with RNAi screen methods)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Correlations between WW 2019 and WW2021 results, AND WW2021 vs LM</a:t>
            </a:r>
          </a:p>
        </p:txBody>
      </p:sp>
    </p:spTree>
    <p:extLst>
      <p:ext uri="{BB962C8B-B14F-4D97-AF65-F5344CB8AC3E}">
        <p14:creationId xmlns:p14="http://schemas.microsoft.com/office/powerpoint/2010/main" val="274406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Fouad</dc:creator>
  <cp:lastModifiedBy>Anthony Fouad</cp:lastModifiedBy>
  <cp:revision>22</cp:revision>
  <dcterms:created xsi:type="dcterms:W3CDTF">2021-05-13T16:58:21Z</dcterms:created>
  <dcterms:modified xsi:type="dcterms:W3CDTF">2021-05-13T17:17:51Z</dcterms:modified>
</cp:coreProperties>
</file>