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4A46FDD-5785-190B-2485-A8CC38DE8F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CF474A-4B30-48B1-4FEF-3837F8720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85BEA-F216-43FC-91B1-895AF5023694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CAF84C-6FB1-C697-3DBD-F8AAA031EF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AF305C-E776-7C9D-6D98-6EA17718F1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AD6C8-7409-462E-9BB8-12B8134E8D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86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E3A106-3E6D-8F1C-53EF-5F07F28D6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312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2C95D9-668C-8C79-D124-9542BFCCA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65A217-CD30-88F0-F63D-2FEF88718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7F6BF-4DF6-C973-FFF8-307FD96E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89172D-D5D6-4D75-4FF1-2505856E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A0E25-54A3-AF7C-DA24-D04385FB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9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32C17-B525-005B-98CB-80CC3832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5D1606-8348-06A3-A2AB-8923E007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CF00A-58D2-D849-7017-08A0FCFB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9186A-78C5-3645-7831-B118AF9B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6FE8F-3598-A64F-2262-36A8F768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99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25676-9F19-5E7D-93A5-70EEA649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A40134-80D2-64D8-2397-006D0A54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95F44-AF61-FDAE-02D2-8ACA85E9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EC0FA-478C-7858-492A-813293E0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66A5D9-8876-1746-4420-998A24EF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23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DD0E355-8136-F4DC-B578-507091E0B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021DFA-33C0-99E6-C231-6C92C7D8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3CDBB0-C386-CD66-B78E-72DBCDE7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just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just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just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D3573-3E86-387D-E574-6E0E24C0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E26A3-0133-97AC-A901-BEE6B523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2A943D-B69B-198F-F805-6BA9489E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53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795D5-C1CD-7FFA-0C16-39AED1D4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975C29-5ADD-3C81-96BD-066823D5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45170-B1BC-F144-3847-894223E6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BCE81-2989-6905-1764-443EA962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F771E2-73FE-B8AE-C564-F02A4793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50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CC267-1AD9-4827-9007-057155CD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BBC47-6E1C-CFC1-6BE0-4CE08247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C55B75-F84B-3FAD-F8D8-4DE77CCE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D3E6B-9B79-C437-E503-079E4C48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240F2A-C2BA-2327-1EB8-D6D466D3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C2902B-B2AB-DF3D-53A1-7AAB69E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30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637E7-6836-218E-2D4C-86182006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0A97D-3B72-03D0-2F6E-1DA3D4A6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F36E59-51CE-2317-37B4-CD4938867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A22DBA-83EA-B4EA-DC9E-25D71055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A0A761-A89E-30C9-8D80-29B0932C8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E4CA59-E34F-E59F-5609-3ADD90A9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42B951-D7E1-FCD3-4549-09AF5731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6436A1-FBC7-9BB7-4CBD-71713AA0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19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1AC17-1334-F0FE-B3E5-F3ACAE9A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E0C380-1936-66A7-3006-E8726527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376C17-C0C7-332B-09D8-9B11F278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4C4C1C-D3AB-2315-A74B-C96F345F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41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83B0A-8AC2-70BE-85B2-F3296C5A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66EFAE-7DE8-094B-E633-77FD474A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165FDD-6ABE-5B1C-CEFF-29F76500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13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326A6-7E5D-A7A3-2CF4-F5EE2148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B8765-69FF-5FAB-024A-750ECE70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06E22C-B59A-00E1-BE93-EE627EBD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84C648-CDBE-46CA-6D1A-72D64B4B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92EEEB-FE8F-1B6A-726B-3F4C19D5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A3BFB6-A046-C82D-4493-535E40F6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6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EDA95-3933-B7D1-2B02-58382485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4860B7-1A95-C0BA-3A4A-5C0EDF736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4DEEB7-B606-1FD8-F383-B249F2700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E03429-DEB9-83F7-EB37-FEEC1416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E667F0-A350-CCB7-B7CF-1DCFDAF2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9D2939-2F4E-A598-77ED-3C866130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3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391580-9206-9BD4-3CFD-908F1AD7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6D8974-E8A7-6737-2260-A11B02BF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810E5-87ED-B858-0AFD-8EE4EBE7E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4F87C-FA36-4751-9E87-83BC547BD937}" type="datetimeFigureOut">
              <a:rPr lang="pt-BR" smtClean="0"/>
              <a:t>12/09/2022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31D12-5F58-8FCD-B996-D67C1F4EC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95E52-7202-2929-9785-0BC5E158F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2DBD-7CC5-428F-BB8A-D29034254D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82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2F4920A-A7A5-8B3E-9B2B-8C57DE23D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397" y="1122363"/>
            <a:ext cx="9144000" cy="2387600"/>
          </a:xfrm>
        </p:spPr>
        <p:txBody>
          <a:bodyPr>
            <a:normAutofit/>
          </a:bodyPr>
          <a:lstStyle/>
          <a:p>
            <a:r>
              <a:rPr lang="pt-BR" sz="6000" b="1" dirty="0"/>
              <a:t>Infraestrutura</a:t>
            </a:r>
            <a:endParaRPr lang="pt-BR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7672519-CC2A-6BB2-AC1F-D8AE3E788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685" y="3602038"/>
            <a:ext cx="9144000" cy="1655762"/>
          </a:xfrm>
        </p:spPr>
        <p:txBody>
          <a:bodyPr/>
          <a:lstStyle/>
          <a:p>
            <a:r>
              <a:rPr lang="pt-BR" sz="2800" b="1" dirty="0"/>
              <a:t>Protocolo HTTP</a:t>
            </a:r>
          </a:p>
        </p:txBody>
      </p:sp>
    </p:spTree>
    <p:extLst>
      <p:ext uri="{BB962C8B-B14F-4D97-AF65-F5344CB8AC3E}">
        <p14:creationId xmlns:p14="http://schemas.microsoft.com/office/powerpoint/2010/main" val="258583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5E8A0-D0EA-87EC-6E68-F8371B49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solicitação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64A68-FBBD-27AB-1D11-EA0179AA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HTTP define </a:t>
            </a:r>
            <a:r>
              <a:rPr lang="pt-BR" dirty="0" smtClean="0"/>
              <a:t>métodos </a:t>
            </a:r>
            <a:r>
              <a:rPr lang="pt-BR" dirty="0"/>
              <a:t>(GET, HEAD, POST, PUT, DELETE, TRACE, OPTIONS e CONNECT) que indicam a ação a ser realizada no recurso especificado. O método determina o que o servidor deve fazer com o URL fornecido no momento da requisição de um recurso. Os métodos GET e POST são os que aparecem mais comumente durante o desenvolvimento web.</a:t>
            </a:r>
          </a:p>
        </p:txBody>
      </p:sp>
    </p:spTree>
    <p:extLst>
      <p:ext uri="{BB962C8B-B14F-4D97-AF65-F5344CB8AC3E}">
        <p14:creationId xmlns:p14="http://schemas.microsoft.com/office/powerpoint/2010/main" val="64128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7A33B-EAC4-90C7-63C8-8FE5FFD0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solicitação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29259-2DEB-8E93-0392-74B6E7CC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GET requisita uma representação do recurso especificado. Requisições usando GET devem apenas recuperar dados e não devem ter qualquer outro efeito. </a:t>
            </a:r>
            <a:endParaRPr lang="pt-BR" dirty="0" smtClean="0"/>
          </a:p>
          <a:p>
            <a:r>
              <a:rPr lang="pt-BR" dirty="0" smtClean="0"/>
              <a:t>O método DELET exclui </a:t>
            </a:r>
            <a:r>
              <a:rPr lang="pt-BR" dirty="0"/>
              <a:t>o recurso.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02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4C9EB-FCC8-1BA5-84DB-0095820A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solicitação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E9452-F0E9-E109-FB06-DC7287F5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método </a:t>
            </a:r>
            <a:r>
              <a:rPr lang="pt-BR" dirty="0" smtClean="0"/>
              <a:t>POST e</a:t>
            </a:r>
            <a:r>
              <a:rPr lang="pt-BR" dirty="0" smtClean="0"/>
              <a:t>nvia </a:t>
            </a:r>
            <a:r>
              <a:rPr lang="pt-BR" dirty="0"/>
              <a:t>dados para serem processados (por exemplo, dados de um formulário HTML) para o recurso especificado. Os dados são incluídos no corpo do comando. Sua utilização em uma requisição ocorre quando é necessário enviar dados ao servidor para serem processados, geralmente por um programa script identificado. </a:t>
            </a:r>
          </a:p>
        </p:txBody>
      </p:sp>
    </p:spTree>
    <p:extLst>
      <p:ext uri="{BB962C8B-B14F-4D97-AF65-F5344CB8AC3E}">
        <p14:creationId xmlns:p14="http://schemas.microsoft.com/office/powerpoint/2010/main" val="27849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E4DC7-3EEB-5D26-23D5-648037AD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solicitação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BBAF0C-F71C-8F5D-FBD1-02F175C4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4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O método PUT envia os dados de forma semelhante ao POST, através do corpo do HTTP a diferença entre os 2 métodos é semântica. Por exemplo:</a:t>
            </a:r>
          </a:p>
          <a:p>
            <a:r>
              <a:rPr lang="pt-BR" dirty="0"/>
              <a:t>Caso você necessite atualizar os dados de um usuário, utilizando o método PUT você pode os atualizar diversas vezes, pois o PUT vai sobrescrever os dados com isso ficará somente com um único registro atualizado, Se você executasse este mesmo procedimento utilizando o método POST, você criaria diversos registros para cada requisição realizada.</a:t>
            </a:r>
          </a:p>
        </p:txBody>
      </p:sp>
    </p:spTree>
    <p:extLst>
      <p:ext uri="{BB962C8B-B14F-4D97-AF65-F5344CB8AC3E}">
        <p14:creationId xmlns:p14="http://schemas.microsoft.com/office/powerpoint/2010/main" val="354976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43178-AC23-6401-9715-CD20B45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retorno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A4663-8387-0537-79EB-FF81D22A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inicial de uma resposta HTTP indica ao cliente se sua requisição foi bem sucedida ou não. Essa situação é fornecida através de um código de retorno (Status-</a:t>
            </a:r>
            <a:r>
              <a:rPr lang="pt-BR" dirty="0" err="1"/>
              <a:t>Code</a:t>
            </a:r>
            <a:r>
              <a:rPr lang="pt-BR" dirty="0"/>
              <a:t>) e uma frase explicativa (</a:t>
            </a:r>
            <a:r>
              <a:rPr lang="pt-BR" dirty="0" err="1"/>
              <a:t>Reason-Phrase</a:t>
            </a:r>
            <a:r>
              <a:rPr lang="pt-BR" dirty="0"/>
              <a:t>). O código de status é formado por três dígitos e o primeiro dígito representa a classe que pertence classificada em cinco tipos:</a:t>
            </a:r>
          </a:p>
        </p:txBody>
      </p:sp>
    </p:spTree>
    <p:extLst>
      <p:ext uri="{BB962C8B-B14F-4D97-AF65-F5344CB8AC3E}">
        <p14:creationId xmlns:p14="http://schemas.microsoft.com/office/powerpoint/2010/main" val="390528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43178-AC23-6401-9715-CD20B45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retorno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A4663-8387-0537-79EB-FF81D22A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1xx</a:t>
            </a:r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pt-BR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Informational</a:t>
            </a:r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(Informação) 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utilizada para enviar informações para o cliente de que sua requisição foi recebida e está sendo processada;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2xx</a:t>
            </a:r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pt-BR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Success</a:t>
            </a:r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(Sucesso) 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indica que a requisição do cliente foi bem sucedida;</a:t>
            </a:r>
          </a:p>
        </p:txBody>
      </p:sp>
    </p:spTree>
    <p:extLst>
      <p:ext uri="{BB962C8B-B14F-4D97-AF65-F5344CB8AC3E}">
        <p14:creationId xmlns:p14="http://schemas.microsoft.com/office/powerpoint/2010/main" val="14974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43178-AC23-6401-9715-CD20B45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retorno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A4663-8387-0537-79EB-FF81D22A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b="1" dirty="0"/>
              <a:t>3xx: </a:t>
            </a:r>
            <a:r>
              <a:rPr lang="pt-BR" b="1" dirty="0" err="1"/>
              <a:t>Redirection</a:t>
            </a:r>
            <a:r>
              <a:rPr lang="pt-BR" b="1" dirty="0"/>
              <a:t> (Redirecionamento) </a:t>
            </a:r>
            <a:r>
              <a:rPr lang="pt-BR" dirty="0"/>
              <a:t>– informa a ação adicional que deve ser tomada para completar a requisição;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b="1" dirty="0"/>
              <a:t>4xx: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 (Erro no cliente) </a:t>
            </a:r>
            <a:r>
              <a:rPr lang="pt-BR" dirty="0"/>
              <a:t>– avisa que o cliente fez uma requisição que não pode ser atendida;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b="1" dirty="0"/>
              <a:t>5xx: Server </a:t>
            </a:r>
            <a:r>
              <a:rPr lang="pt-BR" b="1" dirty="0" err="1"/>
              <a:t>Error</a:t>
            </a:r>
            <a:r>
              <a:rPr lang="pt-BR" b="1" dirty="0"/>
              <a:t> (Erro no servidor) </a:t>
            </a:r>
            <a:r>
              <a:rPr lang="pt-BR" dirty="0"/>
              <a:t>– ocorreu um erro no servidor ao cumprir uma requisição válida.</a:t>
            </a:r>
          </a:p>
        </p:txBody>
      </p:sp>
    </p:spTree>
    <p:extLst>
      <p:ext uri="{BB962C8B-B14F-4D97-AF65-F5344CB8AC3E}">
        <p14:creationId xmlns:p14="http://schemas.microsoft.com/office/powerpoint/2010/main" val="300052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31881-4270-AA22-46C0-BEB87739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CF31B-0FD0-F2F9-C85B-D282718A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sigla HTTP (em português Protocolo de Transferência de Hipertexto) é um protocolo de comunicação utilizado para sistemas de informação de hipermídia. Ele é a base para a comunicação de dados da World </a:t>
            </a:r>
            <a:r>
              <a:rPr lang="pt-BR" dirty="0" err="1"/>
              <a:t>Wide</a:t>
            </a:r>
            <a:r>
              <a:rPr lang="pt-BR" dirty="0"/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323596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31881-4270-AA22-46C0-BEB87739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CF31B-0FD0-F2F9-C85B-D282718A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HTTP funciona como um protocolo de requisição-resposta no modelo computacional cliente-servidor. Um navegador web, por exemplo, pode ser o cliente e uma aplicação em um computador que hospeda um sítio da web pode ser o servidor. O cliente submete uma mensagem de requisição HTTP para o servidor. </a:t>
            </a:r>
          </a:p>
        </p:txBody>
      </p:sp>
    </p:spTree>
    <p:extLst>
      <p:ext uri="{BB962C8B-B14F-4D97-AF65-F5344CB8AC3E}">
        <p14:creationId xmlns:p14="http://schemas.microsoft.com/office/powerpoint/2010/main" val="8007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31881-4270-AA22-46C0-BEB87739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CF31B-0FD0-F2F9-C85B-D282718A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servidor, que fornece os recursos, como arquivos HTML e outros conteúdos, ou realiza outras funções de interesse do cliente, retorna uma mensagem resposta para o cliente. A resposta contém informações de estado completas sobre a requisição e pode também conter o conteúdo solicitado no corpo de sua mensagem.</a:t>
            </a:r>
          </a:p>
        </p:txBody>
      </p:sp>
    </p:spTree>
    <p:extLst>
      <p:ext uri="{BB962C8B-B14F-4D97-AF65-F5344CB8AC3E}">
        <p14:creationId xmlns:p14="http://schemas.microsoft.com/office/powerpoint/2010/main" val="66742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31881-4270-AA22-46C0-BEB87739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CF31B-0FD0-F2F9-C85B-D282718A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navegador web é um exemplo de agente de usuário (AU). Outros tipos de agentes de usuário incluem o software de indexação usado por provedores de consulta (web </a:t>
            </a:r>
            <a:r>
              <a:rPr lang="pt-BR" dirty="0" err="1"/>
              <a:t>crawler</a:t>
            </a:r>
            <a:r>
              <a:rPr lang="pt-BR" dirty="0"/>
              <a:t>), navegadores vocais, aplicações móveis e outros software que acessam, consomem ou exibem conteúdo web.</a:t>
            </a:r>
          </a:p>
        </p:txBody>
      </p:sp>
    </p:spTree>
    <p:extLst>
      <p:ext uri="{BB962C8B-B14F-4D97-AF65-F5344CB8AC3E}">
        <p14:creationId xmlns:p14="http://schemas.microsoft.com/office/powerpoint/2010/main" val="22501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31881-4270-AA22-46C0-BEB87739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CF31B-0FD0-F2F9-C85B-D282718A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Navegadores web armazenam os recursos web acessados anteriormente e reutilizam-nos quando possível para reduzir o tráfego de rede. </a:t>
            </a:r>
            <a:endParaRPr lang="pt-BR" b="0" i="0" dirty="0" smtClean="0">
              <a:effectLst/>
              <a:latin typeface="Arial" panose="020B0604020202020204" pitchFamily="34" charset="0"/>
            </a:endParaRPr>
          </a:p>
          <a:p>
            <a:r>
              <a:rPr lang="pt-BR" dirty="0"/>
              <a:t>Basicamente, o HTTP define como clientes Web requisitam páginas Web aos servidores e como elas as transferem a clientes.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902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31881-4270-AA22-46C0-BEB87739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CF31B-0FD0-F2F9-C85B-D282718A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dirty="0" smtClean="0">
                <a:effectLst/>
                <a:latin typeface="Arial" panose="020B0604020202020204" pitchFamily="34" charset="0"/>
              </a:rPr>
              <a:t>Quando </a:t>
            </a:r>
            <a:r>
              <a:rPr lang="pt-BR" b="0" i="0" dirty="0">
                <a:effectLst/>
                <a:latin typeface="Arial" panose="020B0604020202020204" pitchFamily="34" charset="0"/>
              </a:rPr>
              <a:t>um usuário solicita uma página Web (acessa uma URL), o navegador envia ao servidor mensagens de requisição HTTP para os objetos da página. O servidor, por sua vez, recebe estas requisições e responde com mensagens de resposta HTTP que contém os objetos. O protocolo HTTP utiliza por padrão a porta 80 para comunicação.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90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5B3D-68B8-722B-8906-A62106F8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B664E-F4EC-222C-B857-5482EA1A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requisitante (cliente) estabelece uma conexão com um outro programa receptor (servidor) e envia-lhe uma requisição, contendo a URI, a versão do protocolo, uma mensagem contendo os modificadores da requisição, informações sobre o cliente e, possivelmente, o conteúdo no corpo da mensagem.</a:t>
            </a:r>
          </a:p>
        </p:txBody>
      </p:sp>
    </p:spTree>
    <p:extLst>
      <p:ext uri="{BB962C8B-B14F-4D97-AF65-F5344CB8AC3E}">
        <p14:creationId xmlns:p14="http://schemas.microsoft.com/office/powerpoint/2010/main" val="135950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5B3D-68B8-722B-8906-A62106F8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B664E-F4EC-222C-B857-5482EA1A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servidor responde com uma linha de status (status </a:t>
            </a:r>
            <a:r>
              <a:rPr lang="pt-BR" dirty="0" err="1"/>
              <a:t>line</a:t>
            </a:r>
            <a:r>
              <a:rPr lang="pt-BR" dirty="0"/>
              <a:t>) incluindo sua versão de protocolo e com os códigos de erro informando se a operação foi bem sucedida ou fracasso, seguido pelas informações do </a:t>
            </a:r>
            <a:r>
              <a:rPr lang="pt-BR" dirty="0" smtClean="0"/>
              <a:t>servidor e </a:t>
            </a:r>
            <a:r>
              <a:rPr lang="pt-BR" dirty="0"/>
              <a:t>possível conteúdo no corpo da mensagem. Após o envio da resposta pelo servidor, encerra-se a conexão estabelecida.</a:t>
            </a:r>
          </a:p>
        </p:txBody>
      </p:sp>
    </p:spTree>
    <p:extLst>
      <p:ext uri="{BB962C8B-B14F-4D97-AF65-F5344CB8AC3E}">
        <p14:creationId xmlns:p14="http://schemas.microsoft.com/office/powerpoint/2010/main" val="1213987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7594</TotalTime>
  <Words>811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Infraestrutura</vt:lpstr>
      <vt:lpstr>Hypertext Transfer Protocol</vt:lpstr>
      <vt:lpstr>Hypertext Transfer Protocol</vt:lpstr>
      <vt:lpstr>Hypertext Transfer Protocol</vt:lpstr>
      <vt:lpstr>Hypertext Transfer Protocol</vt:lpstr>
      <vt:lpstr>Hypertext Transfer Protocol</vt:lpstr>
      <vt:lpstr>Hypertext Transfer Protocol</vt:lpstr>
      <vt:lpstr>Funcionamento</vt:lpstr>
      <vt:lpstr>Funcionamento</vt:lpstr>
      <vt:lpstr>Métodos de solicitação</vt:lpstr>
      <vt:lpstr>Métodos de solicitação</vt:lpstr>
      <vt:lpstr>Métodos de solicitação</vt:lpstr>
      <vt:lpstr>Métodos de solicitação</vt:lpstr>
      <vt:lpstr>Códigos de retorno</vt:lpstr>
      <vt:lpstr>Códigos de retorno</vt:lpstr>
      <vt:lpstr>Códigos de retorno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Análise e Desenvolvimento de Sistemas</dc:title>
  <dc:creator>Anderson Abreu</dc:creator>
  <cp:lastModifiedBy>Professor</cp:lastModifiedBy>
  <cp:revision>16</cp:revision>
  <dcterms:created xsi:type="dcterms:W3CDTF">2022-07-25T17:05:07Z</dcterms:created>
  <dcterms:modified xsi:type="dcterms:W3CDTF">2022-09-12T23:45:31Z</dcterms:modified>
</cp:coreProperties>
</file>