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8"/>
  </p:handoutMasterIdLst>
  <p:sldIdLst>
    <p:sldId id="256" r:id="rId2"/>
    <p:sldId id="257" r:id="rId3"/>
    <p:sldId id="258" r:id="rId4"/>
    <p:sldId id="259" r:id="rId5"/>
    <p:sldId id="260" r:id="rId6"/>
    <p:sldId id="261" r:id="rId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3" d="2"/>
        <a:sy n="3" d="2"/>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24A46FDD-5785-190B-2485-A8CC38DE8F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a:extLst>
              <a:ext uri="{FF2B5EF4-FFF2-40B4-BE49-F238E27FC236}">
                <a16:creationId xmlns:a16="http://schemas.microsoft.com/office/drawing/2014/main" id="{A2CF474A-4B30-48B1-4FEF-3837F87204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A85BEA-F216-43FC-91B1-895AF5023694}" type="datetimeFigureOut">
              <a:rPr lang="pt-BR" smtClean="0"/>
              <a:t>20/03/2023</a:t>
            </a:fld>
            <a:endParaRPr lang="pt-BR" dirty="0"/>
          </a:p>
        </p:txBody>
      </p:sp>
      <p:sp>
        <p:nvSpPr>
          <p:cNvPr id="4" name="Espaço Reservado para Rodapé 3">
            <a:extLst>
              <a:ext uri="{FF2B5EF4-FFF2-40B4-BE49-F238E27FC236}">
                <a16:creationId xmlns:a16="http://schemas.microsoft.com/office/drawing/2014/main" id="{F7CAF84C-6FB1-C697-3DBD-F8AAA031EF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a:extLst>
              <a:ext uri="{FF2B5EF4-FFF2-40B4-BE49-F238E27FC236}">
                <a16:creationId xmlns:a16="http://schemas.microsoft.com/office/drawing/2014/main" id="{B8AF305C-E776-7C9D-6D98-6EA17718F1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CAD6C8-7409-462E-9BB8-12B8134E8D68}" type="slidenum">
              <a:rPr lang="pt-BR" smtClean="0"/>
              <a:t>‹nº›</a:t>
            </a:fld>
            <a:endParaRPr lang="pt-BR" dirty="0"/>
          </a:p>
        </p:txBody>
      </p:sp>
    </p:spTree>
    <p:extLst>
      <p:ext uri="{BB962C8B-B14F-4D97-AF65-F5344CB8AC3E}">
        <p14:creationId xmlns:p14="http://schemas.microsoft.com/office/powerpoint/2010/main" val="18760862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66E3A106-3E6D-8F1C-53EF-5F07F28D69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31202"/>
          </a:xfrm>
          <a:prstGeom prst="rect">
            <a:avLst/>
          </a:prstGeom>
        </p:spPr>
      </p:pic>
      <p:sp>
        <p:nvSpPr>
          <p:cNvPr id="2" name="Título 1">
            <a:extLst>
              <a:ext uri="{FF2B5EF4-FFF2-40B4-BE49-F238E27FC236}">
                <a16:creationId xmlns:a16="http://schemas.microsoft.com/office/drawing/2014/main" id="{0B2C95D9-668C-8C79-D124-9542BFCCA41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465A217-CD30-88F0-F63D-2FEF88718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2F7F6BF-4DF6-C973-FFF8-307FD96EB9EF}"/>
              </a:ext>
            </a:extLst>
          </p:cNvPr>
          <p:cNvSpPr>
            <a:spLocks noGrp="1"/>
          </p:cNvSpPr>
          <p:nvPr>
            <p:ph type="dt" sz="half" idx="10"/>
          </p:nvPr>
        </p:nvSpPr>
        <p:spPr/>
        <p:txBody>
          <a:bodyPr/>
          <a:lstStyle/>
          <a:p>
            <a:fld id="{8954F87C-FA36-4751-9E87-83BC547BD937}" type="datetimeFigureOut">
              <a:rPr lang="pt-BR" smtClean="0"/>
              <a:t>20/03/2023</a:t>
            </a:fld>
            <a:endParaRPr lang="pt-BR" dirty="0"/>
          </a:p>
        </p:txBody>
      </p:sp>
      <p:sp>
        <p:nvSpPr>
          <p:cNvPr id="5" name="Espaço Reservado para Rodapé 4">
            <a:extLst>
              <a:ext uri="{FF2B5EF4-FFF2-40B4-BE49-F238E27FC236}">
                <a16:creationId xmlns:a16="http://schemas.microsoft.com/office/drawing/2014/main" id="{AF89172D-D5D6-4D75-4FF1-2505856E783B}"/>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0CA0E25-54A3-AF7C-DA24-D04385FBB079}"/>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1761980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32C17-B525-005B-98CB-80CC3832C19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05D1606-8348-06A3-A2AB-8923E00787A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76CF00A-58D2-D849-7017-08A0FCFB17CA}"/>
              </a:ext>
            </a:extLst>
          </p:cNvPr>
          <p:cNvSpPr>
            <a:spLocks noGrp="1"/>
          </p:cNvSpPr>
          <p:nvPr>
            <p:ph type="dt" sz="half" idx="10"/>
          </p:nvPr>
        </p:nvSpPr>
        <p:spPr/>
        <p:txBody>
          <a:bodyPr/>
          <a:lstStyle/>
          <a:p>
            <a:fld id="{8954F87C-FA36-4751-9E87-83BC547BD937}" type="datetimeFigureOut">
              <a:rPr lang="pt-BR" smtClean="0"/>
              <a:t>20/03/2023</a:t>
            </a:fld>
            <a:endParaRPr lang="pt-BR" dirty="0"/>
          </a:p>
        </p:txBody>
      </p:sp>
      <p:sp>
        <p:nvSpPr>
          <p:cNvPr id="5" name="Espaço Reservado para Rodapé 4">
            <a:extLst>
              <a:ext uri="{FF2B5EF4-FFF2-40B4-BE49-F238E27FC236}">
                <a16:creationId xmlns:a16="http://schemas.microsoft.com/office/drawing/2014/main" id="{6CE9186A-78C5-3645-7831-B118AF9B1BE0}"/>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F9A6FE8F-3598-A64F-2262-36A8F768B2C7}"/>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381599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D125676-9F19-5E7D-93A5-70EEA6499A4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7A40134-80D2-64D8-2397-006D0A5448E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1F95F44-AF61-FDAE-02D2-8ACA85E92D29}"/>
              </a:ext>
            </a:extLst>
          </p:cNvPr>
          <p:cNvSpPr>
            <a:spLocks noGrp="1"/>
          </p:cNvSpPr>
          <p:nvPr>
            <p:ph type="dt" sz="half" idx="10"/>
          </p:nvPr>
        </p:nvSpPr>
        <p:spPr/>
        <p:txBody>
          <a:bodyPr/>
          <a:lstStyle/>
          <a:p>
            <a:fld id="{8954F87C-FA36-4751-9E87-83BC547BD937}" type="datetimeFigureOut">
              <a:rPr lang="pt-BR" smtClean="0"/>
              <a:t>20/03/2023</a:t>
            </a:fld>
            <a:endParaRPr lang="pt-BR" dirty="0"/>
          </a:p>
        </p:txBody>
      </p:sp>
      <p:sp>
        <p:nvSpPr>
          <p:cNvPr id="5" name="Espaço Reservado para Rodapé 4">
            <a:extLst>
              <a:ext uri="{FF2B5EF4-FFF2-40B4-BE49-F238E27FC236}">
                <a16:creationId xmlns:a16="http://schemas.microsoft.com/office/drawing/2014/main" id="{7DDEC0FA-478C-7858-492A-813293E0884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2B66A5D9-8876-1746-4420-998A24EF6E64}"/>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360023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DDD0E355-8136-F4DC-B578-507091E0BD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0F021DFA-33C0-99E6-C231-6C92C7D8A238}"/>
              </a:ext>
            </a:extLst>
          </p:cNvPr>
          <p:cNvSpPr>
            <a:spLocks noGrp="1"/>
          </p:cNvSpPr>
          <p:nvPr>
            <p:ph type="title"/>
          </p:nvPr>
        </p:nvSpPr>
        <p:spPr/>
        <p:txBody>
          <a:bodyPr/>
          <a:lstStyle>
            <a:lvl1pPr algn="ctr">
              <a:defRPr b="1">
                <a:latin typeface="Arial" panose="020B0604020202020204" pitchFamily="34" charset="0"/>
                <a:cs typeface="Arial" panose="020B0604020202020204" pitchFamily="34" charset="0"/>
              </a:defRPr>
            </a:lvl1pPr>
          </a:lstStyle>
          <a:p>
            <a:r>
              <a:rPr lang="pt-BR" dirty="0"/>
              <a:t>Clique para editar o título Mestre</a:t>
            </a:r>
          </a:p>
        </p:txBody>
      </p:sp>
      <p:sp>
        <p:nvSpPr>
          <p:cNvPr id="3" name="Espaço Reservado para Conteúdo 2">
            <a:extLst>
              <a:ext uri="{FF2B5EF4-FFF2-40B4-BE49-F238E27FC236}">
                <a16:creationId xmlns:a16="http://schemas.microsoft.com/office/drawing/2014/main" id="{F13CDBB0-C386-CD66-B78E-72DBCDE7C459}"/>
              </a:ext>
            </a:extLst>
          </p:cNvPr>
          <p:cNvSpPr>
            <a:spLocks noGrp="1"/>
          </p:cNvSpPr>
          <p:nvPr>
            <p:ph idx="1"/>
          </p:nvPr>
        </p:nvSpPr>
        <p:spPr/>
        <p:txBody>
          <a:bodyPr/>
          <a:lstStyle>
            <a:lvl1pPr marL="0" indent="0" algn="just">
              <a:buFontTx/>
              <a:buNone/>
              <a:defRPr>
                <a:latin typeface="Arial" panose="020B0604020202020204" pitchFamily="34" charset="0"/>
                <a:cs typeface="Arial" panose="020B0604020202020204" pitchFamily="34" charset="0"/>
              </a:defRPr>
            </a:lvl1pPr>
            <a:lvl2pPr marL="457200" indent="0" algn="just">
              <a:buFontTx/>
              <a:buNone/>
              <a:defRPr>
                <a:latin typeface="Arial" panose="020B0604020202020204" pitchFamily="34" charset="0"/>
                <a:cs typeface="Arial" panose="020B0604020202020204" pitchFamily="34" charset="0"/>
              </a:defRPr>
            </a:lvl2pPr>
            <a:lvl3pPr marL="914400" indent="0" algn="just">
              <a:buFontTx/>
              <a:buNone/>
              <a:defRPr>
                <a:latin typeface="Arial" panose="020B0604020202020204" pitchFamily="34" charset="0"/>
                <a:cs typeface="Arial" panose="020B0604020202020204" pitchFamily="34" charset="0"/>
              </a:defRPr>
            </a:lvl3pPr>
            <a:lvl4pPr marL="1371600" indent="0" algn="just">
              <a:buFontTx/>
              <a:buNone/>
              <a:defRPr>
                <a:latin typeface="Arial" panose="020B0604020202020204" pitchFamily="34" charset="0"/>
                <a:cs typeface="Arial" panose="020B0604020202020204" pitchFamily="34" charset="0"/>
              </a:defRPr>
            </a:lvl4pPr>
            <a:lvl5pPr marL="1828800" indent="0" algn="just">
              <a:buFontTx/>
              <a:buNone/>
              <a:defRPr>
                <a:latin typeface="Arial" panose="020B0604020202020204" pitchFamily="34" charset="0"/>
                <a:cs typeface="Arial" panose="020B0604020202020204" pitchFamily="34" charset="0"/>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D4D3573-3E86-387D-E574-6E0E24C09E73}"/>
              </a:ext>
            </a:extLst>
          </p:cNvPr>
          <p:cNvSpPr>
            <a:spLocks noGrp="1"/>
          </p:cNvSpPr>
          <p:nvPr>
            <p:ph type="dt" sz="half" idx="10"/>
          </p:nvPr>
        </p:nvSpPr>
        <p:spPr/>
        <p:txBody>
          <a:bodyPr/>
          <a:lstStyle/>
          <a:p>
            <a:fld id="{8954F87C-FA36-4751-9E87-83BC547BD937}" type="datetimeFigureOut">
              <a:rPr lang="pt-BR" smtClean="0"/>
              <a:t>20/03/2023</a:t>
            </a:fld>
            <a:endParaRPr lang="pt-BR" dirty="0"/>
          </a:p>
        </p:txBody>
      </p:sp>
      <p:sp>
        <p:nvSpPr>
          <p:cNvPr id="5" name="Espaço Reservado para Rodapé 4">
            <a:extLst>
              <a:ext uri="{FF2B5EF4-FFF2-40B4-BE49-F238E27FC236}">
                <a16:creationId xmlns:a16="http://schemas.microsoft.com/office/drawing/2014/main" id="{4F7E26A3-0133-97AC-A901-BEE6B523C21A}"/>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482A943D-B69B-198F-F805-6BA9489EF359}"/>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342153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9795D5-C1CD-7FFA-0C16-39AED1D41C3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9C975C29-5ADD-3C81-96BD-066823D5FA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8245170-B1BC-F144-3847-894223E6C269}"/>
              </a:ext>
            </a:extLst>
          </p:cNvPr>
          <p:cNvSpPr>
            <a:spLocks noGrp="1"/>
          </p:cNvSpPr>
          <p:nvPr>
            <p:ph type="dt" sz="half" idx="10"/>
          </p:nvPr>
        </p:nvSpPr>
        <p:spPr/>
        <p:txBody>
          <a:bodyPr/>
          <a:lstStyle/>
          <a:p>
            <a:fld id="{8954F87C-FA36-4751-9E87-83BC547BD937}" type="datetimeFigureOut">
              <a:rPr lang="pt-BR" smtClean="0"/>
              <a:t>20/03/2023</a:t>
            </a:fld>
            <a:endParaRPr lang="pt-BR" dirty="0"/>
          </a:p>
        </p:txBody>
      </p:sp>
      <p:sp>
        <p:nvSpPr>
          <p:cNvPr id="5" name="Espaço Reservado para Rodapé 4">
            <a:extLst>
              <a:ext uri="{FF2B5EF4-FFF2-40B4-BE49-F238E27FC236}">
                <a16:creationId xmlns:a16="http://schemas.microsoft.com/office/drawing/2014/main" id="{DD5BCE81-2989-6905-1764-443EA9624ADF}"/>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64F771E2-73FE-B8AE-C564-F02A47933F0F}"/>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2534501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CC267-1AD9-4827-9007-057155CD278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A1BBC47-6E1C-CFC1-6BE0-4CE08247907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AC55B75-F84B-3FAD-F8D8-4DE77CCEDBE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1AD3E6B-9B79-C437-E503-079E4C48D11C}"/>
              </a:ext>
            </a:extLst>
          </p:cNvPr>
          <p:cNvSpPr>
            <a:spLocks noGrp="1"/>
          </p:cNvSpPr>
          <p:nvPr>
            <p:ph type="dt" sz="half" idx="10"/>
          </p:nvPr>
        </p:nvSpPr>
        <p:spPr/>
        <p:txBody>
          <a:bodyPr/>
          <a:lstStyle/>
          <a:p>
            <a:fld id="{8954F87C-FA36-4751-9E87-83BC547BD937}" type="datetimeFigureOut">
              <a:rPr lang="pt-BR" smtClean="0"/>
              <a:t>20/03/2023</a:t>
            </a:fld>
            <a:endParaRPr lang="pt-BR" dirty="0"/>
          </a:p>
        </p:txBody>
      </p:sp>
      <p:sp>
        <p:nvSpPr>
          <p:cNvPr id="6" name="Espaço Reservado para Rodapé 5">
            <a:extLst>
              <a:ext uri="{FF2B5EF4-FFF2-40B4-BE49-F238E27FC236}">
                <a16:creationId xmlns:a16="http://schemas.microsoft.com/office/drawing/2014/main" id="{9B240F2A-C2BA-2327-1EB8-D6D466D3E02F}"/>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DFC2902B-B2AB-DF3D-53A1-7AAB69EDA064}"/>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222430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637E7-6836-218E-2D4C-861820069C30}"/>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510A97D-3B72-03D0-2F6E-1DA3D4A6D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FF36E59-51CE-2317-37B4-CD49388674F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7A22DBA-83EA-B4EA-DC9E-25D7105573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BA0A761-A89E-30C9-8D80-29B0932C85D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3E4CA59-E34F-E59F-5609-3ADD90A9D697}"/>
              </a:ext>
            </a:extLst>
          </p:cNvPr>
          <p:cNvSpPr>
            <a:spLocks noGrp="1"/>
          </p:cNvSpPr>
          <p:nvPr>
            <p:ph type="dt" sz="half" idx="10"/>
          </p:nvPr>
        </p:nvSpPr>
        <p:spPr/>
        <p:txBody>
          <a:bodyPr/>
          <a:lstStyle/>
          <a:p>
            <a:fld id="{8954F87C-FA36-4751-9E87-83BC547BD937}" type="datetimeFigureOut">
              <a:rPr lang="pt-BR" smtClean="0"/>
              <a:t>20/03/2023</a:t>
            </a:fld>
            <a:endParaRPr lang="pt-BR" dirty="0"/>
          </a:p>
        </p:txBody>
      </p:sp>
      <p:sp>
        <p:nvSpPr>
          <p:cNvPr id="8" name="Espaço Reservado para Rodapé 7">
            <a:extLst>
              <a:ext uri="{FF2B5EF4-FFF2-40B4-BE49-F238E27FC236}">
                <a16:creationId xmlns:a16="http://schemas.microsoft.com/office/drawing/2014/main" id="{C842B951-D7E1-FCD3-4549-09AF573183D6}"/>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466436A1-FBC7-9BB7-4CBD-71713AA075EF}"/>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386119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1AC17-1334-F0FE-B3E5-F3ACAE9A748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4E0C380-1936-66A7-3006-E8726527CE53}"/>
              </a:ext>
            </a:extLst>
          </p:cNvPr>
          <p:cNvSpPr>
            <a:spLocks noGrp="1"/>
          </p:cNvSpPr>
          <p:nvPr>
            <p:ph type="dt" sz="half" idx="10"/>
          </p:nvPr>
        </p:nvSpPr>
        <p:spPr/>
        <p:txBody>
          <a:bodyPr/>
          <a:lstStyle/>
          <a:p>
            <a:fld id="{8954F87C-FA36-4751-9E87-83BC547BD937}" type="datetimeFigureOut">
              <a:rPr lang="pt-BR" smtClean="0"/>
              <a:t>20/03/2023</a:t>
            </a:fld>
            <a:endParaRPr lang="pt-BR" dirty="0"/>
          </a:p>
        </p:txBody>
      </p:sp>
      <p:sp>
        <p:nvSpPr>
          <p:cNvPr id="4" name="Espaço Reservado para Rodapé 3">
            <a:extLst>
              <a:ext uri="{FF2B5EF4-FFF2-40B4-BE49-F238E27FC236}">
                <a16:creationId xmlns:a16="http://schemas.microsoft.com/office/drawing/2014/main" id="{27376C17-C0C7-332B-09D8-9B11F278A48A}"/>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444C4C1C-D3AB-2315-A74B-C96F345F4F01}"/>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251341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9B83B0A-8AC2-70BE-85B2-F3296C5AAEB4}"/>
              </a:ext>
            </a:extLst>
          </p:cNvPr>
          <p:cNvSpPr>
            <a:spLocks noGrp="1"/>
          </p:cNvSpPr>
          <p:nvPr>
            <p:ph type="dt" sz="half" idx="10"/>
          </p:nvPr>
        </p:nvSpPr>
        <p:spPr/>
        <p:txBody>
          <a:bodyPr/>
          <a:lstStyle/>
          <a:p>
            <a:fld id="{8954F87C-FA36-4751-9E87-83BC547BD937}" type="datetimeFigureOut">
              <a:rPr lang="pt-BR" smtClean="0"/>
              <a:t>20/03/2023</a:t>
            </a:fld>
            <a:endParaRPr lang="pt-BR" dirty="0"/>
          </a:p>
        </p:txBody>
      </p:sp>
      <p:sp>
        <p:nvSpPr>
          <p:cNvPr id="3" name="Espaço Reservado para Rodapé 2">
            <a:extLst>
              <a:ext uri="{FF2B5EF4-FFF2-40B4-BE49-F238E27FC236}">
                <a16:creationId xmlns:a16="http://schemas.microsoft.com/office/drawing/2014/main" id="{4666EFAE-7DE8-094B-E633-77FD474AD018}"/>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D5165FDD-6ABE-5B1C-CEFF-29F76500DE47}"/>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59313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3326A6-7E5D-A7A3-2CF4-F5EE2148A69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73B8765-69FF-5FAB-024A-750ECE7035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A06E22C-B59A-00E1-BE93-EE627EBD8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A84C648-CDBE-46CA-6D1A-72D64B4BF91E}"/>
              </a:ext>
            </a:extLst>
          </p:cNvPr>
          <p:cNvSpPr>
            <a:spLocks noGrp="1"/>
          </p:cNvSpPr>
          <p:nvPr>
            <p:ph type="dt" sz="half" idx="10"/>
          </p:nvPr>
        </p:nvSpPr>
        <p:spPr/>
        <p:txBody>
          <a:bodyPr/>
          <a:lstStyle/>
          <a:p>
            <a:fld id="{8954F87C-FA36-4751-9E87-83BC547BD937}" type="datetimeFigureOut">
              <a:rPr lang="pt-BR" smtClean="0"/>
              <a:t>20/03/2023</a:t>
            </a:fld>
            <a:endParaRPr lang="pt-BR" dirty="0"/>
          </a:p>
        </p:txBody>
      </p:sp>
      <p:sp>
        <p:nvSpPr>
          <p:cNvPr id="6" name="Espaço Reservado para Rodapé 5">
            <a:extLst>
              <a:ext uri="{FF2B5EF4-FFF2-40B4-BE49-F238E27FC236}">
                <a16:creationId xmlns:a16="http://schemas.microsoft.com/office/drawing/2014/main" id="{D592EEEB-FE8F-1B6A-726B-3F4C19D54E50}"/>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E9A3BFB6-A046-C82D-4493-535E40F6C58B}"/>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179266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EDA95-3933-B7D1-2B02-58382485DE6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64860B7-1A95-C0BA-3A4A-5C0EDF736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9D4DEEB7-B606-1FD8-F383-B249F2700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7E03429-DEB9-83F7-EB37-FEEC1416B4DB}"/>
              </a:ext>
            </a:extLst>
          </p:cNvPr>
          <p:cNvSpPr>
            <a:spLocks noGrp="1"/>
          </p:cNvSpPr>
          <p:nvPr>
            <p:ph type="dt" sz="half" idx="10"/>
          </p:nvPr>
        </p:nvSpPr>
        <p:spPr/>
        <p:txBody>
          <a:bodyPr/>
          <a:lstStyle/>
          <a:p>
            <a:fld id="{8954F87C-FA36-4751-9E87-83BC547BD937}" type="datetimeFigureOut">
              <a:rPr lang="pt-BR" smtClean="0"/>
              <a:t>20/03/2023</a:t>
            </a:fld>
            <a:endParaRPr lang="pt-BR" dirty="0"/>
          </a:p>
        </p:txBody>
      </p:sp>
      <p:sp>
        <p:nvSpPr>
          <p:cNvPr id="6" name="Espaço Reservado para Rodapé 5">
            <a:extLst>
              <a:ext uri="{FF2B5EF4-FFF2-40B4-BE49-F238E27FC236}">
                <a16:creationId xmlns:a16="http://schemas.microsoft.com/office/drawing/2014/main" id="{33E667F0-A350-CCB7-B7CF-1DCFDAF29708}"/>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779D2939-2F4E-A598-77ED-3C866130419C}"/>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3891398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9391580-9206-9BD4-3CFD-908F1AD787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9B6D8974-E8A7-6737-2260-A11B02BF1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43810E5-87ED-B858-0AFD-8EE4EBE7E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4F87C-FA36-4751-9E87-83BC547BD937}" type="datetimeFigureOut">
              <a:rPr lang="pt-BR" smtClean="0"/>
              <a:t>20/03/2023</a:t>
            </a:fld>
            <a:endParaRPr lang="pt-BR" dirty="0"/>
          </a:p>
        </p:txBody>
      </p:sp>
      <p:sp>
        <p:nvSpPr>
          <p:cNvPr id="5" name="Espaço Reservado para Rodapé 4">
            <a:extLst>
              <a:ext uri="{FF2B5EF4-FFF2-40B4-BE49-F238E27FC236}">
                <a16:creationId xmlns:a16="http://schemas.microsoft.com/office/drawing/2014/main" id="{4D631D12-5F58-8FCD-B996-D67C1F4EC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DAC95E52-7202-2929-9785-0BC5E158FA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62DBD-7CC5-428F-BB8A-D29034254DF3}" type="slidenum">
              <a:rPr lang="pt-BR" smtClean="0"/>
              <a:t>‹nº›</a:t>
            </a:fld>
            <a:endParaRPr lang="pt-BR" dirty="0"/>
          </a:p>
        </p:txBody>
      </p:sp>
    </p:spTree>
    <p:extLst>
      <p:ext uri="{BB962C8B-B14F-4D97-AF65-F5344CB8AC3E}">
        <p14:creationId xmlns:p14="http://schemas.microsoft.com/office/powerpoint/2010/main" val="8618284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2F4920A-A7A5-8B3E-9B2B-8C57DE23D506}"/>
              </a:ext>
            </a:extLst>
          </p:cNvPr>
          <p:cNvSpPr>
            <a:spLocks noGrp="1"/>
          </p:cNvSpPr>
          <p:nvPr>
            <p:ph type="ctrTitle"/>
          </p:nvPr>
        </p:nvSpPr>
        <p:spPr>
          <a:xfrm>
            <a:off x="769397" y="1122363"/>
            <a:ext cx="9144000" cy="2387600"/>
          </a:xfrm>
        </p:spPr>
        <p:txBody>
          <a:bodyPr>
            <a:normAutofit/>
          </a:bodyPr>
          <a:lstStyle/>
          <a:p>
            <a:r>
              <a:rPr lang="pt-BR" b="1" dirty="0">
                <a:effectLst>
                  <a:outerShdw blurRad="38100" dist="38100" dir="2700000" algn="tl">
                    <a:srgbClr val="000000">
                      <a:alpha val="43137"/>
                    </a:srgbClr>
                  </a:outerShdw>
                </a:effectLst>
              </a:rPr>
              <a:t>Curso Análise e Desenvolvimento de Sistemas</a:t>
            </a:r>
            <a:endParaRPr lang="pt-BR" dirty="0"/>
          </a:p>
        </p:txBody>
      </p:sp>
      <p:sp>
        <p:nvSpPr>
          <p:cNvPr id="7" name="Subtítulo 6">
            <a:extLst>
              <a:ext uri="{FF2B5EF4-FFF2-40B4-BE49-F238E27FC236}">
                <a16:creationId xmlns:a16="http://schemas.microsoft.com/office/drawing/2014/main" id="{57672519-CC2A-6BB2-AC1F-D8AE3E7889B0}"/>
              </a:ext>
            </a:extLst>
          </p:cNvPr>
          <p:cNvSpPr>
            <a:spLocks noGrp="1"/>
          </p:cNvSpPr>
          <p:nvPr>
            <p:ph type="subTitle" idx="1"/>
          </p:nvPr>
        </p:nvSpPr>
        <p:spPr>
          <a:xfrm>
            <a:off x="893685" y="3602038"/>
            <a:ext cx="9144000" cy="1655762"/>
          </a:xfrm>
        </p:spPr>
        <p:txBody>
          <a:bodyPr/>
          <a:lstStyle/>
          <a:p>
            <a:r>
              <a:rPr lang="pt-BR" sz="2800" b="1" dirty="0"/>
              <a:t>Infraestrutura</a:t>
            </a:r>
          </a:p>
        </p:txBody>
      </p:sp>
    </p:spTree>
    <p:extLst>
      <p:ext uri="{BB962C8B-B14F-4D97-AF65-F5344CB8AC3E}">
        <p14:creationId xmlns:p14="http://schemas.microsoft.com/office/powerpoint/2010/main" val="2585838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76DFA0-10B0-BCFF-38F9-F5888ACD90AE}"/>
              </a:ext>
            </a:extLst>
          </p:cNvPr>
          <p:cNvSpPr>
            <a:spLocks noGrp="1"/>
          </p:cNvSpPr>
          <p:nvPr>
            <p:ph type="title"/>
          </p:nvPr>
        </p:nvSpPr>
        <p:spPr/>
        <p:txBody>
          <a:bodyPr/>
          <a:lstStyle/>
          <a:p>
            <a:pPr algn="ctr"/>
            <a:r>
              <a:rPr lang="pt-BR" b="1" dirty="0" smtClean="0"/>
              <a:t>DEFINIÇÕES</a:t>
            </a:r>
            <a:endParaRPr lang="pt-BR" b="1" dirty="0"/>
          </a:p>
        </p:txBody>
      </p:sp>
      <p:sp>
        <p:nvSpPr>
          <p:cNvPr id="7" name="Espaço Reservado para Conteúdo 6">
            <a:extLst>
              <a:ext uri="{FF2B5EF4-FFF2-40B4-BE49-F238E27FC236}">
                <a16:creationId xmlns:a16="http://schemas.microsoft.com/office/drawing/2014/main" id="{77C3C050-AA28-DB69-30C3-634E7FA5E12A}"/>
              </a:ext>
            </a:extLst>
          </p:cNvPr>
          <p:cNvSpPr>
            <a:spLocks noGrp="1"/>
          </p:cNvSpPr>
          <p:nvPr>
            <p:ph idx="1"/>
          </p:nvPr>
        </p:nvSpPr>
        <p:spPr>
          <a:xfrm>
            <a:off x="838200" y="1603554"/>
            <a:ext cx="10515600" cy="4351338"/>
          </a:xfrm>
        </p:spPr>
        <p:txBody>
          <a:bodyPr/>
          <a:lstStyle/>
          <a:p>
            <a:r>
              <a:rPr lang="pt-BR" dirty="0" smtClean="0"/>
              <a:t>O Modelo </a:t>
            </a:r>
            <a:r>
              <a:rPr lang="pt-BR" dirty="0"/>
              <a:t>OSI é um padrão para os protocolos de </a:t>
            </a:r>
            <a:r>
              <a:rPr lang="pt-BR" dirty="0" smtClean="0"/>
              <a:t>rede, </a:t>
            </a:r>
            <a:r>
              <a:rPr lang="pt-BR" dirty="0"/>
              <a:t>que são, por sua vez, regras de comunicação usadas para conectar dois ou mais computadores. Na prática, o que o modelo faz é agrupar os protocolos em camadas (mais especificamente, em sete delas</a:t>
            </a:r>
            <a:r>
              <a:rPr lang="pt-BR" dirty="0" smtClean="0"/>
              <a:t>). Por </a:t>
            </a:r>
            <a:r>
              <a:rPr lang="pt-BR" dirty="0"/>
              <a:t>meio desse sistema, é possível enviar requisições para um </a:t>
            </a:r>
            <a:r>
              <a:rPr lang="pt-BR" dirty="0" smtClean="0"/>
              <a:t>servidor, </a:t>
            </a:r>
            <a:r>
              <a:rPr lang="pt-BR" dirty="0"/>
              <a:t>o que funciona de forma parecida ao envio de uma encomenda pelos correios, isto é, por meio de muitas etapas. Para nós, cabe saber que cada etapa do envio constitui, de modo análogo, isso que conhecemos por "Modelo OSI".</a:t>
            </a:r>
          </a:p>
        </p:txBody>
      </p:sp>
    </p:spTree>
    <p:extLst>
      <p:ext uri="{BB962C8B-B14F-4D97-AF65-F5344CB8AC3E}">
        <p14:creationId xmlns:p14="http://schemas.microsoft.com/office/powerpoint/2010/main" val="262423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76DFA0-10B0-BCFF-38F9-F5888ACD90AE}"/>
              </a:ext>
            </a:extLst>
          </p:cNvPr>
          <p:cNvSpPr>
            <a:spLocks noGrp="1"/>
          </p:cNvSpPr>
          <p:nvPr>
            <p:ph type="title"/>
          </p:nvPr>
        </p:nvSpPr>
        <p:spPr/>
        <p:txBody>
          <a:bodyPr/>
          <a:lstStyle/>
          <a:p>
            <a:r>
              <a:rPr lang="pt-BR" dirty="0"/>
              <a:t>Camada </a:t>
            </a:r>
            <a:r>
              <a:rPr lang="pt-BR" dirty="0" smtClean="0"/>
              <a:t>1 - Física</a:t>
            </a:r>
            <a:endParaRPr lang="pt-BR" b="0" dirty="0"/>
          </a:p>
        </p:txBody>
      </p:sp>
      <p:sp>
        <p:nvSpPr>
          <p:cNvPr id="7" name="Espaço Reservado para Conteúdo 6">
            <a:extLst>
              <a:ext uri="{FF2B5EF4-FFF2-40B4-BE49-F238E27FC236}">
                <a16:creationId xmlns:a16="http://schemas.microsoft.com/office/drawing/2014/main" id="{77C3C050-AA28-DB69-30C3-634E7FA5E12A}"/>
              </a:ext>
            </a:extLst>
          </p:cNvPr>
          <p:cNvSpPr>
            <a:spLocks noGrp="1"/>
          </p:cNvSpPr>
          <p:nvPr>
            <p:ph idx="1"/>
          </p:nvPr>
        </p:nvSpPr>
        <p:spPr>
          <a:xfrm>
            <a:off x="838200" y="1603554"/>
            <a:ext cx="10515600" cy="4351338"/>
          </a:xfrm>
        </p:spPr>
        <p:txBody>
          <a:bodyPr>
            <a:normAutofit/>
          </a:bodyPr>
          <a:lstStyle/>
          <a:p>
            <a:r>
              <a:rPr lang="pt-BR" dirty="0" smtClean="0"/>
              <a:t>Define </a:t>
            </a:r>
            <a:r>
              <a:rPr lang="pt-BR" dirty="0"/>
              <a:t>as características técnicas dos dispositivos elétricos e ópticos (fios, </a:t>
            </a:r>
            <a:r>
              <a:rPr lang="pt-BR" dirty="0" smtClean="0"/>
              <a:t>conectores, </a:t>
            </a:r>
            <a:r>
              <a:rPr lang="pt-BR" dirty="0"/>
              <a:t>taxa de dados, </a:t>
            </a:r>
            <a:r>
              <a:rPr lang="pt-BR" dirty="0" smtClean="0"/>
              <a:t>hubs) </a:t>
            </a:r>
            <a:r>
              <a:rPr lang="pt-BR" dirty="0"/>
              <a:t>do sistema. Ela contém os equipamentos de cabeamento ou outros canais de comunicação que se comunicam diretamente com o controlador da interface de rede. Preocupa-se, portanto, em permitir uma comunicação bastante simples e confiável, na maioria dos casos com controle de erros </a:t>
            </a:r>
            <a:r>
              <a:rPr lang="pt-BR" dirty="0" smtClean="0"/>
              <a:t>básico</a:t>
            </a:r>
            <a:r>
              <a:rPr lang="pt-BR" dirty="0"/>
              <a:t>.</a:t>
            </a:r>
          </a:p>
        </p:txBody>
      </p:sp>
    </p:spTree>
    <p:extLst>
      <p:ext uri="{BB962C8B-B14F-4D97-AF65-F5344CB8AC3E}">
        <p14:creationId xmlns:p14="http://schemas.microsoft.com/office/powerpoint/2010/main" val="853209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76DFA0-10B0-BCFF-38F9-F5888ACD90AE}"/>
              </a:ext>
            </a:extLst>
          </p:cNvPr>
          <p:cNvSpPr>
            <a:spLocks noGrp="1"/>
          </p:cNvSpPr>
          <p:nvPr>
            <p:ph type="title"/>
          </p:nvPr>
        </p:nvSpPr>
        <p:spPr/>
        <p:txBody>
          <a:bodyPr/>
          <a:lstStyle/>
          <a:p>
            <a:r>
              <a:rPr lang="pt-BR" dirty="0"/>
              <a:t>Camada 2 - Enlace ou Ligação</a:t>
            </a:r>
          </a:p>
        </p:txBody>
      </p:sp>
      <p:sp>
        <p:nvSpPr>
          <p:cNvPr id="7" name="Espaço Reservado para Conteúdo 6">
            <a:extLst>
              <a:ext uri="{FF2B5EF4-FFF2-40B4-BE49-F238E27FC236}">
                <a16:creationId xmlns:a16="http://schemas.microsoft.com/office/drawing/2014/main" id="{77C3C050-AA28-DB69-30C3-634E7FA5E12A}"/>
              </a:ext>
            </a:extLst>
          </p:cNvPr>
          <p:cNvSpPr>
            <a:spLocks noGrp="1"/>
          </p:cNvSpPr>
          <p:nvPr>
            <p:ph idx="1"/>
          </p:nvPr>
        </p:nvSpPr>
        <p:spPr>
          <a:xfrm>
            <a:off x="838200" y="1603554"/>
            <a:ext cx="10644051" cy="4351338"/>
          </a:xfrm>
        </p:spPr>
        <p:txBody>
          <a:bodyPr>
            <a:normAutofit/>
          </a:bodyPr>
          <a:lstStyle/>
          <a:p>
            <a:r>
              <a:rPr lang="pt-BR" dirty="0"/>
              <a:t>Nesta camada, os dados recebidos do meio físico são verificados para ver se possuem algum erro e</a:t>
            </a:r>
            <a:r>
              <a:rPr lang="pt-BR" dirty="0" smtClean="0"/>
              <a:t>, se </a:t>
            </a:r>
            <a:r>
              <a:rPr lang="pt-BR" dirty="0"/>
              <a:t>possuírem, esse erro pode ser corrigido. Dessa forma, as camadas superiores podem assumir uma transmissão praticamente sem erros. Esta camada também controla o fluxo que os dados são </a:t>
            </a:r>
            <a:r>
              <a:rPr lang="pt-BR" dirty="0" smtClean="0"/>
              <a:t>transmitidos nela que </a:t>
            </a:r>
            <a:r>
              <a:rPr lang="pt-BR" dirty="0"/>
              <a:t>são definidas as </a:t>
            </a:r>
            <a:r>
              <a:rPr lang="pt-BR" dirty="0" err="1" smtClean="0"/>
              <a:t>VLans</a:t>
            </a:r>
            <a:r>
              <a:rPr lang="pt-BR" dirty="0" smtClean="0"/>
              <a:t>, ou</a:t>
            </a:r>
            <a:r>
              <a:rPr lang="pt-BR" dirty="0"/>
              <a:t> topologias como a </a:t>
            </a:r>
            <a:r>
              <a:rPr lang="pt-BR" dirty="0" smtClean="0"/>
              <a:t>ponto-a-ponto</a:t>
            </a:r>
            <a:r>
              <a:rPr lang="pt-BR" dirty="0"/>
              <a:t>. Também é nesta camada que dispositivos como os switches funcionam</a:t>
            </a:r>
            <a:r>
              <a:rPr lang="pt-BR" dirty="0" smtClean="0"/>
              <a:t>. Esta </a:t>
            </a:r>
            <a:r>
              <a:rPr lang="pt-BR" dirty="0"/>
              <a:t>camada é dividida em duas subcamadas: A camada MAC e a camada LLC.</a:t>
            </a:r>
          </a:p>
        </p:txBody>
      </p:sp>
    </p:spTree>
    <p:extLst>
      <p:ext uri="{BB962C8B-B14F-4D97-AF65-F5344CB8AC3E}">
        <p14:creationId xmlns:p14="http://schemas.microsoft.com/office/powerpoint/2010/main" val="41551496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76DFA0-10B0-BCFF-38F9-F5888ACD90AE}"/>
              </a:ext>
            </a:extLst>
          </p:cNvPr>
          <p:cNvSpPr>
            <a:spLocks noGrp="1"/>
          </p:cNvSpPr>
          <p:nvPr>
            <p:ph type="title"/>
          </p:nvPr>
        </p:nvSpPr>
        <p:spPr/>
        <p:txBody>
          <a:bodyPr/>
          <a:lstStyle/>
          <a:p>
            <a:r>
              <a:rPr lang="pt-BR" dirty="0"/>
              <a:t>A subcamada MAC</a:t>
            </a:r>
          </a:p>
        </p:txBody>
      </p:sp>
      <p:sp>
        <p:nvSpPr>
          <p:cNvPr id="7" name="Espaço Reservado para Conteúdo 6">
            <a:extLst>
              <a:ext uri="{FF2B5EF4-FFF2-40B4-BE49-F238E27FC236}">
                <a16:creationId xmlns:a16="http://schemas.microsoft.com/office/drawing/2014/main" id="{77C3C050-AA28-DB69-30C3-634E7FA5E12A}"/>
              </a:ext>
            </a:extLst>
          </p:cNvPr>
          <p:cNvSpPr>
            <a:spLocks noGrp="1"/>
          </p:cNvSpPr>
          <p:nvPr>
            <p:ph idx="1"/>
          </p:nvPr>
        </p:nvSpPr>
        <p:spPr>
          <a:xfrm>
            <a:off x="838200" y="1603554"/>
            <a:ext cx="10644051" cy="4351338"/>
          </a:xfrm>
        </p:spPr>
        <p:txBody>
          <a:bodyPr>
            <a:normAutofit/>
          </a:bodyPr>
          <a:lstStyle/>
          <a:p>
            <a:r>
              <a:rPr lang="pt-BR" dirty="0" smtClean="0"/>
              <a:t>É nesta </a:t>
            </a:r>
            <a:r>
              <a:rPr lang="pt-BR" dirty="0"/>
              <a:t>camada que possibilita a conexão de diversos computadores em uma rede. Cada máquina conectada na rede tem um endereço físico, conhecido como </a:t>
            </a:r>
            <a:r>
              <a:rPr lang="pt-BR" b="1" dirty="0"/>
              <a:t>endereço MAC</a:t>
            </a:r>
            <a:r>
              <a:rPr lang="pt-BR" dirty="0"/>
              <a:t>. É esse endereço que a camada utiliza para identificar e enviar os pacotes</a:t>
            </a:r>
            <a:r>
              <a:rPr lang="pt-BR" dirty="0" smtClean="0"/>
              <a:t>. Essa </a:t>
            </a:r>
            <a:r>
              <a:rPr lang="pt-BR" dirty="0"/>
              <a:t>camada atua como uma interface entre a camada física e a subcamada LLC.</a:t>
            </a:r>
          </a:p>
        </p:txBody>
      </p:sp>
    </p:spTree>
    <p:extLst>
      <p:ext uri="{BB962C8B-B14F-4D97-AF65-F5344CB8AC3E}">
        <p14:creationId xmlns:p14="http://schemas.microsoft.com/office/powerpoint/2010/main" val="190348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76DFA0-10B0-BCFF-38F9-F5888ACD90AE}"/>
              </a:ext>
            </a:extLst>
          </p:cNvPr>
          <p:cNvSpPr>
            <a:spLocks noGrp="1"/>
          </p:cNvSpPr>
          <p:nvPr>
            <p:ph type="title"/>
          </p:nvPr>
        </p:nvSpPr>
        <p:spPr/>
        <p:txBody>
          <a:bodyPr/>
          <a:lstStyle/>
          <a:p>
            <a:r>
              <a:rPr lang="pt-BR" dirty="0"/>
              <a:t>Já a subcamada LLC</a:t>
            </a:r>
          </a:p>
        </p:txBody>
      </p:sp>
      <p:sp>
        <p:nvSpPr>
          <p:cNvPr id="7" name="Espaço Reservado para Conteúdo 6">
            <a:extLst>
              <a:ext uri="{FF2B5EF4-FFF2-40B4-BE49-F238E27FC236}">
                <a16:creationId xmlns:a16="http://schemas.microsoft.com/office/drawing/2014/main" id="{77C3C050-AA28-DB69-30C3-634E7FA5E12A}"/>
              </a:ext>
            </a:extLst>
          </p:cNvPr>
          <p:cNvSpPr>
            <a:spLocks noGrp="1"/>
          </p:cNvSpPr>
          <p:nvPr>
            <p:ph idx="1"/>
          </p:nvPr>
        </p:nvSpPr>
        <p:spPr>
          <a:xfrm>
            <a:off x="838200" y="1603554"/>
            <a:ext cx="10644051" cy="4351338"/>
          </a:xfrm>
        </p:spPr>
        <p:txBody>
          <a:bodyPr>
            <a:normAutofit/>
          </a:bodyPr>
          <a:lstStyle/>
          <a:p>
            <a:r>
              <a:rPr lang="pt-BR" dirty="0"/>
              <a:t>É nesta camada que temos o controle de fluxo dos dados na rede. </a:t>
            </a:r>
            <a:r>
              <a:rPr lang="pt-BR"/>
              <a:t>É por conta dessa camada que conseguimos ter vários protocolos da próxima camada convivendo dentro de uma mesma rede.</a:t>
            </a:r>
            <a:endParaRPr lang="pt-BR" dirty="0"/>
          </a:p>
        </p:txBody>
      </p:sp>
    </p:spTree>
    <p:extLst>
      <p:ext uri="{BB962C8B-B14F-4D97-AF65-F5344CB8AC3E}">
        <p14:creationId xmlns:p14="http://schemas.microsoft.com/office/powerpoint/2010/main" val="1996129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7258</TotalTime>
  <Words>324</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Arial</vt:lpstr>
      <vt:lpstr>Calibri</vt:lpstr>
      <vt:lpstr>Calibri Light</vt:lpstr>
      <vt:lpstr>Tema do Office</vt:lpstr>
      <vt:lpstr>Curso Análise e Desenvolvimento de Sistemas</vt:lpstr>
      <vt:lpstr>DEFINIÇÕES</vt:lpstr>
      <vt:lpstr>Camada 1 - Física</vt:lpstr>
      <vt:lpstr>Camada 2 - Enlace ou Ligação</vt:lpstr>
      <vt:lpstr>A subcamada MAC</vt:lpstr>
      <vt:lpstr>Já a subcamada LLC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Análise e Desenvolvimento de Sistemas</dc:title>
  <dc:creator>Anderson Abreu</dc:creator>
  <cp:lastModifiedBy>professor</cp:lastModifiedBy>
  <cp:revision>15</cp:revision>
  <dcterms:created xsi:type="dcterms:W3CDTF">2022-07-25T17:05:07Z</dcterms:created>
  <dcterms:modified xsi:type="dcterms:W3CDTF">2023-03-21T00:09:42Z</dcterms:modified>
</cp:coreProperties>
</file>