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85762" autoAdjust="0"/>
  </p:normalViewPr>
  <p:slideViewPr>
    <p:cSldViewPr snapToGrid="0">
      <p:cViewPr varScale="1">
        <p:scale>
          <a:sx n="134" d="100"/>
          <a:sy n="134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11A1C-6B4C-4816-87CE-ED4D1925AB9E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7577-088F-4157-A1D8-B30D66AB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4FAE9-965C-4DC1-9C93-665DEA27AA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37577-088F-4157-A1D8-B30D66AB4A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9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389" y="103428"/>
            <a:ext cx="438944" cy="38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5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4D5F-F74A-425F-9630-B2ADB4471DA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2D60-AE97-4789-851F-C64B607D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100" y="5213751"/>
            <a:ext cx="6409838" cy="805978"/>
          </a:xfrm>
        </p:spPr>
        <p:txBody>
          <a:bodyPr anchor="b">
            <a:no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Paul Anderson, Ph.D.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Department of Computer Science &amp; 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Software Engineering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California Polytechnic State University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0" y="543259"/>
            <a:ext cx="2629584" cy="2322229"/>
          </a:xfrm>
          <a:prstGeom prst="rect">
            <a:avLst/>
          </a:prstGeom>
        </p:spPr>
      </p:pic>
      <p:sp>
        <p:nvSpPr>
          <p:cNvPr id="79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9C516581-2317-524D-BC4C-F026D0FF6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561" y="1053960"/>
            <a:ext cx="2365405" cy="561783"/>
          </a:xfrm>
          <a:prstGeom prst="rect">
            <a:avLst/>
          </a:prstGeom>
        </p:spPr>
      </p:pic>
      <p:pic>
        <p:nvPicPr>
          <p:cNvPr id="1026" name="Picture 2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BA64EB6-9202-E044-8E69-790FE053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4899" y="3749810"/>
            <a:ext cx="3217333" cy="21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1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BEEA-D657-0C49-B243-C2515708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2D0C-6EA9-AE44-841E-F003FE3A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0F3B23-72C3-3345-A567-5A303656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0"/>
            <a:ext cx="1078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8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589-A039-C345-BCFF-B3B5502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5D13-5D80-EB47-B244-95FEB636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746D6B-D414-424F-A1B7-F3371B01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3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BD60-D100-FF4D-AD80-01DF6F6A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3417-DDAF-7946-A419-8D652A18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366DD0-CA33-394C-B8F4-92BB8AF1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0"/>
            <a:ext cx="5146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1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807-1749-264B-BDFD-2F5E9C0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FE5D-2F1D-BF45-AF87-91C602AD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B496B2-2EAD-EE4B-A5C6-772C70680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0"/>
            <a:ext cx="5146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0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FA57-2D6F-6C44-88B5-3E54D811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7D6D-4649-1343-8FFA-32200B72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0258C5-C9FD-0643-87A1-06899BF0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0"/>
            <a:ext cx="5146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3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9803-22DB-DD40-9C9B-363F4F5D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3759-B39E-7049-B59C-2EB89982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D50511F-84C4-DB42-9BD7-F3EBC5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0"/>
            <a:ext cx="5146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B8C4-B4DD-A64E-BF6F-1D8E44A7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455A-6638-9A4E-90C0-C97386F1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D35564C-5950-034B-8223-0D55788F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8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Macintosh PowerPoint</Application>
  <PresentationFormat>Widescreen</PresentationFormat>
  <Paragraphs>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Paul E</dc:creator>
  <cp:lastModifiedBy>Anderson, Paul E</cp:lastModifiedBy>
  <cp:revision>3</cp:revision>
  <dcterms:created xsi:type="dcterms:W3CDTF">2019-09-18T21:57:47Z</dcterms:created>
  <dcterms:modified xsi:type="dcterms:W3CDTF">2020-09-08T17:42:55Z</dcterms:modified>
</cp:coreProperties>
</file>