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0" r:id="rId4"/>
    <p:sldId id="258" r:id="rId5"/>
    <p:sldId id="259" r:id="rId6"/>
    <p:sldId id="262" r:id="rId7"/>
    <p:sldId id="25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94"/>
  </p:normalViewPr>
  <p:slideViewPr>
    <p:cSldViewPr snapToGrid="0" snapToObjects="1">
      <p:cViewPr varScale="1">
        <p:scale>
          <a:sx n="104" d="100"/>
          <a:sy n="104"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92387-B621-DB47-9311-3563BFA7F3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85CD15-5377-9442-8CD0-F93ECB10CE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0EC0FF-5B1E-104C-9DAB-C107093E3270}"/>
              </a:ext>
            </a:extLst>
          </p:cNvPr>
          <p:cNvSpPr>
            <a:spLocks noGrp="1"/>
          </p:cNvSpPr>
          <p:nvPr>
            <p:ph type="dt" sz="half" idx="10"/>
          </p:nvPr>
        </p:nvSpPr>
        <p:spPr/>
        <p:txBody>
          <a:bodyPr/>
          <a:lstStyle/>
          <a:p>
            <a:fld id="{BE6E4501-64C9-1F46-B4F5-824BF6E3F6B7}" type="datetimeFigureOut">
              <a:rPr lang="en-US" smtClean="0"/>
              <a:t>11/18/19</a:t>
            </a:fld>
            <a:endParaRPr lang="en-US"/>
          </a:p>
        </p:txBody>
      </p:sp>
      <p:sp>
        <p:nvSpPr>
          <p:cNvPr id="5" name="Footer Placeholder 4">
            <a:extLst>
              <a:ext uri="{FF2B5EF4-FFF2-40B4-BE49-F238E27FC236}">
                <a16:creationId xmlns:a16="http://schemas.microsoft.com/office/drawing/2014/main" id="{15C75DE2-9376-3442-93CD-BD524EF9B7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DA6771-6AB7-604D-9A90-5225CA9979CF}"/>
              </a:ext>
            </a:extLst>
          </p:cNvPr>
          <p:cNvSpPr>
            <a:spLocks noGrp="1"/>
          </p:cNvSpPr>
          <p:nvPr>
            <p:ph type="sldNum" sz="quarter" idx="12"/>
          </p:nvPr>
        </p:nvSpPr>
        <p:spPr/>
        <p:txBody>
          <a:bodyPr/>
          <a:lstStyle/>
          <a:p>
            <a:fld id="{4DEE69DA-6810-8840-AF1F-30EA96B92A38}" type="slidenum">
              <a:rPr lang="en-US" smtClean="0"/>
              <a:t>‹#›</a:t>
            </a:fld>
            <a:endParaRPr lang="en-US"/>
          </a:p>
        </p:txBody>
      </p:sp>
    </p:spTree>
    <p:extLst>
      <p:ext uri="{BB962C8B-B14F-4D97-AF65-F5344CB8AC3E}">
        <p14:creationId xmlns:p14="http://schemas.microsoft.com/office/powerpoint/2010/main" val="4008428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B965-C0A2-2047-BF4E-FF6A681430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93481D-3B34-E045-9BD5-9EF8FD6868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D574A2-09F4-D946-8AB4-5BC778B8CDB8}"/>
              </a:ext>
            </a:extLst>
          </p:cNvPr>
          <p:cNvSpPr>
            <a:spLocks noGrp="1"/>
          </p:cNvSpPr>
          <p:nvPr>
            <p:ph type="dt" sz="half" idx="10"/>
          </p:nvPr>
        </p:nvSpPr>
        <p:spPr/>
        <p:txBody>
          <a:bodyPr/>
          <a:lstStyle/>
          <a:p>
            <a:fld id="{BE6E4501-64C9-1F46-B4F5-824BF6E3F6B7}" type="datetimeFigureOut">
              <a:rPr lang="en-US" smtClean="0"/>
              <a:t>11/18/19</a:t>
            </a:fld>
            <a:endParaRPr lang="en-US"/>
          </a:p>
        </p:txBody>
      </p:sp>
      <p:sp>
        <p:nvSpPr>
          <p:cNvPr id="5" name="Footer Placeholder 4">
            <a:extLst>
              <a:ext uri="{FF2B5EF4-FFF2-40B4-BE49-F238E27FC236}">
                <a16:creationId xmlns:a16="http://schemas.microsoft.com/office/drawing/2014/main" id="{A3DDCB26-10B0-C146-BEA5-D42B1CAB34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D04931-FC28-CE43-8753-2FF99D8BA214}"/>
              </a:ext>
            </a:extLst>
          </p:cNvPr>
          <p:cNvSpPr>
            <a:spLocks noGrp="1"/>
          </p:cNvSpPr>
          <p:nvPr>
            <p:ph type="sldNum" sz="quarter" idx="12"/>
          </p:nvPr>
        </p:nvSpPr>
        <p:spPr/>
        <p:txBody>
          <a:bodyPr/>
          <a:lstStyle/>
          <a:p>
            <a:fld id="{4DEE69DA-6810-8840-AF1F-30EA96B92A38}" type="slidenum">
              <a:rPr lang="en-US" smtClean="0"/>
              <a:t>‹#›</a:t>
            </a:fld>
            <a:endParaRPr lang="en-US"/>
          </a:p>
        </p:txBody>
      </p:sp>
    </p:spTree>
    <p:extLst>
      <p:ext uri="{BB962C8B-B14F-4D97-AF65-F5344CB8AC3E}">
        <p14:creationId xmlns:p14="http://schemas.microsoft.com/office/powerpoint/2010/main" val="4041271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A22F0B-C1ED-8C44-BFD6-2FF43034AA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2DAFD6-A5F2-0142-8323-3E83C917A1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F57979-2A01-5C41-AE3E-D077A59BD560}"/>
              </a:ext>
            </a:extLst>
          </p:cNvPr>
          <p:cNvSpPr>
            <a:spLocks noGrp="1"/>
          </p:cNvSpPr>
          <p:nvPr>
            <p:ph type="dt" sz="half" idx="10"/>
          </p:nvPr>
        </p:nvSpPr>
        <p:spPr/>
        <p:txBody>
          <a:bodyPr/>
          <a:lstStyle/>
          <a:p>
            <a:fld id="{BE6E4501-64C9-1F46-B4F5-824BF6E3F6B7}" type="datetimeFigureOut">
              <a:rPr lang="en-US" smtClean="0"/>
              <a:t>11/18/19</a:t>
            </a:fld>
            <a:endParaRPr lang="en-US"/>
          </a:p>
        </p:txBody>
      </p:sp>
      <p:sp>
        <p:nvSpPr>
          <p:cNvPr id="5" name="Footer Placeholder 4">
            <a:extLst>
              <a:ext uri="{FF2B5EF4-FFF2-40B4-BE49-F238E27FC236}">
                <a16:creationId xmlns:a16="http://schemas.microsoft.com/office/drawing/2014/main" id="{CD71C2BE-50BD-AA4A-9E11-A1438A0D42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157EF3-16B0-6B40-9132-A94B8EF86F3F}"/>
              </a:ext>
            </a:extLst>
          </p:cNvPr>
          <p:cNvSpPr>
            <a:spLocks noGrp="1"/>
          </p:cNvSpPr>
          <p:nvPr>
            <p:ph type="sldNum" sz="quarter" idx="12"/>
          </p:nvPr>
        </p:nvSpPr>
        <p:spPr/>
        <p:txBody>
          <a:bodyPr/>
          <a:lstStyle/>
          <a:p>
            <a:fld id="{4DEE69DA-6810-8840-AF1F-30EA96B92A38}" type="slidenum">
              <a:rPr lang="en-US" smtClean="0"/>
              <a:t>‹#›</a:t>
            </a:fld>
            <a:endParaRPr lang="en-US"/>
          </a:p>
        </p:txBody>
      </p:sp>
    </p:spTree>
    <p:extLst>
      <p:ext uri="{BB962C8B-B14F-4D97-AF65-F5344CB8AC3E}">
        <p14:creationId xmlns:p14="http://schemas.microsoft.com/office/powerpoint/2010/main" val="3398557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6897D-55B3-5D45-AB50-A40BE2F087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3DCA1C-D904-4449-97B7-5A8CBA869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C32AEA-559E-664B-A7E2-BD0EEA147A4B}"/>
              </a:ext>
            </a:extLst>
          </p:cNvPr>
          <p:cNvSpPr>
            <a:spLocks noGrp="1"/>
          </p:cNvSpPr>
          <p:nvPr>
            <p:ph type="dt" sz="half" idx="10"/>
          </p:nvPr>
        </p:nvSpPr>
        <p:spPr/>
        <p:txBody>
          <a:bodyPr/>
          <a:lstStyle/>
          <a:p>
            <a:fld id="{BE6E4501-64C9-1F46-B4F5-824BF6E3F6B7}" type="datetimeFigureOut">
              <a:rPr lang="en-US" smtClean="0"/>
              <a:t>11/18/19</a:t>
            </a:fld>
            <a:endParaRPr lang="en-US"/>
          </a:p>
        </p:txBody>
      </p:sp>
      <p:sp>
        <p:nvSpPr>
          <p:cNvPr id="5" name="Footer Placeholder 4">
            <a:extLst>
              <a:ext uri="{FF2B5EF4-FFF2-40B4-BE49-F238E27FC236}">
                <a16:creationId xmlns:a16="http://schemas.microsoft.com/office/drawing/2014/main" id="{E8CC0069-59B7-5344-A76D-003E28E4D5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1D4EDC-FA65-894A-A187-A76502048BEC}"/>
              </a:ext>
            </a:extLst>
          </p:cNvPr>
          <p:cNvSpPr>
            <a:spLocks noGrp="1"/>
          </p:cNvSpPr>
          <p:nvPr>
            <p:ph type="sldNum" sz="quarter" idx="12"/>
          </p:nvPr>
        </p:nvSpPr>
        <p:spPr/>
        <p:txBody>
          <a:bodyPr/>
          <a:lstStyle/>
          <a:p>
            <a:fld id="{4DEE69DA-6810-8840-AF1F-30EA96B92A38}" type="slidenum">
              <a:rPr lang="en-US" smtClean="0"/>
              <a:t>‹#›</a:t>
            </a:fld>
            <a:endParaRPr lang="en-US"/>
          </a:p>
        </p:txBody>
      </p:sp>
    </p:spTree>
    <p:extLst>
      <p:ext uri="{BB962C8B-B14F-4D97-AF65-F5344CB8AC3E}">
        <p14:creationId xmlns:p14="http://schemas.microsoft.com/office/powerpoint/2010/main" val="2594735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BA4B3-1A1D-3642-9980-475B553C2A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A92FCD-787C-1149-B934-FD963D8738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8957C4-7C0D-4D4E-B815-1D0D92CE4290}"/>
              </a:ext>
            </a:extLst>
          </p:cNvPr>
          <p:cNvSpPr>
            <a:spLocks noGrp="1"/>
          </p:cNvSpPr>
          <p:nvPr>
            <p:ph type="dt" sz="half" idx="10"/>
          </p:nvPr>
        </p:nvSpPr>
        <p:spPr/>
        <p:txBody>
          <a:bodyPr/>
          <a:lstStyle/>
          <a:p>
            <a:fld id="{BE6E4501-64C9-1F46-B4F5-824BF6E3F6B7}" type="datetimeFigureOut">
              <a:rPr lang="en-US" smtClean="0"/>
              <a:t>11/18/19</a:t>
            </a:fld>
            <a:endParaRPr lang="en-US"/>
          </a:p>
        </p:txBody>
      </p:sp>
      <p:sp>
        <p:nvSpPr>
          <p:cNvPr id="5" name="Footer Placeholder 4">
            <a:extLst>
              <a:ext uri="{FF2B5EF4-FFF2-40B4-BE49-F238E27FC236}">
                <a16:creationId xmlns:a16="http://schemas.microsoft.com/office/drawing/2014/main" id="{4ECAA49C-9D2F-DC4A-B471-4EB7EF496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6BDCF-2DC2-3145-BDEF-60C2D62BCC68}"/>
              </a:ext>
            </a:extLst>
          </p:cNvPr>
          <p:cNvSpPr>
            <a:spLocks noGrp="1"/>
          </p:cNvSpPr>
          <p:nvPr>
            <p:ph type="sldNum" sz="quarter" idx="12"/>
          </p:nvPr>
        </p:nvSpPr>
        <p:spPr/>
        <p:txBody>
          <a:bodyPr/>
          <a:lstStyle/>
          <a:p>
            <a:fld id="{4DEE69DA-6810-8840-AF1F-30EA96B92A38}" type="slidenum">
              <a:rPr lang="en-US" smtClean="0"/>
              <a:t>‹#›</a:t>
            </a:fld>
            <a:endParaRPr lang="en-US"/>
          </a:p>
        </p:txBody>
      </p:sp>
    </p:spTree>
    <p:extLst>
      <p:ext uri="{BB962C8B-B14F-4D97-AF65-F5344CB8AC3E}">
        <p14:creationId xmlns:p14="http://schemas.microsoft.com/office/powerpoint/2010/main" val="3795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176F-FDEC-B04A-8B6B-CE6CFB2065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ADD486-C3FB-7246-A122-F5E2592DB8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8E6E16-CAA8-414F-95C3-41C7B573EF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6EA2C6-42F5-9A40-86F5-1D4CFA8B81D1}"/>
              </a:ext>
            </a:extLst>
          </p:cNvPr>
          <p:cNvSpPr>
            <a:spLocks noGrp="1"/>
          </p:cNvSpPr>
          <p:nvPr>
            <p:ph type="dt" sz="half" idx="10"/>
          </p:nvPr>
        </p:nvSpPr>
        <p:spPr/>
        <p:txBody>
          <a:bodyPr/>
          <a:lstStyle/>
          <a:p>
            <a:fld id="{BE6E4501-64C9-1F46-B4F5-824BF6E3F6B7}" type="datetimeFigureOut">
              <a:rPr lang="en-US" smtClean="0"/>
              <a:t>11/18/19</a:t>
            </a:fld>
            <a:endParaRPr lang="en-US"/>
          </a:p>
        </p:txBody>
      </p:sp>
      <p:sp>
        <p:nvSpPr>
          <p:cNvPr id="6" name="Footer Placeholder 5">
            <a:extLst>
              <a:ext uri="{FF2B5EF4-FFF2-40B4-BE49-F238E27FC236}">
                <a16:creationId xmlns:a16="http://schemas.microsoft.com/office/drawing/2014/main" id="{7C340186-CC7A-334B-9E7F-CB77B95EC6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1D5C2C-EAE6-CE4C-A7B8-56A215703D6E}"/>
              </a:ext>
            </a:extLst>
          </p:cNvPr>
          <p:cNvSpPr>
            <a:spLocks noGrp="1"/>
          </p:cNvSpPr>
          <p:nvPr>
            <p:ph type="sldNum" sz="quarter" idx="12"/>
          </p:nvPr>
        </p:nvSpPr>
        <p:spPr/>
        <p:txBody>
          <a:bodyPr/>
          <a:lstStyle/>
          <a:p>
            <a:fld id="{4DEE69DA-6810-8840-AF1F-30EA96B92A38}" type="slidenum">
              <a:rPr lang="en-US" smtClean="0"/>
              <a:t>‹#›</a:t>
            </a:fld>
            <a:endParaRPr lang="en-US"/>
          </a:p>
        </p:txBody>
      </p:sp>
    </p:spTree>
    <p:extLst>
      <p:ext uri="{BB962C8B-B14F-4D97-AF65-F5344CB8AC3E}">
        <p14:creationId xmlns:p14="http://schemas.microsoft.com/office/powerpoint/2010/main" val="2326202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1E520-FE82-B942-8952-FB7837C069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A171E8-EB96-F14E-8C60-22179D7390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700BE3-BC52-EC4F-BBAC-3C76F7021D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5509F4-C1D4-DE44-9023-DFD275A834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B083BE-4CC3-164B-A3E8-6826607664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CB42D0-33A5-ED42-82D0-F3C752B72B06}"/>
              </a:ext>
            </a:extLst>
          </p:cNvPr>
          <p:cNvSpPr>
            <a:spLocks noGrp="1"/>
          </p:cNvSpPr>
          <p:nvPr>
            <p:ph type="dt" sz="half" idx="10"/>
          </p:nvPr>
        </p:nvSpPr>
        <p:spPr/>
        <p:txBody>
          <a:bodyPr/>
          <a:lstStyle/>
          <a:p>
            <a:fld id="{BE6E4501-64C9-1F46-B4F5-824BF6E3F6B7}" type="datetimeFigureOut">
              <a:rPr lang="en-US" smtClean="0"/>
              <a:t>11/18/19</a:t>
            </a:fld>
            <a:endParaRPr lang="en-US"/>
          </a:p>
        </p:txBody>
      </p:sp>
      <p:sp>
        <p:nvSpPr>
          <p:cNvPr id="8" name="Footer Placeholder 7">
            <a:extLst>
              <a:ext uri="{FF2B5EF4-FFF2-40B4-BE49-F238E27FC236}">
                <a16:creationId xmlns:a16="http://schemas.microsoft.com/office/drawing/2014/main" id="{25967AA0-4D8F-3349-9C6F-738BA11BB7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263AD8-C011-2C44-BDBC-0BDCECB33033}"/>
              </a:ext>
            </a:extLst>
          </p:cNvPr>
          <p:cNvSpPr>
            <a:spLocks noGrp="1"/>
          </p:cNvSpPr>
          <p:nvPr>
            <p:ph type="sldNum" sz="quarter" idx="12"/>
          </p:nvPr>
        </p:nvSpPr>
        <p:spPr/>
        <p:txBody>
          <a:bodyPr/>
          <a:lstStyle/>
          <a:p>
            <a:fld id="{4DEE69DA-6810-8840-AF1F-30EA96B92A38}" type="slidenum">
              <a:rPr lang="en-US" smtClean="0"/>
              <a:t>‹#›</a:t>
            </a:fld>
            <a:endParaRPr lang="en-US"/>
          </a:p>
        </p:txBody>
      </p:sp>
    </p:spTree>
    <p:extLst>
      <p:ext uri="{BB962C8B-B14F-4D97-AF65-F5344CB8AC3E}">
        <p14:creationId xmlns:p14="http://schemas.microsoft.com/office/powerpoint/2010/main" val="1132396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E8D92-CAA6-F84D-925F-446B8F79C5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9A58FE-C9A7-524E-B0AF-EC2CB821EB83}"/>
              </a:ext>
            </a:extLst>
          </p:cNvPr>
          <p:cNvSpPr>
            <a:spLocks noGrp="1"/>
          </p:cNvSpPr>
          <p:nvPr>
            <p:ph type="dt" sz="half" idx="10"/>
          </p:nvPr>
        </p:nvSpPr>
        <p:spPr/>
        <p:txBody>
          <a:bodyPr/>
          <a:lstStyle/>
          <a:p>
            <a:fld id="{BE6E4501-64C9-1F46-B4F5-824BF6E3F6B7}" type="datetimeFigureOut">
              <a:rPr lang="en-US" smtClean="0"/>
              <a:t>11/18/19</a:t>
            </a:fld>
            <a:endParaRPr lang="en-US"/>
          </a:p>
        </p:txBody>
      </p:sp>
      <p:sp>
        <p:nvSpPr>
          <p:cNvPr id="4" name="Footer Placeholder 3">
            <a:extLst>
              <a:ext uri="{FF2B5EF4-FFF2-40B4-BE49-F238E27FC236}">
                <a16:creationId xmlns:a16="http://schemas.microsoft.com/office/drawing/2014/main" id="{31E6BD2E-9F93-E947-A2C2-1AB470C1C8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1AF928-44D5-7D4D-AB45-93C62EE5C0D1}"/>
              </a:ext>
            </a:extLst>
          </p:cNvPr>
          <p:cNvSpPr>
            <a:spLocks noGrp="1"/>
          </p:cNvSpPr>
          <p:nvPr>
            <p:ph type="sldNum" sz="quarter" idx="12"/>
          </p:nvPr>
        </p:nvSpPr>
        <p:spPr/>
        <p:txBody>
          <a:bodyPr/>
          <a:lstStyle/>
          <a:p>
            <a:fld id="{4DEE69DA-6810-8840-AF1F-30EA96B92A38}" type="slidenum">
              <a:rPr lang="en-US" smtClean="0"/>
              <a:t>‹#›</a:t>
            </a:fld>
            <a:endParaRPr lang="en-US"/>
          </a:p>
        </p:txBody>
      </p:sp>
    </p:spTree>
    <p:extLst>
      <p:ext uri="{BB962C8B-B14F-4D97-AF65-F5344CB8AC3E}">
        <p14:creationId xmlns:p14="http://schemas.microsoft.com/office/powerpoint/2010/main" val="1242228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A9F16E-E01D-E74D-8E53-E45AAB7D3124}"/>
              </a:ext>
            </a:extLst>
          </p:cNvPr>
          <p:cNvSpPr>
            <a:spLocks noGrp="1"/>
          </p:cNvSpPr>
          <p:nvPr>
            <p:ph type="dt" sz="half" idx="10"/>
          </p:nvPr>
        </p:nvSpPr>
        <p:spPr/>
        <p:txBody>
          <a:bodyPr/>
          <a:lstStyle/>
          <a:p>
            <a:fld id="{BE6E4501-64C9-1F46-B4F5-824BF6E3F6B7}" type="datetimeFigureOut">
              <a:rPr lang="en-US" smtClean="0"/>
              <a:t>11/18/19</a:t>
            </a:fld>
            <a:endParaRPr lang="en-US"/>
          </a:p>
        </p:txBody>
      </p:sp>
      <p:sp>
        <p:nvSpPr>
          <p:cNvPr id="3" name="Footer Placeholder 2">
            <a:extLst>
              <a:ext uri="{FF2B5EF4-FFF2-40B4-BE49-F238E27FC236}">
                <a16:creationId xmlns:a16="http://schemas.microsoft.com/office/drawing/2014/main" id="{4B878A75-F053-724B-9C74-C414A192C7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07CF92-B7D7-0C48-8FEC-C4BBC0464E66}"/>
              </a:ext>
            </a:extLst>
          </p:cNvPr>
          <p:cNvSpPr>
            <a:spLocks noGrp="1"/>
          </p:cNvSpPr>
          <p:nvPr>
            <p:ph type="sldNum" sz="quarter" idx="12"/>
          </p:nvPr>
        </p:nvSpPr>
        <p:spPr/>
        <p:txBody>
          <a:bodyPr/>
          <a:lstStyle/>
          <a:p>
            <a:fld id="{4DEE69DA-6810-8840-AF1F-30EA96B92A38}" type="slidenum">
              <a:rPr lang="en-US" smtClean="0"/>
              <a:t>‹#›</a:t>
            </a:fld>
            <a:endParaRPr lang="en-US"/>
          </a:p>
        </p:txBody>
      </p:sp>
    </p:spTree>
    <p:extLst>
      <p:ext uri="{BB962C8B-B14F-4D97-AF65-F5344CB8AC3E}">
        <p14:creationId xmlns:p14="http://schemas.microsoft.com/office/powerpoint/2010/main" val="117119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9AF43-1534-BB4A-A268-1293C2B3FA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4FA256-C143-C04A-946A-B95E26AF90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CBC958-B656-DC46-A8A8-DB085611B6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2EF1A1-4598-5E4E-AB0B-DD3A7216D28C}"/>
              </a:ext>
            </a:extLst>
          </p:cNvPr>
          <p:cNvSpPr>
            <a:spLocks noGrp="1"/>
          </p:cNvSpPr>
          <p:nvPr>
            <p:ph type="dt" sz="half" idx="10"/>
          </p:nvPr>
        </p:nvSpPr>
        <p:spPr/>
        <p:txBody>
          <a:bodyPr/>
          <a:lstStyle/>
          <a:p>
            <a:fld id="{BE6E4501-64C9-1F46-B4F5-824BF6E3F6B7}" type="datetimeFigureOut">
              <a:rPr lang="en-US" smtClean="0"/>
              <a:t>11/18/19</a:t>
            </a:fld>
            <a:endParaRPr lang="en-US"/>
          </a:p>
        </p:txBody>
      </p:sp>
      <p:sp>
        <p:nvSpPr>
          <p:cNvPr id="6" name="Footer Placeholder 5">
            <a:extLst>
              <a:ext uri="{FF2B5EF4-FFF2-40B4-BE49-F238E27FC236}">
                <a16:creationId xmlns:a16="http://schemas.microsoft.com/office/drawing/2014/main" id="{8101E4E7-7C44-A944-88E2-EA9EEC4628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5907C-CD71-B541-A27A-5C7839B14E27}"/>
              </a:ext>
            </a:extLst>
          </p:cNvPr>
          <p:cNvSpPr>
            <a:spLocks noGrp="1"/>
          </p:cNvSpPr>
          <p:nvPr>
            <p:ph type="sldNum" sz="quarter" idx="12"/>
          </p:nvPr>
        </p:nvSpPr>
        <p:spPr/>
        <p:txBody>
          <a:bodyPr/>
          <a:lstStyle/>
          <a:p>
            <a:fld id="{4DEE69DA-6810-8840-AF1F-30EA96B92A38}" type="slidenum">
              <a:rPr lang="en-US" smtClean="0"/>
              <a:t>‹#›</a:t>
            </a:fld>
            <a:endParaRPr lang="en-US"/>
          </a:p>
        </p:txBody>
      </p:sp>
    </p:spTree>
    <p:extLst>
      <p:ext uri="{BB962C8B-B14F-4D97-AF65-F5344CB8AC3E}">
        <p14:creationId xmlns:p14="http://schemas.microsoft.com/office/powerpoint/2010/main" val="734835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57F25-CEE9-F341-BC19-3FF3023B9F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152224-EB82-3E40-98B9-89C858DA2D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FE0BB2-0024-E346-B22D-26F2413A1A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BE4A7F-710D-E546-BE97-3E0BD0C0E95A}"/>
              </a:ext>
            </a:extLst>
          </p:cNvPr>
          <p:cNvSpPr>
            <a:spLocks noGrp="1"/>
          </p:cNvSpPr>
          <p:nvPr>
            <p:ph type="dt" sz="half" idx="10"/>
          </p:nvPr>
        </p:nvSpPr>
        <p:spPr/>
        <p:txBody>
          <a:bodyPr/>
          <a:lstStyle/>
          <a:p>
            <a:fld id="{BE6E4501-64C9-1F46-B4F5-824BF6E3F6B7}" type="datetimeFigureOut">
              <a:rPr lang="en-US" smtClean="0"/>
              <a:t>11/18/19</a:t>
            </a:fld>
            <a:endParaRPr lang="en-US"/>
          </a:p>
        </p:txBody>
      </p:sp>
      <p:sp>
        <p:nvSpPr>
          <p:cNvPr id="6" name="Footer Placeholder 5">
            <a:extLst>
              <a:ext uri="{FF2B5EF4-FFF2-40B4-BE49-F238E27FC236}">
                <a16:creationId xmlns:a16="http://schemas.microsoft.com/office/drawing/2014/main" id="{50E7EC28-1BC1-6A4E-A0D8-0C307E917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43EE6D-B283-DE42-A0BE-FC89B7B72A61}"/>
              </a:ext>
            </a:extLst>
          </p:cNvPr>
          <p:cNvSpPr>
            <a:spLocks noGrp="1"/>
          </p:cNvSpPr>
          <p:nvPr>
            <p:ph type="sldNum" sz="quarter" idx="12"/>
          </p:nvPr>
        </p:nvSpPr>
        <p:spPr/>
        <p:txBody>
          <a:bodyPr/>
          <a:lstStyle/>
          <a:p>
            <a:fld id="{4DEE69DA-6810-8840-AF1F-30EA96B92A38}" type="slidenum">
              <a:rPr lang="en-US" smtClean="0"/>
              <a:t>‹#›</a:t>
            </a:fld>
            <a:endParaRPr lang="en-US"/>
          </a:p>
        </p:txBody>
      </p:sp>
    </p:spTree>
    <p:extLst>
      <p:ext uri="{BB962C8B-B14F-4D97-AF65-F5344CB8AC3E}">
        <p14:creationId xmlns:p14="http://schemas.microsoft.com/office/powerpoint/2010/main" val="842482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927D44-E0D8-FA4F-9A63-6868FD69B3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C62533-F2E5-DA47-9723-5A4FB3687F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6C83C1-9E16-7745-AF58-0AE6CBE677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6E4501-64C9-1F46-B4F5-824BF6E3F6B7}" type="datetimeFigureOut">
              <a:rPr lang="en-US" smtClean="0"/>
              <a:t>11/18/19</a:t>
            </a:fld>
            <a:endParaRPr lang="en-US"/>
          </a:p>
        </p:txBody>
      </p:sp>
      <p:sp>
        <p:nvSpPr>
          <p:cNvPr id="5" name="Footer Placeholder 4">
            <a:extLst>
              <a:ext uri="{FF2B5EF4-FFF2-40B4-BE49-F238E27FC236}">
                <a16:creationId xmlns:a16="http://schemas.microsoft.com/office/drawing/2014/main" id="{2093E4CE-5ED0-4B4B-A651-5714A199B7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CC7F6C-5825-4942-8EC6-14A8321356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EE69DA-6810-8840-AF1F-30EA96B92A38}" type="slidenum">
              <a:rPr lang="en-US" smtClean="0"/>
              <a:t>‹#›</a:t>
            </a:fld>
            <a:endParaRPr lang="en-US"/>
          </a:p>
        </p:txBody>
      </p:sp>
    </p:spTree>
    <p:extLst>
      <p:ext uri="{BB962C8B-B14F-4D97-AF65-F5344CB8AC3E}">
        <p14:creationId xmlns:p14="http://schemas.microsoft.com/office/powerpoint/2010/main" val="2015677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30EF2-B48D-B943-99B8-1F7BA00098CB}"/>
              </a:ext>
            </a:extLst>
          </p:cNvPr>
          <p:cNvSpPr>
            <a:spLocks noGrp="1"/>
          </p:cNvSpPr>
          <p:nvPr>
            <p:ph type="ctrTitle"/>
          </p:nvPr>
        </p:nvSpPr>
        <p:spPr/>
        <p:txBody>
          <a:bodyPr/>
          <a:lstStyle/>
          <a:p>
            <a:r>
              <a:rPr lang="en-US" dirty="0"/>
              <a:t>K-means</a:t>
            </a:r>
          </a:p>
        </p:txBody>
      </p:sp>
      <p:sp>
        <p:nvSpPr>
          <p:cNvPr id="3" name="Subtitle 2">
            <a:extLst>
              <a:ext uri="{FF2B5EF4-FFF2-40B4-BE49-F238E27FC236}">
                <a16:creationId xmlns:a16="http://schemas.microsoft.com/office/drawing/2014/main" id="{F27B4E1D-8822-4D4A-B57E-D16D167B6092}"/>
              </a:ext>
            </a:extLst>
          </p:cNvPr>
          <p:cNvSpPr>
            <a:spLocks noGrp="1"/>
          </p:cNvSpPr>
          <p:nvPr>
            <p:ph type="subTitle" idx="1"/>
          </p:nvPr>
        </p:nvSpPr>
        <p:spPr/>
        <p:txBody>
          <a:bodyPr/>
          <a:lstStyle/>
          <a:p>
            <a:r>
              <a:rPr lang="en-US" dirty="0"/>
              <a:t>DATA 301</a:t>
            </a:r>
          </a:p>
          <a:p>
            <a:r>
              <a:rPr lang="en-US" dirty="0"/>
              <a:t>Paul Anderson</a:t>
            </a:r>
          </a:p>
        </p:txBody>
      </p:sp>
    </p:spTree>
    <p:extLst>
      <p:ext uri="{BB962C8B-B14F-4D97-AF65-F5344CB8AC3E}">
        <p14:creationId xmlns:p14="http://schemas.microsoft.com/office/powerpoint/2010/main" val="2775703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998337-BDF1-7240-A748-B74572BDE426}"/>
              </a:ext>
            </a:extLst>
          </p:cNvPr>
          <p:cNvPicPr>
            <a:picLocks noChangeAspect="1"/>
          </p:cNvPicPr>
          <p:nvPr/>
        </p:nvPicPr>
        <p:blipFill>
          <a:blip r:embed="rId2"/>
          <a:stretch>
            <a:fillRect/>
          </a:stretch>
        </p:blipFill>
        <p:spPr>
          <a:xfrm>
            <a:off x="1015913" y="951470"/>
            <a:ext cx="10160174" cy="4757352"/>
          </a:xfrm>
          <a:prstGeom prst="rect">
            <a:avLst/>
          </a:prstGeom>
        </p:spPr>
      </p:pic>
      <p:sp>
        <p:nvSpPr>
          <p:cNvPr id="5" name="Rectangle 4">
            <a:extLst>
              <a:ext uri="{FF2B5EF4-FFF2-40B4-BE49-F238E27FC236}">
                <a16:creationId xmlns:a16="http://schemas.microsoft.com/office/drawing/2014/main" id="{58BE8B7F-D017-C649-BABD-9008937C5B81}"/>
              </a:ext>
            </a:extLst>
          </p:cNvPr>
          <p:cNvSpPr/>
          <p:nvPr/>
        </p:nvSpPr>
        <p:spPr>
          <a:xfrm>
            <a:off x="1015913" y="5906530"/>
            <a:ext cx="9281026" cy="338554"/>
          </a:xfrm>
          <a:prstGeom prst="rect">
            <a:avLst/>
          </a:prstGeom>
        </p:spPr>
        <p:txBody>
          <a:bodyPr wrap="square">
            <a:spAutoFit/>
          </a:bodyPr>
          <a:lstStyle/>
          <a:p>
            <a:r>
              <a:rPr lang="en-US" sz="800" dirty="0"/>
              <a:t>https://</a:t>
            </a:r>
            <a:r>
              <a:rPr lang="en-US" sz="800" dirty="0" err="1"/>
              <a:t>www.google.com</a:t>
            </a:r>
            <a:r>
              <a:rPr lang="en-US" sz="800" dirty="0"/>
              <a:t>/</a:t>
            </a:r>
            <a:r>
              <a:rPr lang="en-US" sz="800" dirty="0" err="1"/>
              <a:t>url?sa</a:t>
            </a:r>
            <a:r>
              <a:rPr lang="en-US" sz="800" dirty="0"/>
              <a:t>=</a:t>
            </a:r>
            <a:r>
              <a:rPr lang="en-US" sz="800" dirty="0" err="1"/>
              <a:t>i&amp;source</a:t>
            </a:r>
            <a:r>
              <a:rPr lang="en-US" sz="800" dirty="0"/>
              <a:t>=</a:t>
            </a:r>
            <a:r>
              <a:rPr lang="en-US" sz="800" dirty="0" err="1"/>
              <a:t>images&amp;cd</a:t>
            </a:r>
            <a:r>
              <a:rPr lang="en-US" sz="800" dirty="0"/>
              <a:t>=&amp;</a:t>
            </a:r>
            <a:r>
              <a:rPr lang="en-US" sz="800" dirty="0" err="1"/>
              <a:t>ved</a:t>
            </a:r>
            <a:r>
              <a:rPr lang="en-US" sz="800" dirty="0"/>
              <a:t>=2ahUKEwi1-cfJ6vTlAhXEIDQIHVuLAB0QjRx6BAgBEAQ&amp;url=https%3A%2F%2Fwww.researchgate.net%2Ffigure%2FSupervised-and-unsupervised-machine-learning_fig2_325867536&amp;psig=AOvVaw3u2Dr8SKrMEPc5XbqNOEbz&amp;ust=1574203325663897</a:t>
            </a:r>
          </a:p>
        </p:txBody>
      </p:sp>
    </p:spTree>
    <p:extLst>
      <p:ext uri="{BB962C8B-B14F-4D97-AF65-F5344CB8AC3E}">
        <p14:creationId xmlns:p14="http://schemas.microsoft.com/office/powerpoint/2010/main" val="4278357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A8AB82-BDFA-9742-8300-88ABBF0C6C19}"/>
              </a:ext>
            </a:extLst>
          </p:cNvPr>
          <p:cNvSpPr>
            <a:spLocks noGrp="1"/>
          </p:cNvSpPr>
          <p:nvPr>
            <p:ph type="title"/>
          </p:nvPr>
        </p:nvSpPr>
        <p:spPr/>
        <p:txBody>
          <a:bodyPr/>
          <a:lstStyle/>
          <a:p>
            <a:r>
              <a:rPr lang="en-US" dirty="0"/>
              <a:t>K-Means Example</a:t>
            </a:r>
          </a:p>
        </p:txBody>
      </p:sp>
      <p:sp>
        <p:nvSpPr>
          <p:cNvPr id="5" name="Text Placeholder 4">
            <a:extLst>
              <a:ext uri="{FF2B5EF4-FFF2-40B4-BE49-F238E27FC236}">
                <a16:creationId xmlns:a16="http://schemas.microsoft.com/office/drawing/2014/main" id="{F65E6461-8871-5C40-ADB2-C597DB86B3D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0689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373FC9-B7AE-A543-8561-9A4D529EC169}"/>
              </a:ext>
            </a:extLst>
          </p:cNvPr>
          <p:cNvPicPr>
            <a:picLocks noChangeAspect="1"/>
          </p:cNvPicPr>
          <p:nvPr/>
        </p:nvPicPr>
        <p:blipFill>
          <a:blip r:embed="rId2"/>
          <a:stretch>
            <a:fillRect/>
          </a:stretch>
        </p:blipFill>
        <p:spPr>
          <a:xfrm>
            <a:off x="2200148" y="643466"/>
            <a:ext cx="7791704" cy="5571067"/>
          </a:xfrm>
          <a:prstGeom prst="rect">
            <a:avLst/>
          </a:prstGeom>
        </p:spPr>
      </p:pic>
    </p:spTree>
    <p:extLst>
      <p:ext uri="{BB962C8B-B14F-4D97-AF65-F5344CB8AC3E}">
        <p14:creationId xmlns:p14="http://schemas.microsoft.com/office/powerpoint/2010/main" val="2337630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2BB4D0-198C-414F-BAC5-7BF470639CC6}"/>
              </a:ext>
            </a:extLst>
          </p:cNvPr>
          <p:cNvPicPr>
            <a:picLocks noChangeAspect="1"/>
          </p:cNvPicPr>
          <p:nvPr/>
        </p:nvPicPr>
        <p:blipFill>
          <a:blip r:embed="rId2"/>
          <a:stretch>
            <a:fillRect/>
          </a:stretch>
        </p:blipFill>
        <p:spPr>
          <a:xfrm>
            <a:off x="1251121" y="0"/>
            <a:ext cx="9689757" cy="6858000"/>
          </a:xfrm>
          <a:prstGeom prst="rect">
            <a:avLst/>
          </a:prstGeom>
        </p:spPr>
      </p:pic>
    </p:spTree>
    <p:extLst>
      <p:ext uri="{BB962C8B-B14F-4D97-AF65-F5344CB8AC3E}">
        <p14:creationId xmlns:p14="http://schemas.microsoft.com/office/powerpoint/2010/main" val="1988569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8DAE3-6F51-8943-9A0C-8BC9D8AF04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A697E5-1F11-1A48-8ED2-BC550A6FFF9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12766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2FBDF-B655-1C48-8BAC-DF87F4F3A40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DCE992F-AEC4-8542-9D8B-73B01D2749C1}"/>
              </a:ext>
            </a:extLst>
          </p:cNvPr>
          <p:cNvSpPr>
            <a:spLocks noGrp="1"/>
          </p:cNvSpPr>
          <p:nvPr>
            <p:ph idx="1"/>
          </p:nvPr>
        </p:nvSpPr>
        <p:spPr/>
        <p:txBody>
          <a:bodyPr/>
          <a:lstStyle/>
          <a:p>
            <a:pPr marL="0" indent="0">
              <a:buNone/>
            </a:pPr>
            <a:r>
              <a:rPr lang="en-US" dirty="0"/>
              <a:t>Note to other teachers and users of these slides. Portions of these slides are provided by Andrew Anton. Here is his message:</a:t>
            </a:r>
          </a:p>
          <a:p>
            <a:pPr marL="0" indent="0">
              <a:buNone/>
            </a:pPr>
            <a:r>
              <a:rPr lang="en-US" dirty="0"/>
              <a:t>Andrew would be delighted if you found this source material useful in giving your own lectures. Feel free to use these slides verbatim, or to modify them to fit your own needs. PowerPoint originals are available. If you make use of a significant portion of these slides in your own lecture, please include this message, or the following link to the source repository of Andrew’s tutorials: http://</a:t>
            </a:r>
            <a:r>
              <a:rPr lang="en-US" dirty="0" err="1"/>
              <a:t>www.cs.cmu.edu</a:t>
            </a:r>
            <a:r>
              <a:rPr lang="en-US" dirty="0"/>
              <a:t>/~</a:t>
            </a:r>
            <a:r>
              <a:rPr lang="en-US" dirty="0" err="1"/>
              <a:t>awm</a:t>
            </a:r>
            <a:r>
              <a:rPr lang="en-US" dirty="0"/>
              <a:t>/tutorials . Comments and corrections gratefully received.</a:t>
            </a:r>
          </a:p>
        </p:txBody>
      </p:sp>
    </p:spTree>
    <p:extLst>
      <p:ext uri="{BB962C8B-B14F-4D97-AF65-F5344CB8AC3E}">
        <p14:creationId xmlns:p14="http://schemas.microsoft.com/office/powerpoint/2010/main" val="729690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176</Words>
  <Application>Microsoft Macintosh PowerPoint</Application>
  <PresentationFormat>Widescreen</PresentationFormat>
  <Paragraphs>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K-means</vt:lpstr>
      <vt:lpstr>PowerPoint Presentation</vt:lpstr>
      <vt:lpstr>K-Means Example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dc:title>
  <dc:creator>Anderson, Paul E</dc:creator>
  <cp:lastModifiedBy>Anderson, Paul E</cp:lastModifiedBy>
  <cp:revision>2</cp:revision>
  <dcterms:created xsi:type="dcterms:W3CDTF">2019-11-18T22:40:57Z</dcterms:created>
  <dcterms:modified xsi:type="dcterms:W3CDTF">2019-11-18T22:45:26Z</dcterms:modified>
</cp:coreProperties>
</file>