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11A1C-6B4C-4816-87CE-ED4D1925AB9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7577-088F-4157-A1D8-B30D66AB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4FAE9-965C-4DC1-9C93-665DEA27AA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9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389" y="103428"/>
            <a:ext cx="438944" cy="38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5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4D5F-F74A-425F-9630-B2ADB4471DA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100" y="5213751"/>
            <a:ext cx="6409838" cy="805978"/>
          </a:xfrm>
        </p:spPr>
        <p:txBody>
          <a:bodyPr anchor="b">
            <a:no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Paul Anderson, Ph.D.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Department of Computer Science &amp; 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Software Engineering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California Polytechnic State University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0" y="543259"/>
            <a:ext cx="2629584" cy="2322229"/>
          </a:xfrm>
          <a:prstGeom prst="rect">
            <a:avLst/>
          </a:prstGeom>
        </p:spPr>
      </p:pic>
      <p:sp>
        <p:nvSpPr>
          <p:cNvPr id="79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9C516581-2317-524D-BC4C-F026D0FF6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561" y="1053960"/>
            <a:ext cx="2365405" cy="561783"/>
          </a:xfrm>
          <a:prstGeom prst="rect">
            <a:avLst/>
          </a:prstGeom>
        </p:spPr>
      </p:pic>
      <p:pic>
        <p:nvPicPr>
          <p:cNvPr id="1026" name="Picture 2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BA64EB6-9202-E044-8E69-790FE053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4899" y="3749810"/>
            <a:ext cx="3217333" cy="21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1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Paul E</dc:creator>
  <cp:lastModifiedBy>Anderson, Paul E</cp:lastModifiedBy>
  <cp:revision>1</cp:revision>
  <dcterms:created xsi:type="dcterms:W3CDTF">2019-09-18T21:57:47Z</dcterms:created>
  <dcterms:modified xsi:type="dcterms:W3CDTF">2019-09-18T21:58:10Z</dcterms:modified>
</cp:coreProperties>
</file>