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0A5030-1C0E-44AA-B0D4-0821B95E4F3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188942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A5030-1C0E-44AA-B0D4-0821B95E4F3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386179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A5030-1C0E-44AA-B0D4-0821B95E4F3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311099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A5030-1C0E-44AA-B0D4-0821B95E4F3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307455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0A5030-1C0E-44AA-B0D4-0821B95E4F3C}"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209553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0A5030-1C0E-44AA-B0D4-0821B95E4F3C}"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407183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0A5030-1C0E-44AA-B0D4-0821B95E4F3C}"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396754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0A5030-1C0E-44AA-B0D4-0821B95E4F3C}"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380135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A5030-1C0E-44AA-B0D4-0821B95E4F3C}"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151909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A5030-1C0E-44AA-B0D4-0821B95E4F3C}"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357862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A5030-1C0E-44AA-B0D4-0821B95E4F3C}"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51166-E787-4CBD-93F2-3285F4AFC187}" type="slidenum">
              <a:rPr lang="en-US" smtClean="0"/>
              <a:t>‹#›</a:t>
            </a:fld>
            <a:endParaRPr lang="en-US"/>
          </a:p>
        </p:txBody>
      </p:sp>
    </p:spTree>
    <p:extLst>
      <p:ext uri="{BB962C8B-B14F-4D97-AF65-F5344CB8AC3E}">
        <p14:creationId xmlns:p14="http://schemas.microsoft.com/office/powerpoint/2010/main" val="2346265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A5030-1C0E-44AA-B0D4-0821B95E4F3C}" type="datetimeFigureOut">
              <a:rPr lang="en-US" smtClean="0"/>
              <a:t>4/14/2016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51166-E787-4CBD-93F2-3285F4AFC187}" type="slidenum">
              <a:rPr lang="en-US" smtClean="0"/>
              <a:t>‹#›</a:t>
            </a:fld>
            <a:endParaRPr lang="en-US"/>
          </a:p>
        </p:txBody>
      </p:sp>
    </p:spTree>
    <p:extLst>
      <p:ext uri="{BB962C8B-B14F-4D97-AF65-F5344CB8AC3E}">
        <p14:creationId xmlns:p14="http://schemas.microsoft.com/office/powerpoint/2010/main" val="1445950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Title</a:t>
            </a:r>
            <a:br>
              <a:rPr lang="en-US" dirty="0" smtClean="0"/>
            </a:br>
            <a:r>
              <a:rPr lang="en-US" dirty="0" smtClean="0"/>
              <a:t>Client: …	</a:t>
            </a:r>
            <a:endParaRPr lang="en-US" dirty="0"/>
          </a:p>
        </p:txBody>
      </p:sp>
      <p:sp>
        <p:nvSpPr>
          <p:cNvPr id="3" name="Subtitle 2"/>
          <p:cNvSpPr>
            <a:spLocks noGrp="1"/>
          </p:cNvSpPr>
          <p:nvPr>
            <p:ph type="subTitle" idx="1"/>
          </p:nvPr>
        </p:nvSpPr>
        <p:spPr/>
        <p:txBody>
          <a:bodyPr/>
          <a:lstStyle/>
          <a:p>
            <a:r>
              <a:rPr lang="en-US" dirty="0" smtClean="0"/>
              <a:t>Team members</a:t>
            </a:r>
          </a:p>
          <a:p>
            <a:r>
              <a:rPr lang="en-US" dirty="0" smtClean="0"/>
              <a:t>(each person should introduce themselves, state their major, if they already have a (computing) job/internship and if not what are you looking for…</a:t>
            </a:r>
            <a:endParaRPr lang="en-US" dirty="0"/>
          </a:p>
        </p:txBody>
      </p:sp>
    </p:spTree>
    <p:extLst>
      <p:ext uri="{BB962C8B-B14F-4D97-AF65-F5344CB8AC3E}">
        <p14:creationId xmlns:p14="http://schemas.microsoft.com/office/powerpoint/2010/main" val="214630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Describe the </a:t>
            </a:r>
            <a:r>
              <a:rPr lang="en-US" dirty="0" smtClean="0"/>
              <a:t>project. </a:t>
            </a:r>
          </a:p>
          <a:p>
            <a:r>
              <a:rPr lang="en-US" b="1" dirty="0" smtClean="0">
                <a:solidFill>
                  <a:srgbClr val="C00000"/>
                </a:solidFill>
              </a:rPr>
              <a:t>THIS IS SUPER IMPORTANT TO DO A GOOD JOB!!! MAKE SURE TO SAY WHY THIS PROJECT HAS VALUE. </a:t>
            </a:r>
          </a:p>
          <a:p>
            <a:pPr lvl="1"/>
            <a:r>
              <a:rPr lang="en-US" dirty="0" smtClean="0"/>
              <a:t>Most all of the audience did not see your midterm and have no idea what you are doing…</a:t>
            </a:r>
            <a:endParaRPr lang="en-US" dirty="0"/>
          </a:p>
        </p:txBody>
      </p:sp>
    </p:spTree>
    <p:extLst>
      <p:ext uri="{BB962C8B-B14F-4D97-AF65-F5344CB8AC3E}">
        <p14:creationId xmlns:p14="http://schemas.microsoft.com/office/powerpoint/2010/main" val="394934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Here you will display the logos for ALL of the technologies you are using. You will also say real quick what each technology does and why you chose them.</a:t>
            </a:r>
          </a:p>
        </p:txBody>
      </p:sp>
      <p:pic>
        <p:nvPicPr>
          <p:cNvPr id="1030" name="Picture 6" descr="https://digitalfellows.commons.gc.cuny.edu/files/2015/03/github_logo-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207619"/>
            <a:ext cx="2587146" cy="553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ecuredb.co/wp-content/uploads/2015/07/postgresql-9.3-free-downloa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429" y="3632714"/>
            <a:ext cx="1741338" cy="15441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en/thumb/6/62/MySQL.svg/640px-MySQL.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3170" y="2670943"/>
            <a:ext cx="2734181" cy="14140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7797082" y="5735705"/>
            <a:ext cx="4015445" cy="882515"/>
          </a:xfrm>
          <a:prstGeom prst="rect">
            <a:avLst/>
          </a:prstGeom>
        </p:spPr>
      </p:pic>
      <p:pic>
        <p:nvPicPr>
          <p:cNvPr id="1036" name="Picture 12" descr="https://www.w3.org/html/logo/downloads/HTML5_Logo_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767" y="4633312"/>
            <a:ext cx="1512798" cy="151279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codeschunks.com/wp-content/uploads/2015/10/angularj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4267" y="2722318"/>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cdn2.hubspot.net/hub/362403/file-658956378-png/bitbucke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543" y="53061"/>
            <a:ext cx="1705095" cy="170509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lingohub.com/wp-content/uploads/2014/05/logo-blue-l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161254" y="846889"/>
            <a:ext cx="2384064" cy="75992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upload.wikimedia.org/wikipedia/en/thumb/b/bf/JIRA_logo.svg/1280px-JIRA_logo.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42626" y="4315593"/>
            <a:ext cx="2166007" cy="108300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aprendergratis.es/wp-content/uploads/2014/05/javaee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02756" y="4219965"/>
            <a:ext cx="3013044" cy="128531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www.terminalinteractive.com/wp-content/uploads/2014/07/golang-logo.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8919" y="5767349"/>
            <a:ext cx="1944478" cy="683514"/>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cetatech.ceta-ciemat.es/wp-content/uploads/2015/02/android-studio-logo.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05565" y="5703045"/>
            <a:ext cx="2175893" cy="91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60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Elaborate further on some of the technologies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b="1" dirty="0">
                <a:solidFill>
                  <a:srgbClr val="C00000"/>
                </a:solidFill>
              </a:rPr>
              <a:t>THIS NEEDS TO BE A </a:t>
            </a:r>
            <a:r>
              <a:rPr lang="en-US" b="1" u="sng" dirty="0">
                <a:solidFill>
                  <a:srgbClr val="C00000"/>
                </a:solidFill>
              </a:rPr>
              <a:t>TECHNICAL</a:t>
            </a:r>
            <a:r>
              <a:rPr lang="en-US" b="1" dirty="0">
                <a:solidFill>
                  <a:srgbClr val="C00000"/>
                </a:solidFill>
              </a:rPr>
              <a:t> SLIDE THAT ONLY A COMPUTER </a:t>
            </a:r>
            <a:r>
              <a:rPr lang="en-US" b="1" dirty="0" smtClean="0">
                <a:solidFill>
                  <a:srgbClr val="C00000"/>
                </a:solidFill>
              </a:rPr>
              <a:t>SCIENTISTS WOULD UNDERSTAND OR APPRECIATE.</a:t>
            </a:r>
          </a:p>
          <a:p>
            <a:r>
              <a:rPr lang="en-US" dirty="0" smtClean="0"/>
              <a:t>So</a:t>
            </a:r>
            <a:r>
              <a:rPr lang="en-US" dirty="0" smtClean="0"/>
              <a:t>, possibly on this slide, and </a:t>
            </a:r>
            <a:r>
              <a:rPr lang="en-US" dirty="0" smtClean="0"/>
              <a:t>one more </a:t>
            </a:r>
            <a:r>
              <a:rPr lang="en-US" dirty="0" smtClean="0"/>
              <a:t>slides, you could further elaborate on one or more of the main technologies you might be using.  For example, screen shots, sample code, explanations of what “Go” is and how it works. </a:t>
            </a:r>
            <a:r>
              <a:rPr lang="en-US" dirty="0" smtClean="0"/>
              <a:t>Or, you could show a screen shot of your development tool and point out some very neat part of the code. </a:t>
            </a:r>
            <a:endParaRPr lang="en-US" dirty="0" smtClean="0"/>
          </a:p>
          <a:p>
            <a:r>
              <a:rPr lang="en-US" dirty="0" smtClean="0"/>
              <a:t>The side-purpose of the presentation is to introduce the whole class to numerous technologies that we might not know anything about. So that, somebody might say to themselves: “Hmmm… I want to learn about this ‘Go’ thingy…”</a:t>
            </a:r>
            <a:endParaRPr lang="en-US" dirty="0"/>
          </a:p>
        </p:txBody>
      </p:sp>
    </p:spTree>
    <p:extLst>
      <p:ext uri="{BB962C8B-B14F-4D97-AF65-F5344CB8AC3E}">
        <p14:creationId xmlns:p14="http://schemas.microsoft.com/office/powerpoint/2010/main" val="110889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SLIDE: Describe </a:t>
            </a:r>
            <a:r>
              <a:rPr lang="en-US" dirty="0" smtClean="0"/>
              <a:t>the </a:t>
            </a:r>
            <a:r>
              <a:rPr lang="en-US" dirty="0" smtClean="0"/>
              <a:t>Semester-long Scrum Process</a:t>
            </a:r>
            <a:r>
              <a:rPr lang="en-US" dirty="0" smtClean="0"/>
              <a:t>	</a:t>
            </a:r>
            <a:endParaRPr lang="en-US" dirty="0"/>
          </a:p>
        </p:txBody>
      </p:sp>
      <p:sp>
        <p:nvSpPr>
          <p:cNvPr id="3" name="Content Placeholder 2"/>
          <p:cNvSpPr>
            <a:spLocks noGrp="1"/>
          </p:cNvSpPr>
          <p:nvPr>
            <p:ph idx="1"/>
          </p:nvPr>
        </p:nvSpPr>
        <p:spPr/>
        <p:txBody>
          <a:bodyPr/>
          <a:lstStyle/>
          <a:p>
            <a:r>
              <a:rPr lang="en-US" dirty="0" smtClean="0"/>
              <a:t>List </a:t>
            </a:r>
            <a:r>
              <a:rPr lang="en-US" dirty="0" err="1" smtClean="0"/>
              <a:t>approx</a:t>
            </a:r>
            <a:r>
              <a:rPr lang="en-US" dirty="0" smtClean="0"/>
              <a:t> time line of sprints, who was Scrum master and when, notable accomplishments each sprint and current status </a:t>
            </a:r>
          </a:p>
          <a:p>
            <a:r>
              <a:rPr lang="en-US" dirty="0"/>
              <a:t>I</a:t>
            </a:r>
            <a:r>
              <a:rPr lang="en-US" dirty="0" smtClean="0"/>
              <a:t>f your project is not completely done, then say when the burndown chart for your last sprint projects you to be done. Show it as a pic.</a:t>
            </a:r>
          </a:p>
        </p:txBody>
      </p:sp>
    </p:spTree>
    <p:extLst>
      <p:ext uri="{BB962C8B-B14F-4D97-AF65-F5344CB8AC3E}">
        <p14:creationId xmlns:p14="http://schemas.microsoft.com/office/powerpoint/2010/main" val="57043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details about the project</a:t>
            </a:r>
            <a:endParaRPr lang="en-US" dirty="0"/>
          </a:p>
        </p:txBody>
      </p:sp>
      <p:sp>
        <p:nvSpPr>
          <p:cNvPr id="3" name="Content Placeholder 2"/>
          <p:cNvSpPr>
            <a:spLocks noGrp="1"/>
          </p:cNvSpPr>
          <p:nvPr>
            <p:ph idx="1"/>
          </p:nvPr>
        </p:nvSpPr>
        <p:spPr/>
        <p:txBody>
          <a:bodyPr/>
          <a:lstStyle/>
          <a:p>
            <a:r>
              <a:rPr lang="en-US" dirty="0" smtClean="0"/>
              <a:t>Give a status update on what you can accomplished and what still need to happen. </a:t>
            </a:r>
          </a:p>
          <a:p>
            <a:r>
              <a:rPr lang="en-US" dirty="0" smtClean="0"/>
              <a:t>You could have a few slides here that detail everything you have done so far… Maybe even show key screen shots of the app, or underlying code. </a:t>
            </a:r>
          </a:p>
          <a:p>
            <a:r>
              <a:rPr lang="en-US" dirty="0" smtClean="0"/>
              <a:t>This slide or set of slides can intermingle with the following slide set on challenges and triumphs…</a:t>
            </a:r>
          </a:p>
          <a:p>
            <a:endParaRPr lang="en-US" dirty="0"/>
          </a:p>
        </p:txBody>
      </p:sp>
    </p:spTree>
    <p:extLst>
      <p:ext uri="{BB962C8B-B14F-4D97-AF65-F5344CB8AC3E}">
        <p14:creationId xmlns:p14="http://schemas.microsoft.com/office/powerpoint/2010/main" val="377791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and triumphs</a:t>
            </a:r>
            <a:endParaRPr lang="en-US" dirty="0"/>
          </a:p>
        </p:txBody>
      </p:sp>
      <p:sp>
        <p:nvSpPr>
          <p:cNvPr id="3" name="Content Placeholder 2"/>
          <p:cNvSpPr>
            <a:spLocks noGrp="1"/>
          </p:cNvSpPr>
          <p:nvPr>
            <p:ph idx="1"/>
          </p:nvPr>
        </p:nvSpPr>
        <p:spPr/>
        <p:txBody>
          <a:bodyPr/>
          <a:lstStyle/>
          <a:p>
            <a:r>
              <a:rPr lang="en-US" dirty="0" smtClean="0"/>
              <a:t>What all has gone wrong so far</a:t>
            </a:r>
          </a:p>
          <a:p>
            <a:pPr lvl="1"/>
            <a:r>
              <a:rPr lang="en-US" dirty="0" smtClean="0"/>
              <a:t>Tried one technology but then switched, because…</a:t>
            </a:r>
          </a:p>
          <a:p>
            <a:r>
              <a:rPr lang="en-US" dirty="0" smtClean="0"/>
              <a:t>What new technologies did you learn</a:t>
            </a:r>
          </a:p>
          <a:p>
            <a:r>
              <a:rPr lang="en-US" dirty="0" smtClean="0"/>
              <a:t>What all has gone right</a:t>
            </a:r>
          </a:p>
          <a:p>
            <a:r>
              <a:rPr lang="en-US" dirty="0" smtClean="0"/>
              <a:t>What has been a struggle</a:t>
            </a:r>
          </a:p>
          <a:p>
            <a:r>
              <a:rPr lang="en-US" dirty="0" smtClean="0"/>
              <a:t>What has been really cool about this process/project</a:t>
            </a:r>
          </a:p>
          <a:p>
            <a:r>
              <a:rPr lang="en-US" dirty="0" err="1" smtClean="0"/>
              <a:t>Etc</a:t>
            </a:r>
            <a:r>
              <a:rPr lang="en-US" dirty="0" smtClean="0"/>
              <a:t>…</a:t>
            </a:r>
            <a:endParaRPr lang="en-US" dirty="0"/>
          </a:p>
        </p:txBody>
      </p:sp>
    </p:spTree>
    <p:extLst>
      <p:ext uri="{BB962C8B-B14F-4D97-AF65-F5344CB8AC3E}">
        <p14:creationId xmlns:p14="http://schemas.microsoft.com/office/powerpoint/2010/main" val="293372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 of current state of the software</a:t>
            </a:r>
            <a:endParaRPr lang="en-US" dirty="0"/>
          </a:p>
        </p:txBody>
      </p:sp>
      <p:sp>
        <p:nvSpPr>
          <p:cNvPr id="3" name="Content Placeholder 2"/>
          <p:cNvSpPr>
            <a:spLocks noGrp="1"/>
          </p:cNvSpPr>
          <p:nvPr>
            <p:ph idx="1"/>
          </p:nvPr>
        </p:nvSpPr>
        <p:spPr/>
        <p:txBody>
          <a:bodyPr/>
          <a:lstStyle/>
          <a:p>
            <a:r>
              <a:rPr lang="en-US" dirty="0" smtClean="0"/>
              <a:t>This is super important…. So, be sure not to break your code before presentation day. Fork often so that you have backups of working versions of the project.</a:t>
            </a:r>
          </a:p>
          <a:p>
            <a:r>
              <a:rPr lang="en-US" dirty="0" smtClean="0"/>
              <a:t>Make sure for the mid-term, and especially the final presentation, you have a working live demo.</a:t>
            </a:r>
          </a:p>
          <a:p>
            <a:r>
              <a:rPr lang="en-US" dirty="0" smtClean="0"/>
              <a:t>Your presentation ends with the live demo and afterwards you can ask the audience for questions.  </a:t>
            </a:r>
            <a:endParaRPr lang="en-US" dirty="0"/>
          </a:p>
        </p:txBody>
      </p:sp>
    </p:spTree>
    <p:extLst>
      <p:ext uri="{BB962C8B-B14F-4D97-AF65-F5344CB8AC3E}">
        <p14:creationId xmlns:p14="http://schemas.microsoft.com/office/powerpoint/2010/main" val="2809060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503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Title Client: … </vt:lpstr>
      <vt:lpstr>Project description</vt:lpstr>
      <vt:lpstr>Technologies Used</vt:lpstr>
      <vt:lpstr>Elaborate further on some of the technologies…</vt:lpstr>
      <vt:lpstr>ONE SLIDE: Describe the Semester-long Scrum Process </vt:lpstr>
      <vt:lpstr>More details about the project</vt:lpstr>
      <vt:lpstr>Challenges and triumphs</vt:lpstr>
      <vt:lpstr>Live demo of current state of the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Client: …</dc:title>
  <dc:creator>Sebastian</dc:creator>
  <cp:lastModifiedBy>Sebastian</cp:lastModifiedBy>
  <cp:revision>13</cp:revision>
  <dcterms:created xsi:type="dcterms:W3CDTF">2016-02-17T03:10:01Z</dcterms:created>
  <dcterms:modified xsi:type="dcterms:W3CDTF">2016-04-14T20:53:32Z</dcterms:modified>
</cp:coreProperties>
</file>