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916" y="4960137"/>
            <a:ext cx="7772400" cy="16093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Understanding the Impact of Medical Plan Design on Healthcare </a:t>
            </a:r>
            <a:r>
              <a:rPr lang="en-US" b="1" dirty="0" smtClean="0"/>
              <a:t>Utilization</a:t>
            </a:r>
            <a:br>
              <a:rPr lang="en-US" b="1" dirty="0" smtClean="0"/>
            </a:br>
            <a:r>
              <a:rPr lang="en-US" sz="1800" b="1" dirty="0" smtClean="0"/>
              <a:t>Partnership with Benefitfocus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Alex </a:t>
            </a:r>
            <a:r>
              <a:rPr lang="en-US" b="1" dirty="0" err="1" smtClean="0"/>
              <a:t>Giarrocco</a:t>
            </a:r>
            <a:endParaRPr lang="en-US" b="1" dirty="0" smtClean="0"/>
          </a:p>
          <a:p>
            <a:r>
              <a:rPr lang="en-US" b="1" dirty="0" smtClean="0"/>
              <a:t>Sonia </a:t>
            </a:r>
            <a:r>
              <a:rPr lang="en-US" b="1" dirty="0" err="1" smtClean="0"/>
              <a:t>Kopel</a:t>
            </a:r>
            <a:endParaRPr lang="en-US" b="1" dirty="0" smtClean="0"/>
          </a:p>
          <a:p>
            <a:r>
              <a:rPr lang="en-US" b="1" dirty="0" smtClean="0"/>
              <a:t>Neal Sakash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8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600" dirty="0"/>
              <a:t>Background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Navigating modern health care policy has become increasingly </a:t>
            </a:r>
            <a:r>
              <a:rPr lang="en-US" sz="2400" dirty="0" smtClean="0"/>
              <a:t>daunting.</a:t>
            </a:r>
          </a:p>
          <a:p>
            <a:r>
              <a:rPr lang="en-US" sz="2400" dirty="0" smtClean="0"/>
              <a:t>Employers </a:t>
            </a:r>
            <a:r>
              <a:rPr lang="en-US" sz="2400" dirty="0"/>
              <a:t>are </a:t>
            </a:r>
            <a:r>
              <a:rPr lang="en-US" sz="2400" dirty="0" smtClean="0"/>
              <a:t>strained </a:t>
            </a:r>
            <a:r>
              <a:rPr lang="en-US" sz="2400" dirty="0"/>
              <a:t>by rising healthcare </a:t>
            </a:r>
            <a:r>
              <a:rPr lang="en-US" sz="2400" dirty="0" smtClean="0"/>
              <a:t>costs.</a:t>
            </a:r>
          </a:p>
          <a:p>
            <a:r>
              <a:rPr lang="en-US" sz="2400" dirty="0" smtClean="0"/>
              <a:t>Employees </a:t>
            </a:r>
            <a:r>
              <a:rPr lang="en-US" sz="2400" dirty="0"/>
              <a:t>are further expected to take greater responsibility choosing, managing, and paying for their coverage. </a:t>
            </a:r>
            <a:endParaRPr lang="en-US" sz="2400" dirty="0" smtClean="0"/>
          </a:p>
          <a:p>
            <a:r>
              <a:rPr lang="en-US" sz="2400" dirty="0" smtClean="0"/>
              <a:t>Benefitfocus </a:t>
            </a:r>
            <a:r>
              <a:rPr lang="en-US" sz="2400" dirty="0"/>
              <a:t>seeks to mediate these problems for both employer and employee and has partnered with College of Charleston to help predict one of the most costly healthcare expenditures, inpatient hospitalizations.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focuses on providing insights to employers and benefits administrators on how plan design can impact healthcare utilization, specifically hospitalizations. </a:t>
            </a:r>
            <a:endParaRPr lang="en-US" dirty="0" smtClean="0"/>
          </a:p>
          <a:p>
            <a:r>
              <a:rPr lang="en-US" dirty="0" smtClean="0"/>
              <a:t>Various </a:t>
            </a:r>
            <a:r>
              <a:rPr lang="en-US" dirty="0"/>
              <a:t>models were built using benefit plan variables (deductible, coinsurance, copay, etc.), to compute this impact.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these models we've built an interactive R-shiny web app to enable the user to visualize this relationship between plan design and healthcare utilization.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8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4" name="AutoShape 2" descr="Image result for r logo"/>
          <p:cNvSpPr>
            <a:spLocks noChangeAspect="1" noChangeArrowheads="1"/>
          </p:cNvSpPr>
          <p:nvPr/>
        </p:nvSpPr>
        <p:spPr bwMode="auto">
          <a:xfrm>
            <a:off x="399415" y="37112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https://digitalfellows.commons.gc.cuny.edu/files/2015/03/github_logo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54" y="2365344"/>
            <a:ext cx="2587146" cy="5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143827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90" y="4016058"/>
            <a:ext cx="1312748" cy="1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50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158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Understanding the Impact of Medical Plan Design on Healthcare Utilization Partnership with Benefitfocus </vt:lpstr>
      <vt:lpstr> Background </vt:lpstr>
      <vt:lpstr>Project Details</vt:lpstr>
      <vt:lpstr>Technologies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Impact of Medical Plan Design on Healthcare Utilization Partnership with Benefitfocus</dc:title>
  <dc:creator>Neal</dc:creator>
  <cp:lastModifiedBy>Neal</cp:lastModifiedBy>
  <cp:revision>5</cp:revision>
  <dcterms:created xsi:type="dcterms:W3CDTF">2018-02-20T20:33:36Z</dcterms:created>
  <dcterms:modified xsi:type="dcterms:W3CDTF">2018-02-20T22:10:36Z</dcterms:modified>
</cp:coreProperties>
</file>