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notesSlides/notesSlide1.xml" ContentType="application/vnd.openxmlformats-officedocument.presentationml.notesSlide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notesSlides/notesSlide2.xml" ContentType="application/vnd.openxmlformats-officedocument.presentationml.notesSlide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notesSlides/notesSlide3.xml" ContentType="application/vnd.openxmlformats-officedocument.presentationml.notesSlide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notesSlides/notesSlide4.xml" ContentType="application/vnd.openxmlformats-officedocument.presentationml.notesSlide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notesSlides/notesSlide5.xml" ContentType="application/vnd.openxmlformats-officedocument.presentationml.notesSlide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notesSlides/notesSlide6.xml" ContentType="application/vnd.openxmlformats-officedocument.presentationml.notesSlide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notesSlides/notesSlide7.xml" ContentType="application/vnd.openxmlformats-officedocument.presentationml.notesSlide+xml"/>
  <Override PartName="/ppt/tags/tag1079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notesSlides/notesSlide8.xml" ContentType="application/vnd.openxmlformats-officedocument.presentationml.notesSlide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notesSlides/notesSlide9.xml" ContentType="application/vnd.openxmlformats-officedocument.presentationml.notesSlide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notesSlides/notesSlide10.xml" ContentType="application/vnd.openxmlformats-officedocument.presentationml.notesSlide+xml"/>
  <Override PartName="/ppt/tags/tag1345.xml" ContentType="application/vnd.openxmlformats-officedocument.presentationml.tags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58.xml" ContentType="application/vnd.openxmlformats-officedocument.presentationml.tags+xml"/>
  <Override PartName="/ppt/tags/tag1359.xml" ContentType="application/vnd.openxmlformats-officedocument.presentationml.tags+xml"/>
  <Override PartName="/ppt/tags/tag1360.xml" ContentType="application/vnd.openxmlformats-officedocument.presentationml.tags+xml"/>
  <Override PartName="/ppt/tags/tag1361.xml" ContentType="application/vnd.openxmlformats-officedocument.presentationml.tags+xml"/>
  <Override PartName="/ppt/tags/tag1362.xml" ContentType="application/vnd.openxmlformats-officedocument.presentationml.tags+xml"/>
  <Override PartName="/ppt/tags/tag1363.xml" ContentType="application/vnd.openxmlformats-officedocument.presentationml.tags+xml"/>
  <Override PartName="/ppt/tags/tag1364.xml" ContentType="application/vnd.openxmlformats-officedocument.presentationml.tags+xml"/>
  <Override PartName="/ppt/tags/tag1365.xml" ContentType="application/vnd.openxmlformats-officedocument.presentationml.tags+xml"/>
  <Override PartName="/ppt/tags/tag1366.xml" ContentType="application/vnd.openxmlformats-officedocument.presentationml.tags+xml"/>
  <Override PartName="/ppt/tags/tag1367.xml" ContentType="application/vnd.openxmlformats-officedocument.presentationml.tags+xml"/>
  <Override PartName="/ppt/tags/tag1368.xml" ContentType="application/vnd.openxmlformats-officedocument.presentationml.tags+xml"/>
  <Override PartName="/ppt/tags/tag1369.xml" ContentType="application/vnd.openxmlformats-officedocument.presentationml.tags+xml"/>
  <Override PartName="/ppt/tags/tag1370.xml" ContentType="application/vnd.openxmlformats-officedocument.presentationml.tags+xml"/>
  <Override PartName="/ppt/tags/tag1371.xml" ContentType="application/vnd.openxmlformats-officedocument.presentationml.tags+xml"/>
  <Override PartName="/ppt/tags/tag1372.xml" ContentType="application/vnd.openxmlformats-officedocument.presentationml.tags+xml"/>
  <Override PartName="/ppt/tags/tag1373.xml" ContentType="application/vnd.openxmlformats-officedocument.presentationml.tags+xml"/>
  <Override PartName="/ppt/tags/tag1374.xml" ContentType="application/vnd.openxmlformats-officedocument.presentationml.tags+xml"/>
  <Override PartName="/ppt/tags/tag1375.xml" ContentType="application/vnd.openxmlformats-officedocument.presentationml.tags+xml"/>
  <Override PartName="/ppt/tags/tag1376.xml" ContentType="application/vnd.openxmlformats-officedocument.presentationml.tags+xml"/>
  <Override PartName="/ppt/tags/tag1377.xml" ContentType="application/vnd.openxmlformats-officedocument.presentationml.tags+xml"/>
  <Override PartName="/ppt/tags/tag1378.xml" ContentType="application/vnd.openxmlformats-officedocument.presentationml.tags+xml"/>
  <Override PartName="/ppt/tags/tag1379.xml" ContentType="application/vnd.openxmlformats-officedocument.presentationml.tags+xml"/>
  <Override PartName="/ppt/tags/tag1380.xml" ContentType="application/vnd.openxmlformats-officedocument.presentationml.tags+xml"/>
  <Override PartName="/ppt/tags/tag1381.xml" ContentType="application/vnd.openxmlformats-officedocument.presentationml.tags+xml"/>
  <Override PartName="/ppt/tags/tag1382.xml" ContentType="application/vnd.openxmlformats-officedocument.presentationml.tags+xml"/>
  <Override PartName="/ppt/tags/tag1383.xml" ContentType="application/vnd.openxmlformats-officedocument.presentationml.tags+xml"/>
  <Override PartName="/ppt/tags/tag1384.xml" ContentType="application/vnd.openxmlformats-officedocument.presentationml.tags+xml"/>
  <Override PartName="/ppt/tags/tag1385.xml" ContentType="application/vnd.openxmlformats-officedocument.presentationml.tags+xml"/>
  <Override PartName="/ppt/tags/tag1386.xml" ContentType="application/vnd.openxmlformats-officedocument.presentationml.tags+xml"/>
  <Override PartName="/ppt/tags/tag1387.xml" ContentType="application/vnd.openxmlformats-officedocument.presentationml.tags+xml"/>
  <Override PartName="/ppt/tags/tag1388.xml" ContentType="application/vnd.openxmlformats-officedocument.presentationml.tags+xml"/>
  <Override PartName="/ppt/tags/tag1389.xml" ContentType="application/vnd.openxmlformats-officedocument.presentationml.tags+xml"/>
  <Override PartName="/ppt/tags/tag1390.xml" ContentType="application/vnd.openxmlformats-officedocument.presentationml.tags+xml"/>
  <Override PartName="/ppt/tags/tag1391.xml" ContentType="application/vnd.openxmlformats-officedocument.presentationml.tags+xml"/>
  <Override PartName="/ppt/tags/tag1392.xml" ContentType="application/vnd.openxmlformats-officedocument.presentationml.tags+xml"/>
  <Override PartName="/ppt/tags/tag1393.xml" ContentType="application/vnd.openxmlformats-officedocument.presentationml.tags+xml"/>
  <Override PartName="/ppt/tags/tag1394.xml" ContentType="application/vnd.openxmlformats-officedocument.presentationml.tags+xml"/>
  <Override PartName="/ppt/tags/tag1395.xml" ContentType="application/vnd.openxmlformats-officedocument.presentationml.tags+xml"/>
  <Override PartName="/ppt/tags/tag1396.xml" ContentType="application/vnd.openxmlformats-officedocument.presentationml.tags+xml"/>
  <Override PartName="/ppt/tags/tag1397.xml" ContentType="application/vnd.openxmlformats-officedocument.presentationml.tags+xml"/>
  <Override PartName="/ppt/tags/tag1398.xml" ContentType="application/vnd.openxmlformats-officedocument.presentationml.tags+xml"/>
  <Override PartName="/ppt/tags/tag1399.xml" ContentType="application/vnd.openxmlformats-officedocument.presentationml.tags+xml"/>
  <Override PartName="/ppt/tags/tag1400.xml" ContentType="application/vnd.openxmlformats-officedocument.presentationml.tags+xml"/>
  <Override PartName="/ppt/tags/tag1401.xml" ContentType="application/vnd.openxmlformats-officedocument.presentationml.tags+xml"/>
  <Override PartName="/ppt/tags/tag1402.xml" ContentType="application/vnd.openxmlformats-officedocument.presentationml.tags+xml"/>
  <Override PartName="/ppt/tags/tag1403.xml" ContentType="application/vnd.openxmlformats-officedocument.presentationml.tags+xml"/>
  <Override PartName="/ppt/tags/tag1404.xml" ContentType="application/vnd.openxmlformats-officedocument.presentationml.tags+xml"/>
  <Override PartName="/ppt/tags/tag1405.xml" ContentType="application/vnd.openxmlformats-officedocument.presentationml.tags+xml"/>
  <Override PartName="/ppt/tags/tag1406.xml" ContentType="application/vnd.openxmlformats-officedocument.presentationml.tags+xml"/>
  <Override PartName="/ppt/tags/tag1407.xml" ContentType="application/vnd.openxmlformats-officedocument.presentationml.tags+xml"/>
  <Override PartName="/ppt/tags/tag1408.xml" ContentType="application/vnd.openxmlformats-officedocument.presentationml.tags+xml"/>
  <Override PartName="/ppt/tags/tag1409.xml" ContentType="application/vnd.openxmlformats-officedocument.presentationml.tags+xml"/>
  <Override PartName="/ppt/tags/tag1410.xml" ContentType="application/vnd.openxmlformats-officedocument.presentationml.tags+xml"/>
  <Override PartName="/ppt/tags/tag1411.xml" ContentType="application/vnd.openxmlformats-officedocument.presentationml.tags+xml"/>
  <Override PartName="/ppt/tags/tag1412.xml" ContentType="application/vnd.openxmlformats-officedocument.presentationml.tags+xml"/>
  <Override PartName="/ppt/tags/tag1413.xml" ContentType="application/vnd.openxmlformats-officedocument.presentationml.tags+xml"/>
  <Override PartName="/ppt/tags/tag1414.xml" ContentType="application/vnd.openxmlformats-officedocument.presentationml.tags+xml"/>
  <Override PartName="/ppt/tags/tag1415.xml" ContentType="application/vnd.openxmlformats-officedocument.presentationml.tags+xml"/>
  <Override PartName="/ppt/tags/tag1416.xml" ContentType="application/vnd.openxmlformats-officedocument.presentationml.tags+xml"/>
  <Override PartName="/ppt/tags/tag1417.xml" ContentType="application/vnd.openxmlformats-officedocument.presentationml.tags+xml"/>
  <Override PartName="/ppt/tags/tag1418.xml" ContentType="application/vnd.openxmlformats-officedocument.presentationml.tags+xml"/>
  <Override PartName="/ppt/tags/tag1419.xml" ContentType="application/vnd.openxmlformats-officedocument.presentationml.tags+xml"/>
  <Override PartName="/ppt/tags/tag1420.xml" ContentType="application/vnd.openxmlformats-officedocument.presentationml.tags+xml"/>
  <Override PartName="/ppt/tags/tag1421.xml" ContentType="application/vnd.openxmlformats-officedocument.presentationml.tags+xml"/>
  <Override PartName="/ppt/tags/tag1422.xml" ContentType="application/vnd.openxmlformats-officedocument.presentationml.tags+xml"/>
  <Override PartName="/ppt/notesSlides/notesSlide11.xml" ContentType="application/vnd.openxmlformats-officedocument.presentationml.notesSlide+xml"/>
  <Override PartName="/ppt/tags/tag1423.xml" ContentType="application/vnd.openxmlformats-officedocument.presentationml.tags+xml"/>
  <Override PartName="/ppt/tags/tag1424.xml" ContentType="application/vnd.openxmlformats-officedocument.presentationml.tags+xml"/>
  <Override PartName="/ppt/tags/tag1425.xml" ContentType="application/vnd.openxmlformats-officedocument.presentationml.tags+xml"/>
  <Override PartName="/ppt/tags/tag1426.xml" ContentType="application/vnd.openxmlformats-officedocument.presentationml.tags+xml"/>
  <Override PartName="/ppt/tags/tag1427.xml" ContentType="application/vnd.openxmlformats-officedocument.presentationml.tags+xml"/>
  <Override PartName="/ppt/tags/tag1428.xml" ContentType="application/vnd.openxmlformats-officedocument.presentationml.tags+xml"/>
  <Override PartName="/ppt/tags/tag1429.xml" ContentType="application/vnd.openxmlformats-officedocument.presentationml.tags+xml"/>
  <Override PartName="/ppt/tags/tag1430.xml" ContentType="application/vnd.openxmlformats-officedocument.presentationml.tags+xml"/>
  <Override PartName="/ppt/tags/tag1431.xml" ContentType="application/vnd.openxmlformats-officedocument.presentationml.tags+xml"/>
  <Override PartName="/ppt/tags/tag1432.xml" ContentType="application/vnd.openxmlformats-officedocument.presentationml.tags+xml"/>
  <Override PartName="/ppt/tags/tag1433.xml" ContentType="application/vnd.openxmlformats-officedocument.presentationml.tags+xml"/>
  <Override PartName="/ppt/tags/tag1434.xml" ContentType="application/vnd.openxmlformats-officedocument.presentationml.tags+xml"/>
  <Override PartName="/ppt/tags/tag1435.xml" ContentType="application/vnd.openxmlformats-officedocument.presentationml.tags+xml"/>
  <Override PartName="/ppt/tags/tag1436.xml" ContentType="application/vnd.openxmlformats-officedocument.presentationml.tags+xml"/>
  <Override PartName="/ppt/tags/tag1437.xml" ContentType="application/vnd.openxmlformats-officedocument.presentationml.tags+xml"/>
  <Override PartName="/ppt/tags/tag1438.xml" ContentType="application/vnd.openxmlformats-officedocument.presentationml.tags+xml"/>
  <Override PartName="/ppt/tags/tag1439.xml" ContentType="application/vnd.openxmlformats-officedocument.presentationml.tags+xml"/>
  <Override PartName="/ppt/tags/tag1440.xml" ContentType="application/vnd.openxmlformats-officedocument.presentationml.tags+xml"/>
  <Override PartName="/ppt/tags/tag1441.xml" ContentType="application/vnd.openxmlformats-officedocument.presentationml.tags+xml"/>
  <Override PartName="/ppt/tags/tag1442.xml" ContentType="application/vnd.openxmlformats-officedocument.presentationml.tags+xml"/>
  <Override PartName="/ppt/tags/tag1443.xml" ContentType="application/vnd.openxmlformats-officedocument.presentationml.tags+xml"/>
  <Override PartName="/ppt/tags/tag1444.xml" ContentType="application/vnd.openxmlformats-officedocument.presentationml.tags+xml"/>
  <Override PartName="/ppt/tags/tag1445.xml" ContentType="application/vnd.openxmlformats-officedocument.presentationml.tags+xml"/>
  <Override PartName="/ppt/tags/tag1446.xml" ContentType="application/vnd.openxmlformats-officedocument.presentationml.tags+xml"/>
  <Override PartName="/ppt/tags/tag1447.xml" ContentType="application/vnd.openxmlformats-officedocument.presentationml.tags+xml"/>
  <Override PartName="/ppt/tags/tag1448.xml" ContentType="application/vnd.openxmlformats-officedocument.presentationml.tags+xml"/>
  <Override PartName="/ppt/tags/tag1449.xml" ContentType="application/vnd.openxmlformats-officedocument.presentationml.tags+xml"/>
  <Override PartName="/ppt/tags/tag1450.xml" ContentType="application/vnd.openxmlformats-officedocument.presentationml.tags+xml"/>
  <Override PartName="/ppt/tags/tag1451.xml" ContentType="application/vnd.openxmlformats-officedocument.presentationml.tags+xml"/>
  <Override PartName="/ppt/tags/tag1452.xml" ContentType="application/vnd.openxmlformats-officedocument.presentationml.tags+xml"/>
  <Override PartName="/ppt/tags/tag1453.xml" ContentType="application/vnd.openxmlformats-officedocument.presentationml.tags+xml"/>
  <Override PartName="/ppt/tags/tag1454.xml" ContentType="application/vnd.openxmlformats-officedocument.presentationml.tags+xml"/>
  <Override PartName="/ppt/tags/tag1455.xml" ContentType="application/vnd.openxmlformats-officedocument.presentationml.tags+xml"/>
  <Override PartName="/ppt/tags/tag1456.xml" ContentType="application/vnd.openxmlformats-officedocument.presentationml.tags+xml"/>
  <Override PartName="/ppt/tags/tag1457.xml" ContentType="application/vnd.openxmlformats-officedocument.presentationml.tags+xml"/>
  <Override PartName="/ppt/tags/tag1458.xml" ContentType="application/vnd.openxmlformats-officedocument.presentationml.tags+xml"/>
  <Override PartName="/ppt/tags/tag1459.xml" ContentType="application/vnd.openxmlformats-officedocument.presentationml.tags+xml"/>
  <Override PartName="/ppt/tags/tag1460.xml" ContentType="application/vnd.openxmlformats-officedocument.presentationml.tags+xml"/>
  <Override PartName="/ppt/tags/tag1461.xml" ContentType="application/vnd.openxmlformats-officedocument.presentationml.tags+xml"/>
  <Override PartName="/ppt/tags/tag1462.xml" ContentType="application/vnd.openxmlformats-officedocument.presentationml.tags+xml"/>
  <Override PartName="/ppt/tags/tag1463.xml" ContentType="application/vnd.openxmlformats-officedocument.presentationml.tags+xml"/>
  <Override PartName="/ppt/tags/tag1464.xml" ContentType="application/vnd.openxmlformats-officedocument.presentationml.tags+xml"/>
  <Override PartName="/ppt/tags/tag1465.xml" ContentType="application/vnd.openxmlformats-officedocument.presentationml.tags+xml"/>
  <Override PartName="/ppt/tags/tag1466.xml" ContentType="application/vnd.openxmlformats-officedocument.presentationml.tags+xml"/>
  <Override PartName="/ppt/tags/tag1467.xml" ContentType="application/vnd.openxmlformats-officedocument.presentationml.tags+xml"/>
  <Override PartName="/ppt/tags/tag1468.xml" ContentType="application/vnd.openxmlformats-officedocument.presentationml.tags+xml"/>
  <Override PartName="/ppt/tags/tag1469.xml" ContentType="application/vnd.openxmlformats-officedocument.presentationml.tags+xml"/>
  <Override PartName="/ppt/tags/tag1470.xml" ContentType="application/vnd.openxmlformats-officedocument.presentationml.tags+xml"/>
  <Override PartName="/ppt/tags/tag1471.xml" ContentType="application/vnd.openxmlformats-officedocument.presentationml.tags+xml"/>
  <Override PartName="/ppt/tags/tag1472.xml" ContentType="application/vnd.openxmlformats-officedocument.presentationml.tags+xml"/>
  <Override PartName="/ppt/tags/tag1473.xml" ContentType="application/vnd.openxmlformats-officedocument.presentationml.tags+xml"/>
  <Override PartName="/ppt/tags/tag1474.xml" ContentType="application/vnd.openxmlformats-officedocument.presentationml.tags+xml"/>
  <Override PartName="/ppt/tags/tag1475.xml" ContentType="application/vnd.openxmlformats-officedocument.presentationml.tags+xml"/>
  <Override PartName="/ppt/tags/tag1476.xml" ContentType="application/vnd.openxmlformats-officedocument.presentationml.tags+xml"/>
  <Override PartName="/ppt/tags/tag1477.xml" ContentType="application/vnd.openxmlformats-officedocument.presentationml.tags+xml"/>
  <Override PartName="/ppt/tags/tag1478.xml" ContentType="application/vnd.openxmlformats-officedocument.presentationml.tags+xml"/>
  <Override PartName="/ppt/tags/tag1479.xml" ContentType="application/vnd.openxmlformats-officedocument.presentationml.tags+xml"/>
  <Override PartName="/ppt/tags/tag1480.xml" ContentType="application/vnd.openxmlformats-officedocument.presentationml.tags+xml"/>
  <Override PartName="/ppt/tags/tag1481.xml" ContentType="application/vnd.openxmlformats-officedocument.presentationml.tags+xml"/>
  <Override PartName="/ppt/tags/tag1482.xml" ContentType="application/vnd.openxmlformats-officedocument.presentationml.tags+xml"/>
  <Override PartName="/ppt/tags/tag1483.xml" ContentType="application/vnd.openxmlformats-officedocument.presentationml.tags+xml"/>
  <Override PartName="/ppt/tags/tag1484.xml" ContentType="application/vnd.openxmlformats-officedocument.presentationml.tags+xml"/>
  <Override PartName="/ppt/tags/tag1485.xml" ContentType="application/vnd.openxmlformats-officedocument.presentationml.tags+xml"/>
  <Override PartName="/ppt/tags/tag1486.xml" ContentType="application/vnd.openxmlformats-officedocument.presentationml.tags+xml"/>
  <Override PartName="/ppt/tags/tag1487.xml" ContentType="application/vnd.openxmlformats-officedocument.presentationml.tags+xml"/>
  <Override PartName="/ppt/tags/tag1488.xml" ContentType="application/vnd.openxmlformats-officedocument.presentationml.tags+xml"/>
  <Override PartName="/ppt/tags/tag1489.xml" ContentType="application/vnd.openxmlformats-officedocument.presentationml.tags+xml"/>
  <Override PartName="/ppt/tags/tag1490.xml" ContentType="application/vnd.openxmlformats-officedocument.presentationml.tags+xml"/>
  <Override PartName="/ppt/tags/tag1491.xml" ContentType="application/vnd.openxmlformats-officedocument.presentationml.tags+xml"/>
  <Override PartName="/ppt/tags/tag1492.xml" ContentType="application/vnd.openxmlformats-officedocument.presentationml.tags+xml"/>
  <Override PartName="/ppt/tags/tag1493.xml" ContentType="application/vnd.openxmlformats-officedocument.presentationml.tags+xml"/>
  <Override PartName="/ppt/tags/tag1494.xml" ContentType="application/vnd.openxmlformats-officedocument.presentationml.tags+xml"/>
  <Override PartName="/ppt/notesSlides/notesSlide12.xml" ContentType="application/vnd.openxmlformats-officedocument.presentationml.notesSlide+xml"/>
  <Override PartName="/ppt/tags/tag1495.xml" ContentType="application/vnd.openxmlformats-officedocument.presentationml.tags+xml"/>
  <Override PartName="/ppt/tags/tag1496.xml" ContentType="application/vnd.openxmlformats-officedocument.presentationml.tags+xml"/>
  <Override PartName="/ppt/tags/tag1497.xml" ContentType="application/vnd.openxmlformats-officedocument.presentationml.tags+xml"/>
  <Override PartName="/ppt/tags/tag1498.xml" ContentType="application/vnd.openxmlformats-officedocument.presentationml.tags+xml"/>
  <Override PartName="/ppt/tags/tag1499.xml" ContentType="application/vnd.openxmlformats-officedocument.presentationml.tags+xml"/>
  <Override PartName="/ppt/tags/tag1500.xml" ContentType="application/vnd.openxmlformats-officedocument.presentationml.tags+xml"/>
  <Override PartName="/ppt/tags/tag1501.xml" ContentType="application/vnd.openxmlformats-officedocument.presentationml.tags+xml"/>
  <Override PartName="/ppt/tags/tag1502.xml" ContentType="application/vnd.openxmlformats-officedocument.presentationml.tags+xml"/>
  <Override PartName="/ppt/tags/tag1503.xml" ContentType="application/vnd.openxmlformats-officedocument.presentationml.tags+xml"/>
  <Override PartName="/ppt/tags/tag1504.xml" ContentType="application/vnd.openxmlformats-officedocument.presentationml.tags+xml"/>
  <Override PartName="/ppt/tags/tag1505.xml" ContentType="application/vnd.openxmlformats-officedocument.presentationml.tags+xml"/>
  <Override PartName="/ppt/tags/tag1506.xml" ContentType="application/vnd.openxmlformats-officedocument.presentationml.tags+xml"/>
  <Override PartName="/ppt/tags/tag1507.xml" ContentType="application/vnd.openxmlformats-officedocument.presentationml.tags+xml"/>
  <Override PartName="/ppt/tags/tag1508.xml" ContentType="application/vnd.openxmlformats-officedocument.presentationml.tags+xml"/>
  <Override PartName="/ppt/tags/tag1509.xml" ContentType="application/vnd.openxmlformats-officedocument.presentationml.tags+xml"/>
  <Override PartName="/ppt/tags/tag1510.xml" ContentType="application/vnd.openxmlformats-officedocument.presentationml.tags+xml"/>
  <Override PartName="/ppt/tags/tag1511.xml" ContentType="application/vnd.openxmlformats-officedocument.presentationml.tags+xml"/>
  <Override PartName="/ppt/tags/tag1512.xml" ContentType="application/vnd.openxmlformats-officedocument.presentationml.tags+xml"/>
  <Override PartName="/ppt/tags/tag1513.xml" ContentType="application/vnd.openxmlformats-officedocument.presentationml.tags+xml"/>
  <Override PartName="/ppt/tags/tag1514.xml" ContentType="application/vnd.openxmlformats-officedocument.presentationml.tags+xml"/>
  <Override PartName="/ppt/tags/tag1515.xml" ContentType="application/vnd.openxmlformats-officedocument.presentationml.tags+xml"/>
  <Override PartName="/ppt/tags/tag1516.xml" ContentType="application/vnd.openxmlformats-officedocument.presentationml.tags+xml"/>
  <Override PartName="/ppt/tags/tag1517.xml" ContentType="application/vnd.openxmlformats-officedocument.presentationml.tags+xml"/>
  <Override PartName="/ppt/tags/tag1518.xml" ContentType="application/vnd.openxmlformats-officedocument.presentationml.tags+xml"/>
  <Override PartName="/ppt/tags/tag1519.xml" ContentType="application/vnd.openxmlformats-officedocument.presentationml.tags+xml"/>
  <Override PartName="/ppt/tags/tag1520.xml" ContentType="application/vnd.openxmlformats-officedocument.presentationml.tags+xml"/>
  <Override PartName="/ppt/tags/tag1521.xml" ContentType="application/vnd.openxmlformats-officedocument.presentationml.tags+xml"/>
  <Override PartName="/ppt/tags/tag1522.xml" ContentType="application/vnd.openxmlformats-officedocument.presentationml.tags+xml"/>
  <Override PartName="/ppt/tags/tag1523.xml" ContentType="application/vnd.openxmlformats-officedocument.presentationml.tags+xml"/>
  <Override PartName="/ppt/tags/tag1524.xml" ContentType="application/vnd.openxmlformats-officedocument.presentationml.tags+xml"/>
  <Override PartName="/ppt/tags/tag1525.xml" ContentType="application/vnd.openxmlformats-officedocument.presentationml.tags+xml"/>
  <Override PartName="/ppt/tags/tag1526.xml" ContentType="application/vnd.openxmlformats-officedocument.presentationml.tags+xml"/>
  <Override PartName="/ppt/tags/tag1527.xml" ContentType="application/vnd.openxmlformats-officedocument.presentationml.tags+xml"/>
  <Override PartName="/ppt/tags/tag1528.xml" ContentType="application/vnd.openxmlformats-officedocument.presentationml.tags+xml"/>
  <Override PartName="/ppt/tags/tag1529.xml" ContentType="application/vnd.openxmlformats-officedocument.presentationml.tags+xml"/>
  <Override PartName="/ppt/tags/tag1530.xml" ContentType="application/vnd.openxmlformats-officedocument.presentationml.tags+xml"/>
  <Override PartName="/ppt/tags/tag1531.xml" ContentType="application/vnd.openxmlformats-officedocument.presentationml.tags+xml"/>
  <Override PartName="/ppt/tags/tag1532.xml" ContentType="application/vnd.openxmlformats-officedocument.presentationml.tags+xml"/>
  <Override PartName="/ppt/tags/tag1533.xml" ContentType="application/vnd.openxmlformats-officedocument.presentationml.tags+xml"/>
  <Override PartName="/ppt/tags/tag1534.xml" ContentType="application/vnd.openxmlformats-officedocument.presentationml.tags+xml"/>
  <Override PartName="/ppt/tags/tag1535.xml" ContentType="application/vnd.openxmlformats-officedocument.presentationml.tags+xml"/>
  <Override PartName="/ppt/tags/tag1536.xml" ContentType="application/vnd.openxmlformats-officedocument.presentationml.tags+xml"/>
  <Override PartName="/ppt/tags/tag1537.xml" ContentType="application/vnd.openxmlformats-officedocument.presentationml.tags+xml"/>
  <Override PartName="/ppt/tags/tag1538.xml" ContentType="application/vnd.openxmlformats-officedocument.presentationml.tags+xml"/>
  <Override PartName="/ppt/tags/tag1539.xml" ContentType="application/vnd.openxmlformats-officedocument.presentationml.tags+xml"/>
  <Override PartName="/ppt/tags/tag1540.xml" ContentType="application/vnd.openxmlformats-officedocument.presentationml.tags+xml"/>
  <Override PartName="/ppt/tags/tag1541.xml" ContentType="application/vnd.openxmlformats-officedocument.presentationml.tags+xml"/>
  <Override PartName="/ppt/tags/tag1542.xml" ContentType="application/vnd.openxmlformats-officedocument.presentationml.tags+xml"/>
  <Override PartName="/ppt/tags/tag1543.xml" ContentType="application/vnd.openxmlformats-officedocument.presentationml.tags+xml"/>
  <Override PartName="/ppt/tags/tag1544.xml" ContentType="application/vnd.openxmlformats-officedocument.presentationml.tags+xml"/>
  <Override PartName="/ppt/tags/tag1545.xml" ContentType="application/vnd.openxmlformats-officedocument.presentationml.tags+xml"/>
  <Override PartName="/ppt/tags/tag1546.xml" ContentType="application/vnd.openxmlformats-officedocument.presentationml.tags+xml"/>
  <Override PartName="/ppt/tags/tag1547.xml" ContentType="application/vnd.openxmlformats-officedocument.presentationml.tags+xml"/>
  <Override PartName="/ppt/tags/tag1548.xml" ContentType="application/vnd.openxmlformats-officedocument.presentationml.tags+xml"/>
  <Override PartName="/ppt/tags/tag1549.xml" ContentType="application/vnd.openxmlformats-officedocument.presentationml.tags+xml"/>
  <Override PartName="/ppt/tags/tag1550.xml" ContentType="application/vnd.openxmlformats-officedocument.presentationml.tags+xml"/>
  <Override PartName="/ppt/tags/tag1551.xml" ContentType="application/vnd.openxmlformats-officedocument.presentationml.tags+xml"/>
  <Override PartName="/ppt/tags/tag1552.xml" ContentType="application/vnd.openxmlformats-officedocument.presentationml.tags+xml"/>
  <Override PartName="/ppt/tags/tag1553.xml" ContentType="application/vnd.openxmlformats-officedocument.presentationml.tags+xml"/>
  <Override PartName="/ppt/tags/tag1554.xml" ContentType="application/vnd.openxmlformats-officedocument.presentationml.tags+xml"/>
  <Override PartName="/ppt/tags/tag1555.xml" ContentType="application/vnd.openxmlformats-officedocument.presentationml.tags+xml"/>
  <Override PartName="/ppt/tags/tag1556.xml" ContentType="application/vnd.openxmlformats-officedocument.presentationml.tags+xml"/>
  <Override PartName="/ppt/tags/tag1557.xml" ContentType="application/vnd.openxmlformats-officedocument.presentationml.tags+xml"/>
  <Override PartName="/ppt/tags/tag1558.xml" ContentType="application/vnd.openxmlformats-officedocument.presentationml.tags+xml"/>
  <Override PartName="/ppt/tags/tag1559.xml" ContentType="application/vnd.openxmlformats-officedocument.presentationml.tags+xml"/>
  <Override PartName="/ppt/tags/tag1560.xml" ContentType="application/vnd.openxmlformats-officedocument.presentationml.tags+xml"/>
  <Override PartName="/ppt/tags/tag1561.xml" ContentType="application/vnd.openxmlformats-officedocument.presentationml.tags+xml"/>
  <Override PartName="/ppt/tags/tag1562.xml" ContentType="application/vnd.openxmlformats-officedocument.presentationml.tags+xml"/>
  <Override PartName="/ppt/tags/tag1563.xml" ContentType="application/vnd.openxmlformats-officedocument.presentationml.tags+xml"/>
  <Override PartName="/ppt/tags/tag1564.xml" ContentType="application/vnd.openxmlformats-officedocument.presentationml.tags+xml"/>
  <Override PartName="/ppt/tags/tag1565.xml" ContentType="application/vnd.openxmlformats-officedocument.presentationml.tags+xml"/>
  <Override PartName="/ppt/tags/tag1566.xml" ContentType="application/vnd.openxmlformats-officedocument.presentationml.tags+xml"/>
  <Override PartName="/ppt/tags/tag1567.xml" ContentType="application/vnd.openxmlformats-officedocument.presentationml.tags+xml"/>
  <Override PartName="/ppt/tags/tag1568.xml" ContentType="application/vnd.openxmlformats-officedocument.presentationml.tags+xml"/>
  <Override PartName="/ppt/tags/tag1569.xml" ContentType="application/vnd.openxmlformats-officedocument.presentationml.tags+xml"/>
  <Override PartName="/ppt/tags/tag1570.xml" ContentType="application/vnd.openxmlformats-officedocument.presentationml.tags+xml"/>
  <Override PartName="/ppt/tags/tag1571.xml" ContentType="application/vnd.openxmlformats-officedocument.presentationml.tags+xml"/>
  <Override PartName="/ppt/tags/tag1572.xml" ContentType="application/vnd.openxmlformats-officedocument.presentationml.tags+xml"/>
  <Override PartName="/ppt/tags/tag1573.xml" ContentType="application/vnd.openxmlformats-officedocument.presentationml.tags+xml"/>
  <Override PartName="/ppt/tags/tag1574.xml" ContentType="application/vnd.openxmlformats-officedocument.presentationml.tags+xml"/>
  <Override PartName="/ppt/tags/tag1575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87" r:id="rId2"/>
    <p:sldId id="288" r:id="rId3"/>
    <p:sldId id="289" r:id="rId4"/>
    <p:sldId id="297" r:id="rId5"/>
    <p:sldId id="290" r:id="rId6"/>
    <p:sldId id="291" r:id="rId7"/>
    <p:sldId id="292" r:id="rId8"/>
    <p:sldId id="293" r:id="rId9"/>
    <p:sldId id="294" r:id="rId10"/>
    <p:sldId id="299" r:id="rId11"/>
    <p:sldId id="298" r:id="rId12"/>
    <p:sldId id="295" r:id="rId13"/>
    <p:sldId id="296" r:id="rId14"/>
  </p:sldIdLst>
  <p:sldSz cx="10969625" cy="6170613"/>
  <p:notesSz cx="7010400" cy="9296400"/>
  <p:custDataLst>
    <p:tags r:id="rId16"/>
  </p:custDataLst>
  <p:defaultTextStyle>
    <a:defPPr>
      <a:defRPr lang="en-US"/>
    </a:defPPr>
    <a:lvl1pPr marL="0" algn="l" defTabSz="914400" rtl="0" eaLnBrk="1" latinLnBrk="0" hangingPunct="1">
      <a:buFontTx/>
      <a:buNone/>
      <a:defRPr lang="en-US" sz="1800" b="0" i="0" u="none" kern="1200">
        <a:solidFill>
          <a:schemeClr val="tx1"/>
        </a:solidFill>
        <a:latin typeface="Bosch Office Sans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" userDrawn="1">
          <p15:clr>
            <a:srgbClr val="A4A3A4"/>
          </p15:clr>
        </p15:guide>
        <p15:guide id="2" orient="horz" pos="656" userDrawn="1">
          <p15:clr>
            <a:srgbClr val="A4A3A4"/>
          </p15:clr>
        </p15:guide>
        <p15:guide id="3" orient="horz" pos="816" userDrawn="1">
          <p15:clr>
            <a:srgbClr val="A4A3A4"/>
          </p15:clr>
        </p15:guide>
        <p15:guide id="4" orient="horz" pos="3440" userDrawn="1">
          <p15:clr>
            <a:srgbClr val="A4A3A4"/>
          </p15:clr>
        </p15:guide>
        <p15:guide id="5" pos="34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98D5"/>
    <a:srgbClr val="BE1D7A"/>
    <a:srgbClr val="75B442"/>
    <a:srgbClr val="04A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7" autoAdjust="0"/>
    <p:restoredTop sz="95210" autoAdjust="0"/>
  </p:normalViewPr>
  <p:slideViewPr>
    <p:cSldViewPr snapToGrid="0">
      <p:cViewPr varScale="1">
        <p:scale>
          <a:sx n="92" d="100"/>
          <a:sy n="92" d="100"/>
        </p:scale>
        <p:origin x="979" y="72"/>
      </p:cViewPr>
      <p:guideLst>
        <p:guide orient="horz" pos="160"/>
        <p:guide orient="horz" pos="656"/>
        <p:guide orient="horz" pos="816"/>
        <p:guide orient="horz" pos="3440"/>
        <p:guide pos="34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image" Target="../media/image15.emf"/><Relationship Id="rId18" Type="http://schemas.openxmlformats.org/officeDocument/2006/relationships/image" Target="../media/image20.emf"/><Relationship Id="rId26" Type="http://schemas.openxmlformats.org/officeDocument/2006/relationships/image" Target="../media/image28.emf"/><Relationship Id="rId39" Type="http://schemas.openxmlformats.org/officeDocument/2006/relationships/image" Target="../media/image41.emf"/><Relationship Id="rId3" Type="http://schemas.openxmlformats.org/officeDocument/2006/relationships/image" Target="../media/image5.emf"/><Relationship Id="rId21" Type="http://schemas.openxmlformats.org/officeDocument/2006/relationships/image" Target="../media/image23.emf"/><Relationship Id="rId34" Type="http://schemas.openxmlformats.org/officeDocument/2006/relationships/image" Target="../media/image36.emf"/><Relationship Id="rId42" Type="http://schemas.openxmlformats.org/officeDocument/2006/relationships/image" Target="../media/image44.emf"/><Relationship Id="rId7" Type="http://schemas.openxmlformats.org/officeDocument/2006/relationships/image" Target="../media/image9.emf"/><Relationship Id="rId12" Type="http://schemas.openxmlformats.org/officeDocument/2006/relationships/image" Target="../media/image14.emf"/><Relationship Id="rId17" Type="http://schemas.openxmlformats.org/officeDocument/2006/relationships/image" Target="../media/image19.emf"/><Relationship Id="rId25" Type="http://schemas.openxmlformats.org/officeDocument/2006/relationships/image" Target="../media/image27.emf"/><Relationship Id="rId33" Type="http://schemas.openxmlformats.org/officeDocument/2006/relationships/image" Target="../media/image35.emf"/><Relationship Id="rId38" Type="http://schemas.openxmlformats.org/officeDocument/2006/relationships/image" Target="../media/image40.emf"/><Relationship Id="rId2" Type="http://schemas.openxmlformats.org/officeDocument/2006/relationships/image" Target="../media/image4.emf"/><Relationship Id="rId16" Type="http://schemas.openxmlformats.org/officeDocument/2006/relationships/image" Target="../media/image18.emf"/><Relationship Id="rId20" Type="http://schemas.openxmlformats.org/officeDocument/2006/relationships/image" Target="../media/image22.emf"/><Relationship Id="rId29" Type="http://schemas.openxmlformats.org/officeDocument/2006/relationships/image" Target="../media/image31.emf"/><Relationship Id="rId41" Type="http://schemas.openxmlformats.org/officeDocument/2006/relationships/image" Target="../media/image43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11" Type="http://schemas.openxmlformats.org/officeDocument/2006/relationships/image" Target="../media/image13.emf"/><Relationship Id="rId24" Type="http://schemas.openxmlformats.org/officeDocument/2006/relationships/image" Target="../media/image26.emf"/><Relationship Id="rId32" Type="http://schemas.openxmlformats.org/officeDocument/2006/relationships/image" Target="../media/image34.emf"/><Relationship Id="rId37" Type="http://schemas.openxmlformats.org/officeDocument/2006/relationships/image" Target="../media/image39.emf"/><Relationship Id="rId40" Type="http://schemas.openxmlformats.org/officeDocument/2006/relationships/image" Target="../media/image42.emf"/><Relationship Id="rId5" Type="http://schemas.openxmlformats.org/officeDocument/2006/relationships/image" Target="../media/image7.emf"/><Relationship Id="rId15" Type="http://schemas.openxmlformats.org/officeDocument/2006/relationships/image" Target="../media/image17.emf"/><Relationship Id="rId23" Type="http://schemas.openxmlformats.org/officeDocument/2006/relationships/image" Target="../media/image25.emf"/><Relationship Id="rId28" Type="http://schemas.openxmlformats.org/officeDocument/2006/relationships/image" Target="../media/image30.emf"/><Relationship Id="rId36" Type="http://schemas.openxmlformats.org/officeDocument/2006/relationships/image" Target="../media/image38.emf"/><Relationship Id="rId10" Type="http://schemas.openxmlformats.org/officeDocument/2006/relationships/image" Target="../media/image12.emf"/><Relationship Id="rId19" Type="http://schemas.openxmlformats.org/officeDocument/2006/relationships/image" Target="../media/image21.emf"/><Relationship Id="rId31" Type="http://schemas.openxmlformats.org/officeDocument/2006/relationships/image" Target="../media/image33.emf"/><Relationship Id="rId4" Type="http://schemas.openxmlformats.org/officeDocument/2006/relationships/image" Target="../media/image6.emf"/><Relationship Id="rId9" Type="http://schemas.openxmlformats.org/officeDocument/2006/relationships/image" Target="../media/image11.emf"/><Relationship Id="rId14" Type="http://schemas.openxmlformats.org/officeDocument/2006/relationships/image" Target="../media/image16.emf"/><Relationship Id="rId22" Type="http://schemas.openxmlformats.org/officeDocument/2006/relationships/image" Target="../media/image24.emf"/><Relationship Id="rId27" Type="http://schemas.openxmlformats.org/officeDocument/2006/relationships/image" Target="../media/image29.emf"/><Relationship Id="rId30" Type="http://schemas.openxmlformats.org/officeDocument/2006/relationships/image" Target="../media/image32.emf"/><Relationship Id="rId35" Type="http://schemas.openxmlformats.org/officeDocument/2006/relationships/image" Target="../media/image37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78.emf"/><Relationship Id="rId3" Type="http://schemas.openxmlformats.org/officeDocument/2006/relationships/image" Target="../media/image73.emf"/><Relationship Id="rId7" Type="http://schemas.openxmlformats.org/officeDocument/2006/relationships/image" Target="../media/image22.emf"/><Relationship Id="rId12" Type="http://schemas.openxmlformats.org/officeDocument/2006/relationships/image" Target="../media/image77.emf"/><Relationship Id="rId2" Type="http://schemas.openxmlformats.org/officeDocument/2006/relationships/image" Target="../media/image72.emf"/><Relationship Id="rId16" Type="http://schemas.openxmlformats.org/officeDocument/2006/relationships/image" Target="../media/image80.emf"/><Relationship Id="rId1" Type="http://schemas.openxmlformats.org/officeDocument/2006/relationships/image" Target="../media/image71.emf"/><Relationship Id="rId6" Type="http://schemas.openxmlformats.org/officeDocument/2006/relationships/image" Target="../media/image42.emf"/><Relationship Id="rId11" Type="http://schemas.openxmlformats.org/officeDocument/2006/relationships/image" Target="../media/image76.emf"/><Relationship Id="rId5" Type="http://schemas.openxmlformats.org/officeDocument/2006/relationships/image" Target="../media/image75.emf"/><Relationship Id="rId15" Type="http://schemas.openxmlformats.org/officeDocument/2006/relationships/image" Target="../media/image79.emf"/><Relationship Id="rId10" Type="http://schemas.openxmlformats.org/officeDocument/2006/relationships/image" Target="../media/image15.emf"/><Relationship Id="rId4" Type="http://schemas.openxmlformats.org/officeDocument/2006/relationships/image" Target="../media/image74.emf"/><Relationship Id="rId9" Type="http://schemas.openxmlformats.org/officeDocument/2006/relationships/image" Target="../media/image13.emf"/><Relationship Id="rId14" Type="http://schemas.openxmlformats.org/officeDocument/2006/relationships/image" Target="../media/image34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image" Target="../media/image40.emf"/><Relationship Id="rId7" Type="http://schemas.openxmlformats.org/officeDocument/2006/relationships/image" Target="../media/image82.emf"/><Relationship Id="rId12" Type="http://schemas.openxmlformats.org/officeDocument/2006/relationships/image" Target="../media/image79.emf"/><Relationship Id="rId2" Type="http://schemas.openxmlformats.org/officeDocument/2006/relationships/image" Target="../media/image53.emf"/><Relationship Id="rId1" Type="http://schemas.openxmlformats.org/officeDocument/2006/relationships/image" Target="../media/image61.emf"/><Relationship Id="rId6" Type="http://schemas.openxmlformats.org/officeDocument/2006/relationships/image" Target="../media/image81.emf"/><Relationship Id="rId11" Type="http://schemas.openxmlformats.org/officeDocument/2006/relationships/image" Target="../media/image15.emf"/><Relationship Id="rId5" Type="http://schemas.openxmlformats.org/officeDocument/2006/relationships/image" Target="../media/image42.emf"/><Relationship Id="rId10" Type="http://schemas.openxmlformats.org/officeDocument/2006/relationships/image" Target="../media/image19.emf"/><Relationship Id="rId4" Type="http://schemas.openxmlformats.org/officeDocument/2006/relationships/image" Target="../media/image41.emf"/><Relationship Id="rId9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13" Type="http://schemas.openxmlformats.org/officeDocument/2006/relationships/image" Target="../media/image34.emf"/><Relationship Id="rId3" Type="http://schemas.openxmlformats.org/officeDocument/2006/relationships/image" Target="../media/image53.emf"/><Relationship Id="rId7" Type="http://schemas.openxmlformats.org/officeDocument/2006/relationships/image" Target="../media/image74.emf"/><Relationship Id="rId12" Type="http://schemas.openxmlformats.org/officeDocument/2006/relationships/image" Target="../media/image78.emf"/><Relationship Id="rId2" Type="http://schemas.openxmlformats.org/officeDocument/2006/relationships/image" Target="../media/image68.emf"/><Relationship Id="rId1" Type="http://schemas.openxmlformats.org/officeDocument/2006/relationships/image" Target="../media/image84.emf"/><Relationship Id="rId6" Type="http://schemas.openxmlformats.org/officeDocument/2006/relationships/image" Target="../media/image38.emf"/><Relationship Id="rId11" Type="http://schemas.openxmlformats.org/officeDocument/2006/relationships/image" Target="../media/image77.emf"/><Relationship Id="rId5" Type="http://schemas.openxmlformats.org/officeDocument/2006/relationships/image" Target="../media/image35.emf"/><Relationship Id="rId10" Type="http://schemas.openxmlformats.org/officeDocument/2006/relationships/image" Target="../media/image76.emf"/><Relationship Id="rId4" Type="http://schemas.openxmlformats.org/officeDocument/2006/relationships/image" Target="../media/image22.emf"/><Relationship Id="rId9" Type="http://schemas.openxmlformats.org/officeDocument/2006/relationships/image" Target="../media/image42.emf"/><Relationship Id="rId14" Type="http://schemas.openxmlformats.org/officeDocument/2006/relationships/image" Target="../media/image79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image" Target="../media/image43.emf"/><Relationship Id="rId7" Type="http://schemas.openxmlformats.org/officeDocument/2006/relationships/image" Target="../media/image22.emf"/><Relationship Id="rId2" Type="http://schemas.openxmlformats.org/officeDocument/2006/relationships/image" Target="../media/image51.emf"/><Relationship Id="rId1" Type="http://schemas.openxmlformats.org/officeDocument/2006/relationships/image" Target="../media/image52.emf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4" Type="http://schemas.openxmlformats.org/officeDocument/2006/relationships/image" Target="../media/image60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image" Target="../media/image37.emf"/><Relationship Id="rId18" Type="http://schemas.openxmlformats.org/officeDocument/2006/relationships/image" Target="../media/image15.emf"/><Relationship Id="rId26" Type="http://schemas.openxmlformats.org/officeDocument/2006/relationships/image" Target="../media/image41.emf"/><Relationship Id="rId3" Type="http://schemas.openxmlformats.org/officeDocument/2006/relationships/image" Target="../media/image4.emf"/><Relationship Id="rId21" Type="http://schemas.openxmlformats.org/officeDocument/2006/relationships/image" Target="../media/image13.emf"/><Relationship Id="rId7" Type="http://schemas.openxmlformats.org/officeDocument/2006/relationships/image" Target="../media/image9.emf"/><Relationship Id="rId12" Type="http://schemas.openxmlformats.org/officeDocument/2006/relationships/image" Target="../media/image47.emf"/><Relationship Id="rId17" Type="http://schemas.openxmlformats.org/officeDocument/2006/relationships/image" Target="../media/image22.emf"/><Relationship Id="rId25" Type="http://schemas.openxmlformats.org/officeDocument/2006/relationships/image" Target="../media/image40.emf"/><Relationship Id="rId2" Type="http://schemas.openxmlformats.org/officeDocument/2006/relationships/image" Target="../media/image43.emf"/><Relationship Id="rId16" Type="http://schemas.openxmlformats.org/officeDocument/2006/relationships/image" Target="../media/image19.emf"/><Relationship Id="rId20" Type="http://schemas.openxmlformats.org/officeDocument/2006/relationships/image" Target="../media/image48.emf"/><Relationship Id="rId29" Type="http://schemas.openxmlformats.org/officeDocument/2006/relationships/image" Target="../media/image50.emf"/><Relationship Id="rId1" Type="http://schemas.openxmlformats.org/officeDocument/2006/relationships/image" Target="../media/image3.emf"/><Relationship Id="rId6" Type="http://schemas.openxmlformats.org/officeDocument/2006/relationships/image" Target="../media/image5.emf"/><Relationship Id="rId11" Type="http://schemas.openxmlformats.org/officeDocument/2006/relationships/image" Target="../media/image46.emf"/><Relationship Id="rId24" Type="http://schemas.openxmlformats.org/officeDocument/2006/relationships/image" Target="../media/image49.emf"/><Relationship Id="rId5" Type="http://schemas.openxmlformats.org/officeDocument/2006/relationships/image" Target="../media/image8.emf"/><Relationship Id="rId15" Type="http://schemas.openxmlformats.org/officeDocument/2006/relationships/image" Target="../media/image38.emf"/><Relationship Id="rId23" Type="http://schemas.openxmlformats.org/officeDocument/2006/relationships/image" Target="../media/image12.emf"/><Relationship Id="rId28" Type="http://schemas.openxmlformats.org/officeDocument/2006/relationships/image" Target="../media/image17.emf"/><Relationship Id="rId10" Type="http://schemas.openxmlformats.org/officeDocument/2006/relationships/image" Target="../media/image30.emf"/><Relationship Id="rId19" Type="http://schemas.openxmlformats.org/officeDocument/2006/relationships/image" Target="../media/image35.emf"/><Relationship Id="rId4" Type="http://schemas.openxmlformats.org/officeDocument/2006/relationships/image" Target="../media/image18.emf"/><Relationship Id="rId9" Type="http://schemas.openxmlformats.org/officeDocument/2006/relationships/image" Target="../media/image29.emf"/><Relationship Id="rId14" Type="http://schemas.openxmlformats.org/officeDocument/2006/relationships/image" Target="../media/image32.emf"/><Relationship Id="rId22" Type="http://schemas.openxmlformats.org/officeDocument/2006/relationships/image" Target="../media/image31.emf"/><Relationship Id="rId27" Type="http://schemas.openxmlformats.org/officeDocument/2006/relationships/image" Target="../media/image42.emf"/><Relationship Id="rId30" Type="http://schemas.openxmlformats.org/officeDocument/2006/relationships/image" Target="../media/image44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image" Target="../media/image37.emf"/><Relationship Id="rId18" Type="http://schemas.openxmlformats.org/officeDocument/2006/relationships/image" Target="../media/image40.emf"/><Relationship Id="rId3" Type="http://schemas.openxmlformats.org/officeDocument/2006/relationships/image" Target="../media/image53.emf"/><Relationship Id="rId21" Type="http://schemas.openxmlformats.org/officeDocument/2006/relationships/image" Target="../media/image49.emf"/><Relationship Id="rId7" Type="http://schemas.openxmlformats.org/officeDocument/2006/relationships/image" Target="../media/image46.emf"/><Relationship Id="rId12" Type="http://schemas.openxmlformats.org/officeDocument/2006/relationships/image" Target="../media/image36.emf"/><Relationship Id="rId17" Type="http://schemas.openxmlformats.org/officeDocument/2006/relationships/image" Target="../media/image9.emf"/><Relationship Id="rId2" Type="http://schemas.openxmlformats.org/officeDocument/2006/relationships/image" Target="../media/image52.emf"/><Relationship Id="rId16" Type="http://schemas.openxmlformats.org/officeDocument/2006/relationships/image" Target="../media/image31.emf"/><Relationship Id="rId20" Type="http://schemas.openxmlformats.org/officeDocument/2006/relationships/image" Target="../media/image42.emf"/><Relationship Id="rId1" Type="http://schemas.openxmlformats.org/officeDocument/2006/relationships/image" Target="../media/image51.emf"/><Relationship Id="rId6" Type="http://schemas.openxmlformats.org/officeDocument/2006/relationships/image" Target="../media/image30.emf"/><Relationship Id="rId11" Type="http://schemas.openxmlformats.org/officeDocument/2006/relationships/image" Target="../media/image22.emf"/><Relationship Id="rId5" Type="http://schemas.openxmlformats.org/officeDocument/2006/relationships/image" Target="../media/image29.emf"/><Relationship Id="rId15" Type="http://schemas.openxmlformats.org/officeDocument/2006/relationships/image" Target="../media/image5.emf"/><Relationship Id="rId23" Type="http://schemas.openxmlformats.org/officeDocument/2006/relationships/image" Target="../media/image44.emf"/><Relationship Id="rId10" Type="http://schemas.openxmlformats.org/officeDocument/2006/relationships/image" Target="../media/image15.emf"/><Relationship Id="rId19" Type="http://schemas.openxmlformats.org/officeDocument/2006/relationships/image" Target="../media/image41.emf"/><Relationship Id="rId4" Type="http://schemas.openxmlformats.org/officeDocument/2006/relationships/image" Target="../media/image28.emf"/><Relationship Id="rId9" Type="http://schemas.openxmlformats.org/officeDocument/2006/relationships/image" Target="../media/image19.emf"/><Relationship Id="rId14" Type="http://schemas.openxmlformats.org/officeDocument/2006/relationships/image" Target="../media/image20.emf"/><Relationship Id="rId22" Type="http://schemas.openxmlformats.org/officeDocument/2006/relationships/image" Target="../media/image50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image" Target="../media/image19.emf"/><Relationship Id="rId18" Type="http://schemas.openxmlformats.org/officeDocument/2006/relationships/image" Target="../media/image31.emf"/><Relationship Id="rId3" Type="http://schemas.openxmlformats.org/officeDocument/2006/relationships/image" Target="../media/image5.emf"/><Relationship Id="rId21" Type="http://schemas.openxmlformats.org/officeDocument/2006/relationships/image" Target="../media/image40.emf"/><Relationship Id="rId7" Type="http://schemas.openxmlformats.org/officeDocument/2006/relationships/image" Target="../media/image17.emf"/><Relationship Id="rId12" Type="http://schemas.openxmlformats.org/officeDocument/2006/relationships/image" Target="../media/image55.emf"/><Relationship Id="rId17" Type="http://schemas.openxmlformats.org/officeDocument/2006/relationships/image" Target="../media/image4.emf"/><Relationship Id="rId25" Type="http://schemas.openxmlformats.org/officeDocument/2006/relationships/image" Target="../media/image44.emf"/><Relationship Id="rId2" Type="http://schemas.openxmlformats.org/officeDocument/2006/relationships/image" Target="../media/image43.emf"/><Relationship Id="rId16" Type="http://schemas.openxmlformats.org/officeDocument/2006/relationships/image" Target="../media/image22.emf"/><Relationship Id="rId20" Type="http://schemas.openxmlformats.org/officeDocument/2006/relationships/image" Target="../media/image49.emf"/><Relationship Id="rId1" Type="http://schemas.openxmlformats.org/officeDocument/2006/relationships/image" Target="../media/image3.emf"/><Relationship Id="rId6" Type="http://schemas.openxmlformats.org/officeDocument/2006/relationships/image" Target="../media/image16.emf"/><Relationship Id="rId11" Type="http://schemas.openxmlformats.org/officeDocument/2006/relationships/image" Target="../media/image54.emf"/><Relationship Id="rId24" Type="http://schemas.openxmlformats.org/officeDocument/2006/relationships/image" Target="../media/image50.emf"/><Relationship Id="rId5" Type="http://schemas.openxmlformats.org/officeDocument/2006/relationships/image" Target="../media/image18.emf"/><Relationship Id="rId15" Type="http://schemas.openxmlformats.org/officeDocument/2006/relationships/image" Target="../media/image15.emf"/><Relationship Id="rId23" Type="http://schemas.openxmlformats.org/officeDocument/2006/relationships/image" Target="../media/image42.emf"/><Relationship Id="rId10" Type="http://schemas.openxmlformats.org/officeDocument/2006/relationships/image" Target="../media/image34.emf"/><Relationship Id="rId19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28.emf"/><Relationship Id="rId14" Type="http://schemas.openxmlformats.org/officeDocument/2006/relationships/image" Target="../media/image13.emf"/><Relationship Id="rId22" Type="http://schemas.openxmlformats.org/officeDocument/2006/relationships/image" Target="../media/image41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image" Target="../media/image32.emf"/><Relationship Id="rId18" Type="http://schemas.openxmlformats.org/officeDocument/2006/relationships/image" Target="../media/image37.emf"/><Relationship Id="rId3" Type="http://schemas.openxmlformats.org/officeDocument/2006/relationships/image" Target="../media/image53.emf"/><Relationship Id="rId21" Type="http://schemas.openxmlformats.org/officeDocument/2006/relationships/image" Target="../media/image42.emf"/><Relationship Id="rId7" Type="http://schemas.openxmlformats.org/officeDocument/2006/relationships/image" Target="../media/image59.emf"/><Relationship Id="rId12" Type="http://schemas.openxmlformats.org/officeDocument/2006/relationships/image" Target="../media/image7.emf"/><Relationship Id="rId17" Type="http://schemas.openxmlformats.org/officeDocument/2006/relationships/image" Target="../media/image20.emf"/><Relationship Id="rId2" Type="http://schemas.openxmlformats.org/officeDocument/2006/relationships/image" Target="../media/image57.emf"/><Relationship Id="rId16" Type="http://schemas.openxmlformats.org/officeDocument/2006/relationships/image" Target="../media/image36.emf"/><Relationship Id="rId20" Type="http://schemas.openxmlformats.org/officeDocument/2006/relationships/image" Target="../media/image41.emf"/><Relationship Id="rId1" Type="http://schemas.openxmlformats.org/officeDocument/2006/relationships/image" Target="../media/image56.emf"/><Relationship Id="rId6" Type="http://schemas.openxmlformats.org/officeDocument/2006/relationships/image" Target="../media/image47.emf"/><Relationship Id="rId11" Type="http://schemas.openxmlformats.org/officeDocument/2006/relationships/image" Target="../media/image15.emf"/><Relationship Id="rId24" Type="http://schemas.openxmlformats.org/officeDocument/2006/relationships/image" Target="../media/image44.emf"/><Relationship Id="rId5" Type="http://schemas.openxmlformats.org/officeDocument/2006/relationships/image" Target="../media/image46.emf"/><Relationship Id="rId15" Type="http://schemas.openxmlformats.org/officeDocument/2006/relationships/image" Target="../media/image11.emf"/><Relationship Id="rId23" Type="http://schemas.openxmlformats.org/officeDocument/2006/relationships/image" Target="../media/image50.emf"/><Relationship Id="rId10" Type="http://schemas.openxmlformats.org/officeDocument/2006/relationships/image" Target="../media/image19.emf"/><Relationship Id="rId19" Type="http://schemas.openxmlformats.org/officeDocument/2006/relationships/image" Target="../media/image60.emf"/><Relationship Id="rId4" Type="http://schemas.openxmlformats.org/officeDocument/2006/relationships/image" Target="../media/image58.emf"/><Relationship Id="rId9" Type="http://schemas.openxmlformats.org/officeDocument/2006/relationships/image" Target="../media/image22.emf"/><Relationship Id="rId14" Type="http://schemas.openxmlformats.org/officeDocument/2006/relationships/image" Target="../media/image12.emf"/><Relationship Id="rId22" Type="http://schemas.openxmlformats.org/officeDocument/2006/relationships/image" Target="../media/image49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62.emf"/><Relationship Id="rId7" Type="http://schemas.openxmlformats.org/officeDocument/2006/relationships/image" Target="../media/image13.emf"/><Relationship Id="rId2" Type="http://schemas.openxmlformats.org/officeDocument/2006/relationships/image" Target="../media/image61.emf"/><Relationship Id="rId1" Type="http://schemas.openxmlformats.org/officeDocument/2006/relationships/image" Target="../media/image57.emf"/><Relationship Id="rId6" Type="http://schemas.openxmlformats.org/officeDocument/2006/relationships/image" Target="../media/image15.emf"/><Relationship Id="rId11" Type="http://schemas.openxmlformats.org/officeDocument/2006/relationships/image" Target="../media/image44.emf"/><Relationship Id="rId5" Type="http://schemas.openxmlformats.org/officeDocument/2006/relationships/image" Target="../media/image19.emf"/><Relationship Id="rId10" Type="http://schemas.openxmlformats.org/officeDocument/2006/relationships/image" Target="../media/image63.emf"/><Relationship Id="rId4" Type="http://schemas.openxmlformats.org/officeDocument/2006/relationships/image" Target="../media/image22.emf"/><Relationship Id="rId9" Type="http://schemas.openxmlformats.org/officeDocument/2006/relationships/image" Target="../media/image41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13.emf"/><Relationship Id="rId18" Type="http://schemas.openxmlformats.org/officeDocument/2006/relationships/image" Target="../media/image10.emf"/><Relationship Id="rId26" Type="http://schemas.openxmlformats.org/officeDocument/2006/relationships/image" Target="../media/image12.emf"/><Relationship Id="rId3" Type="http://schemas.openxmlformats.org/officeDocument/2006/relationships/image" Target="../media/image53.emf"/><Relationship Id="rId21" Type="http://schemas.openxmlformats.org/officeDocument/2006/relationships/image" Target="../media/image28.emf"/><Relationship Id="rId34" Type="http://schemas.openxmlformats.org/officeDocument/2006/relationships/image" Target="../media/image44.emf"/><Relationship Id="rId7" Type="http://schemas.openxmlformats.org/officeDocument/2006/relationships/image" Target="../media/image18.emf"/><Relationship Id="rId12" Type="http://schemas.openxmlformats.org/officeDocument/2006/relationships/image" Target="../media/image23.emf"/><Relationship Id="rId17" Type="http://schemas.openxmlformats.org/officeDocument/2006/relationships/image" Target="../media/image21.emf"/><Relationship Id="rId25" Type="http://schemas.openxmlformats.org/officeDocument/2006/relationships/image" Target="../media/image32.emf"/><Relationship Id="rId33" Type="http://schemas.openxmlformats.org/officeDocument/2006/relationships/image" Target="../media/image67.emf"/><Relationship Id="rId2" Type="http://schemas.openxmlformats.org/officeDocument/2006/relationships/image" Target="../media/image61.emf"/><Relationship Id="rId16" Type="http://schemas.openxmlformats.org/officeDocument/2006/relationships/image" Target="../media/image25.emf"/><Relationship Id="rId20" Type="http://schemas.openxmlformats.org/officeDocument/2006/relationships/image" Target="../media/image27.emf"/><Relationship Id="rId29" Type="http://schemas.openxmlformats.org/officeDocument/2006/relationships/image" Target="../media/image64.emf"/><Relationship Id="rId1" Type="http://schemas.openxmlformats.org/officeDocument/2006/relationships/image" Target="../media/image57.emf"/><Relationship Id="rId6" Type="http://schemas.openxmlformats.org/officeDocument/2006/relationships/image" Target="../media/image4.emf"/><Relationship Id="rId11" Type="http://schemas.openxmlformats.org/officeDocument/2006/relationships/image" Target="../media/image19.emf"/><Relationship Id="rId24" Type="http://schemas.openxmlformats.org/officeDocument/2006/relationships/image" Target="../media/image9.emf"/><Relationship Id="rId32" Type="http://schemas.openxmlformats.org/officeDocument/2006/relationships/image" Target="../media/image66.emf"/><Relationship Id="rId5" Type="http://schemas.openxmlformats.org/officeDocument/2006/relationships/image" Target="../media/image30.emf"/><Relationship Id="rId15" Type="http://schemas.openxmlformats.org/officeDocument/2006/relationships/image" Target="../media/image24.emf"/><Relationship Id="rId23" Type="http://schemas.openxmlformats.org/officeDocument/2006/relationships/image" Target="../media/image31.emf"/><Relationship Id="rId28" Type="http://schemas.openxmlformats.org/officeDocument/2006/relationships/image" Target="../media/image34.emf"/><Relationship Id="rId10" Type="http://schemas.openxmlformats.org/officeDocument/2006/relationships/image" Target="../media/image22.emf"/><Relationship Id="rId19" Type="http://schemas.openxmlformats.org/officeDocument/2006/relationships/image" Target="../media/image26.emf"/><Relationship Id="rId31" Type="http://schemas.openxmlformats.org/officeDocument/2006/relationships/image" Target="../media/image60.emf"/><Relationship Id="rId4" Type="http://schemas.openxmlformats.org/officeDocument/2006/relationships/image" Target="../media/image59.emf"/><Relationship Id="rId9" Type="http://schemas.openxmlformats.org/officeDocument/2006/relationships/image" Target="../media/image8.emf"/><Relationship Id="rId14" Type="http://schemas.openxmlformats.org/officeDocument/2006/relationships/image" Target="../media/image15.emf"/><Relationship Id="rId22" Type="http://schemas.openxmlformats.org/officeDocument/2006/relationships/image" Target="../media/image29.emf"/><Relationship Id="rId27" Type="http://schemas.openxmlformats.org/officeDocument/2006/relationships/image" Target="../media/image33.emf"/><Relationship Id="rId30" Type="http://schemas.openxmlformats.org/officeDocument/2006/relationships/image" Target="../media/image65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42.emf"/><Relationship Id="rId18" Type="http://schemas.openxmlformats.org/officeDocument/2006/relationships/image" Target="../media/image20.emf"/><Relationship Id="rId3" Type="http://schemas.openxmlformats.org/officeDocument/2006/relationships/image" Target="../media/image53.emf"/><Relationship Id="rId21" Type="http://schemas.openxmlformats.org/officeDocument/2006/relationships/image" Target="../media/image30.emf"/><Relationship Id="rId7" Type="http://schemas.openxmlformats.org/officeDocument/2006/relationships/image" Target="../media/image19.emf"/><Relationship Id="rId12" Type="http://schemas.openxmlformats.org/officeDocument/2006/relationships/image" Target="../media/image41.emf"/><Relationship Id="rId17" Type="http://schemas.openxmlformats.org/officeDocument/2006/relationships/image" Target="../media/image37.emf"/><Relationship Id="rId2" Type="http://schemas.openxmlformats.org/officeDocument/2006/relationships/image" Target="../media/image61.emf"/><Relationship Id="rId16" Type="http://schemas.openxmlformats.org/officeDocument/2006/relationships/image" Target="../media/image12.emf"/><Relationship Id="rId20" Type="http://schemas.openxmlformats.org/officeDocument/2006/relationships/image" Target="../media/image59.emf"/><Relationship Id="rId1" Type="http://schemas.openxmlformats.org/officeDocument/2006/relationships/image" Target="../media/image68.emf"/><Relationship Id="rId6" Type="http://schemas.openxmlformats.org/officeDocument/2006/relationships/image" Target="../media/image22.emf"/><Relationship Id="rId11" Type="http://schemas.openxmlformats.org/officeDocument/2006/relationships/image" Target="../media/image40.emf"/><Relationship Id="rId5" Type="http://schemas.openxmlformats.org/officeDocument/2006/relationships/image" Target="../media/image9.emf"/><Relationship Id="rId15" Type="http://schemas.openxmlformats.org/officeDocument/2006/relationships/image" Target="../media/image32.emf"/><Relationship Id="rId10" Type="http://schemas.openxmlformats.org/officeDocument/2006/relationships/image" Target="../media/image27.emf"/><Relationship Id="rId19" Type="http://schemas.openxmlformats.org/officeDocument/2006/relationships/image" Target="../media/image69.emf"/><Relationship Id="rId4" Type="http://schemas.openxmlformats.org/officeDocument/2006/relationships/image" Target="../media/image31.emf"/><Relationship Id="rId9" Type="http://schemas.openxmlformats.org/officeDocument/2006/relationships/image" Target="../media/image15.emf"/><Relationship Id="rId14" Type="http://schemas.openxmlformats.org/officeDocument/2006/relationships/image" Target="../media/image7.emf"/><Relationship Id="rId22" Type="http://schemas.openxmlformats.org/officeDocument/2006/relationships/image" Target="../media/image44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13.emf"/><Relationship Id="rId7" Type="http://schemas.openxmlformats.org/officeDocument/2006/relationships/image" Target="../media/image70.emf"/><Relationship Id="rId2" Type="http://schemas.openxmlformats.org/officeDocument/2006/relationships/image" Target="../media/image53.emf"/><Relationship Id="rId1" Type="http://schemas.openxmlformats.org/officeDocument/2006/relationships/image" Target="../media/image61.emf"/><Relationship Id="rId6" Type="http://schemas.openxmlformats.org/officeDocument/2006/relationships/image" Target="../media/image22.emf"/><Relationship Id="rId11" Type="http://schemas.openxmlformats.org/officeDocument/2006/relationships/image" Target="../media/image44.emf"/><Relationship Id="rId5" Type="http://schemas.openxmlformats.org/officeDocument/2006/relationships/image" Target="../media/image19.emf"/><Relationship Id="rId10" Type="http://schemas.openxmlformats.org/officeDocument/2006/relationships/image" Target="../media/image42.emf"/><Relationship Id="rId4" Type="http://schemas.openxmlformats.org/officeDocument/2006/relationships/image" Target="../media/image15.emf"/><Relationship Id="rId9" Type="http://schemas.openxmlformats.org/officeDocument/2006/relationships/image" Target="../media/image4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19E8071-E9E0-4F0D-86C8-EC26EF49088C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8C41C77-CA7D-40AE-8FB8-A5B352F75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62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41C77-CA7D-40AE-8FB8-A5B352F757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29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41C77-CA7D-40AE-8FB8-A5B352F757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81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41C77-CA7D-40AE-8FB8-A5B352F757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00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41C77-CA7D-40AE-8FB8-A5B352F757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93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41C77-CA7D-40AE-8FB8-A5B352F757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27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1" dirty="0" smtClean="0">
                <a:solidFill>
                  <a:schemeClr val="accent1"/>
                </a:solidFill>
              </a:rPr>
              <a:t>LPC findings: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1" dirty="0" smtClean="0">
                <a:solidFill>
                  <a:schemeClr val="accent1"/>
                </a:solidFill>
              </a:rPr>
              <a:t>Part ID, Tech Cleanl. 5S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41C77-CA7D-40AE-8FB8-A5B352F757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08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41C77-CA7D-40AE-8FB8-A5B352F757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92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41C77-CA7D-40AE-8FB8-A5B352F757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9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41C77-CA7D-40AE-8FB8-A5B352F757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48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41C77-CA7D-40AE-8FB8-A5B352F757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5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41C77-CA7D-40AE-8FB8-A5B352F757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27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41C77-CA7D-40AE-8FB8-A5B352F757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7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41C77-CA7D-40AE-8FB8-A5B352F757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91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 hidden="1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0"/>
            <a:ext cx="1270000" cy="1270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 sz="100" b="0" i="0" u="none" spc="0"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411358" indent="0" algn="ctr">
              <a:buNone/>
              <a:defRPr sz="1799"/>
            </a:lvl2pPr>
            <a:lvl3pPr marL="822716" indent="0" algn="ctr">
              <a:buNone/>
              <a:defRPr sz="1619"/>
            </a:lvl3pPr>
            <a:lvl4pPr marL="1234075" indent="0" algn="ctr">
              <a:buNone/>
              <a:defRPr sz="1440"/>
            </a:lvl4pPr>
            <a:lvl5pPr marL="1645433" indent="0" algn="ctr">
              <a:buNone/>
              <a:defRPr sz="1440"/>
            </a:lvl5pPr>
            <a:lvl6pPr marL="2056792" indent="0" algn="ctr">
              <a:buNone/>
              <a:defRPr sz="1440"/>
            </a:lvl6pPr>
            <a:lvl7pPr marL="2468150" indent="0" algn="ctr">
              <a:buNone/>
              <a:defRPr sz="1440"/>
            </a:lvl7pPr>
            <a:lvl8pPr marL="2879509" indent="0" algn="ctr">
              <a:buNone/>
              <a:defRPr sz="1440"/>
            </a:lvl8pPr>
            <a:lvl9pPr marL="3290867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" y="259080"/>
            <a:ext cx="9872980" cy="520446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 anchorCtr="0">
            <a:norm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0" b="0" i="0" u="none" cap="all" spc="0">
                <a:solidFill>
                  <a:srgbClr val="FFFFFF"/>
                </a:solidFill>
                <a:latin typeface="Bosch Office Sans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4851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797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075" y="328614"/>
            <a:ext cx="2364089" cy="5229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3463" y="328614"/>
            <a:ext cx="6895434" cy="5229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31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95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30" y="1538290"/>
            <a:ext cx="9460586" cy="2566987"/>
          </a:xfrm>
        </p:spPr>
        <p:txBody>
          <a:bodyPr anchor="b"/>
          <a:lstStyle>
            <a:lvl1pPr>
              <a:defRPr sz="5398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230" y="4129088"/>
            <a:ext cx="9460586" cy="1350962"/>
          </a:xfrm>
        </p:spPr>
        <p:txBody>
          <a:bodyPr/>
          <a:lstStyle>
            <a:lvl1pPr marL="0" indent="0">
              <a:buNone/>
              <a:defRPr sz="2159">
                <a:solidFill>
                  <a:schemeClr val="tx1">
                    <a:tint val="75000"/>
                  </a:schemeClr>
                </a:solidFill>
              </a:defRPr>
            </a:lvl1pPr>
            <a:lvl2pPr marL="411358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822716" indent="0">
              <a:buNone/>
              <a:defRPr sz="1619">
                <a:solidFill>
                  <a:schemeClr val="tx1">
                    <a:tint val="75000"/>
                  </a:schemeClr>
                </a:solidFill>
              </a:defRPr>
            </a:lvl3pPr>
            <a:lvl4pPr marL="123407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433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6792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15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79509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0867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01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567" y="1296000"/>
            <a:ext cx="4861931" cy="41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9445" y="1295999"/>
            <a:ext cx="4861931" cy="41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14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80" y="328613"/>
            <a:ext cx="9460586" cy="11922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80" y="1512888"/>
            <a:ext cx="4641401" cy="741362"/>
          </a:xfrm>
        </p:spPr>
        <p:txBody>
          <a:bodyPr anchor="b"/>
          <a:lstStyle>
            <a:lvl1pPr marL="0" indent="0">
              <a:buNone/>
              <a:defRPr sz="2159" b="1"/>
            </a:lvl1pPr>
            <a:lvl2pPr marL="411358" indent="0">
              <a:buNone/>
              <a:defRPr sz="1799" b="1"/>
            </a:lvl2pPr>
            <a:lvl3pPr marL="822716" indent="0">
              <a:buNone/>
              <a:defRPr sz="1619" b="1"/>
            </a:lvl3pPr>
            <a:lvl4pPr marL="1234075" indent="0">
              <a:buNone/>
              <a:defRPr sz="1440" b="1"/>
            </a:lvl4pPr>
            <a:lvl5pPr marL="1645433" indent="0">
              <a:buNone/>
              <a:defRPr sz="1440" b="1"/>
            </a:lvl5pPr>
            <a:lvl6pPr marL="2056792" indent="0">
              <a:buNone/>
              <a:defRPr sz="1440" b="1"/>
            </a:lvl6pPr>
            <a:lvl7pPr marL="2468150" indent="0">
              <a:buNone/>
              <a:defRPr sz="1440" b="1"/>
            </a:lvl7pPr>
            <a:lvl8pPr marL="2879509" indent="0">
              <a:buNone/>
              <a:defRPr sz="1440" b="1"/>
            </a:lvl8pPr>
            <a:lvl9pPr marL="3290867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580" y="2254251"/>
            <a:ext cx="4641401" cy="3314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3598" y="1512888"/>
            <a:ext cx="4662567" cy="741362"/>
          </a:xfrm>
        </p:spPr>
        <p:txBody>
          <a:bodyPr anchor="b"/>
          <a:lstStyle>
            <a:lvl1pPr marL="0" indent="0">
              <a:buNone/>
              <a:defRPr sz="2159" b="1"/>
            </a:lvl1pPr>
            <a:lvl2pPr marL="411358" indent="0">
              <a:buNone/>
              <a:defRPr sz="1799" b="1"/>
            </a:lvl2pPr>
            <a:lvl3pPr marL="822716" indent="0">
              <a:buNone/>
              <a:defRPr sz="1619" b="1"/>
            </a:lvl3pPr>
            <a:lvl4pPr marL="1234075" indent="0">
              <a:buNone/>
              <a:defRPr sz="1440" b="1"/>
            </a:lvl4pPr>
            <a:lvl5pPr marL="1645433" indent="0">
              <a:buNone/>
              <a:defRPr sz="1440" b="1"/>
            </a:lvl5pPr>
            <a:lvl6pPr marL="2056792" indent="0">
              <a:buNone/>
              <a:defRPr sz="1440" b="1"/>
            </a:lvl6pPr>
            <a:lvl7pPr marL="2468150" indent="0">
              <a:buNone/>
              <a:defRPr sz="1440" b="1"/>
            </a:lvl7pPr>
            <a:lvl8pPr marL="2879509" indent="0">
              <a:buNone/>
              <a:defRPr sz="1440" b="1"/>
            </a:lvl8pPr>
            <a:lvl9pPr marL="3290867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3598" y="2254251"/>
            <a:ext cx="4662567" cy="3314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39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34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593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9" y="411163"/>
            <a:ext cx="3538725" cy="1439862"/>
          </a:xfrm>
        </p:spPr>
        <p:txBody>
          <a:bodyPr anchor="b"/>
          <a:lstStyle>
            <a:lvl1pPr>
              <a:defRPr sz="2879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2566" y="889001"/>
            <a:ext cx="5553598" cy="4384675"/>
          </a:xfrm>
        </p:spPr>
        <p:txBody>
          <a:bodyPr/>
          <a:lstStyle>
            <a:lvl1pPr>
              <a:defRPr sz="2879"/>
            </a:lvl1pPr>
            <a:lvl2pPr>
              <a:defRPr sz="2519"/>
            </a:lvl2pPr>
            <a:lvl3pPr>
              <a:defRPr sz="215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9" y="1851025"/>
            <a:ext cx="3538725" cy="3429000"/>
          </a:xfrm>
        </p:spPr>
        <p:txBody>
          <a:bodyPr/>
          <a:lstStyle>
            <a:lvl1pPr marL="0" indent="0">
              <a:buNone/>
              <a:defRPr sz="1440"/>
            </a:lvl1pPr>
            <a:lvl2pPr marL="411358" indent="0">
              <a:buNone/>
              <a:defRPr sz="1260"/>
            </a:lvl2pPr>
            <a:lvl3pPr marL="822716" indent="0">
              <a:buNone/>
              <a:defRPr sz="1080"/>
            </a:lvl3pPr>
            <a:lvl4pPr marL="1234075" indent="0">
              <a:buNone/>
              <a:defRPr sz="900"/>
            </a:lvl4pPr>
            <a:lvl5pPr marL="1645433" indent="0">
              <a:buNone/>
              <a:defRPr sz="900"/>
            </a:lvl5pPr>
            <a:lvl6pPr marL="2056792" indent="0">
              <a:buNone/>
              <a:defRPr sz="900"/>
            </a:lvl6pPr>
            <a:lvl7pPr marL="2468150" indent="0">
              <a:buNone/>
              <a:defRPr sz="900"/>
            </a:lvl7pPr>
            <a:lvl8pPr marL="2879509" indent="0">
              <a:buNone/>
              <a:defRPr sz="900"/>
            </a:lvl8pPr>
            <a:lvl9pPr marL="329086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178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9" y="411163"/>
            <a:ext cx="3538725" cy="1439862"/>
          </a:xfrm>
        </p:spPr>
        <p:txBody>
          <a:bodyPr anchor="b"/>
          <a:lstStyle>
            <a:lvl1pPr>
              <a:defRPr sz="2879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2566" y="889001"/>
            <a:ext cx="5553598" cy="4384675"/>
          </a:xfrm>
        </p:spPr>
        <p:txBody>
          <a:bodyPr/>
          <a:lstStyle>
            <a:lvl1pPr marL="0" indent="0">
              <a:buNone/>
              <a:defRPr sz="2879"/>
            </a:lvl1pPr>
            <a:lvl2pPr marL="411358" indent="0">
              <a:buNone/>
              <a:defRPr sz="2519"/>
            </a:lvl2pPr>
            <a:lvl3pPr marL="822716" indent="0">
              <a:buNone/>
              <a:defRPr sz="2159"/>
            </a:lvl3pPr>
            <a:lvl4pPr marL="1234075" indent="0">
              <a:buNone/>
              <a:defRPr sz="1799"/>
            </a:lvl4pPr>
            <a:lvl5pPr marL="1645433" indent="0">
              <a:buNone/>
              <a:defRPr sz="1799"/>
            </a:lvl5pPr>
            <a:lvl6pPr marL="2056792" indent="0">
              <a:buNone/>
              <a:defRPr sz="1799"/>
            </a:lvl6pPr>
            <a:lvl7pPr marL="2468150" indent="0">
              <a:buNone/>
              <a:defRPr sz="1799"/>
            </a:lvl7pPr>
            <a:lvl8pPr marL="2879509" indent="0">
              <a:buNone/>
              <a:defRPr sz="1799"/>
            </a:lvl8pPr>
            <a:lvl9pPr marL="3290867" indent="0">
              <a:buNone/>
              <a:defRPr sz="1799"/>
            </a:lvl9pPr>
          </a:lstStyle>
          <a:p>
            <a:r>
              <a:rPr lang="en-US" dirty="0" smtClean="0"/>
              <a:t>Click icon to add picture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9" y="1851025"/>
            <a:ext cx="3538725" cy="3429000"/>
          </a:xfrm>
        </p:spPr>
        <p:txBody>
          <a:bodyPr/>
          <a:lstStyle>
            <a:lvl1pPr marL="0" indent="0">
              <a:buNone/>
              <a:defRPr sz="1440"/>
            </a:lvl1pPr>
            <a:lvl2pPr marL="411358" indent="0">
              <a:buNone/>
              <a:defRPr sz="1260"/>
            </a:lvl2pPr>
            <a:lvl3pPr marL="822716" indent="0">
              <a:buNone/>
              <a:defRPr sz="1080"/>
            </a:lvl3pPr>
            <a:lvl4pPr marL="1234075" indent="0">
              <a:buNone/>
              <a:defRPr sz="900"/>
            </a:lvl4pPr>
            <a:lvl5pPr marL="1645433" indent="0">
              <a:buNone/>
              <a:defRPr sz="900"/>
            </a:lvl5pPr>
            <a:lvl6pPr marL="2056792" indent="0">
              <a:buNone/>
              <a:defRPr sz="900"/>
            </a:lvl6pPr>
            <a:lvl7pPr marL="2468150" indent="0">
              <a:buNone/>
              <a:defRPr sz="900"/>
            </a:lvl7pPr>
            <a:lvl8pPr marL="2879509" indent="0">
              <a:buNone/>
              <a:defRPr sz="900"/>
            </a:lvl8pPr>
            <a:lvl9pPr marL="329086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71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567" y="648000"/>
            <a:ext cx="8221606" cy="388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568" y="1296000"/>
            <a:ext cx="10275808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lang="de-DE" dirty="0"/>
          </a:p>
        </p:txBody>
      </p:sp>
      <p:pic>
        <p:nvPicPr>
          <p:cNvPr id="5" name="Picture 4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9020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716" rtl="0" eaLnBrk="1" latinLnBrk="0" hangingPunct="1">
        <a:lnSpc>
          <a:spcPct val="90000"/>
        </a:lnSpc>
        <a:spcBef>
          <a:spcPct val="0"/>
        </a:spcBef>
        <a:buFontTx/>
        <a:buNone/>
        <a:defRPr sz="1800" b="0" i="0" u="none" kern="1200">
          <a:solidFill>
            <a:schemeClr val="tx1"/>
          </a:solidFill>
          <a:latin typeface="Bosch Office Sans" panose="020B0604020202020204" pitchFamily="34" charset="0"/>
          <a:ea typeface="+mj-ea"/>
          <a:cs typeface="+mj-cs"/>
        </a:defRPr>
      </a:lvl1pPr>
    </p:titleStyle>
    <p:bodyStyle>
      <a:lvl1pPr marL="251460" indent="-251460" algn="l" defTabSz="822716" rtl="0" eaLnBrk="1" latinLnBrk="0" hangingPunct="1">
        <a:lnSpc>
          <a:spcPct val="107000"/>
        </a:lnSpc>
        <a:spcBef>
          <a:spcPts val="500"/>
        </a:spcBef>
        <a:buClrTx/>
        <a:buSzPct val="100000"/>
        <a:buFont typeface="Wingdings 3" panose="05040102010807070707" pitchFamily="18" charset="2"/>
        <a:buChar char=""/>
        <a:defRPr sz="18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1pPr>
      <a:lvl2pPr marL="508000" indent="-27432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 typeface="Wingdings 3" panose="05040102010807070707" pitchFamily="18" charset="2"/>
        <a:buChar char=""/>
        <a:defRPr sz="16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2pPr>
      <a:lvl3pPr marL="730250" indent="-204470" algn="l" defTabSz="822716" rtl="0" eaLnBrk="1" latinLnBrk="0" hangingPunct="1">
        <a:lnSpc>
          <a:spcPct val="102000"/>
        </a:lnSpc>
        <a:spcBef>
          <a:spcPts val="500"/>
        </a:spcBef>
        <a:buClrTx/>
        <a:buSzPct val="100000"/>
        <a:buFontTx/>
        <a:buChar char="‒"/>
        <a:defRPr sz="14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3pPr>
      <a:lvl4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4pPr>
      <a:lvl5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5pPr>
      <a:lvl6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6pPr>
      <a:lvl7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7pPr>
      <a:lvl8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8pPr>
      <a:lvl9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 baseline="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9pPr>
    </p:bodyStyle>
    <p:otherStyle>
      <a:defPPr>
        <a:defRPr lang="de-DE"/>
      </a:defPPr>
      <a:lvl1pPr marL="0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8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2pPr>
      <a:lvl3pPr marL="822716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3pPr>
      <a:lvl4pPr marL="1234075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4pPr>
      <a:lvl5pPr marL="1645433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5pPr>
      <a:lvl6pPr marL="2056792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6pPr>
      <a:lvl7pPr marL="2468150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7pPr>
      <a:lvl8pPr marL="2879509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8pPr>
      <a:lvl9pPr marL="3290867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21.xml"/><Relationship Id="rId299" Type="http://schemas.openxmlformats.org/officeDocument/2006/relationships/tags" Target="../tags/tag303.xml"/><Relationship Id="rId21" Type="http://schemas.openxmlformats.org/officeDocument/2006/relationships/tags" Target="../tags/tag25.xml"/><Relationship Id="rId63" Type="http://schemas.openxmlformats.org/officeDocument/2006/relationships/tags" Target="../tags/tag67.xml"/><Relationship Id="rId159" Type="http://schemas.openxmlformats.org/officeDocument/2006/relationships/tags" Target="../tags/tag163.xml"/><Relationship Id="rId324" Type="http://schemas.openxmlformats.org/officeDocument/2006/relationships/image" Target="../media/image45.png"/><Relationship Id="rId366" Type="http://schemas.openxmlformats.org/officeDocument/2006/relationships/oleObject" Target="file:///\\bosch.com\dfsrb\dfsus\loc\Ch\ILM\Projects\VP\Leadership%20Staff%20Meeting\Balance%20Score%20Card\TaC%20Measure%20tracking%202017.xlsx!PM%20TaC!R16C16" TargetMode="External"/><Relationship Id="rId170" Type="http://schemas.openxmlformats.org/officeDocument/2006/relationships/tags" Target="../tags/tag174.xml"/><Relationship Id="rId226" Type="http://schemas.openxmlformats.org/officeDocument/2006/relationships/tags" Target="../tags/tag230.xml"/><Relationship Id="rId433" Type="http://schemas.openxmlformats.org/officeDocument/2006/relationships/oleObject" Target="file:///\\bosch.com\dfsrb\dfsus\loc\Ch\ILM\Projects\VP\Leadership%20Staff%20Meeting\Balance%20Score%20Card\TaC%20Measure%20tracking%202017.xlsx!PM%20TaC!R65C15" TargetMode="External"/><Relationship Id="rId268" Type="http://schemas.openxmlformats.org/officeDocument/2006/relationships/tags" Target="../tags/tag272.xml"/><Relationship Id="rId475" Type="http://schemas.openxmlformats.org/officeDocument/2006/relationships/oleObject" Target="file:///\\bosch.com\dfsrb\dfsus\loc\Ch\ILM\Projects\VP\Leadership%20Staff%20Meeting\Balance%20Score%20Card\TaC%20Measure%20tracking%202017.xlsx!PM%20TaC!R29C17" TargetMode="External"/><Relationship Id="rId32" Type="http://schemas.openxmlformats.org/officeDocument/2006/relationships/tags" Target="../tags/tag36.xml"/><Relationship Id="rId74" Type="http://schemas.openxmlformats.org/officeDocument/2006/relationships/tags" Target="../tags/tag78.xml"/><Relationship Id="rId128" Type="http://schemas.openxmlformats.org/officeDocument/2006/relationships/tags" Target="../tags/tag132.xml"/><Relationship Id="rId335" Type="http://schemas.openxmlformats.org/officeDocument/2006/relationships/image" Target="../media/image6.emf"/><Relationship Id="rId377" Type="http://schemas.openxmlformats.org/officeDocument/2006/relationships/image" Target="../media/image21.emf"/><Relationship Id="rId500" Type="http://schemas.openxmlformats.org/officeDocument/2006/relationships/oleObject" Target="file:///\\bosch.com\dfsrb\dfsus\loc\Ch\ILM\Projects\VP\Leadership%20Staff%20Meeting\Balance%20Score%20Card\TaC%20Measure%20tracking%202017.xlsx!PM%20TaC!R81C15" TargetMode="External"/><Relationship Id="rId5" Type="http://schemas.openxmlformats.org/officeDocument/2006/relationships/tags" Target="../tags/tag9.xml"/><Relationship Id="rId181" Type="http://schemas.openxmlformats.org/officeDocument/2006/relationships/tags" Target="../tags/tag185.xml"/><Relationship Id="rId237" Type="http://schemas.openxmlformats.org/officeDocument/2006/relationships/tags" Target="../tags/tag241.xml"/><Relationship Id="rId402" Type="http://schemas.openxmlformats.org/officeDocument/2006/relationships/oleObject" Target="file:///\\bosch.com\dfsrb\dfsus\loc\Ch\ILM\Projects\VP\Leadership%20Staff%20Meeting\Balance%20Score%20Card\TaC%20Measure%20tracking%202017.xlsx!PM%20TaC!R40C15" TargetMode="External"/><Relationship Id="rId279" Type="http://schemas.openxmlformats.org/officeDocument/2006/relationships/tags" Target="../tags/tag283.xml"/><Relationship Id="rId444" Type="http://schemas.openxmlformats.org/officeDocument/2006/relationships/oleObject" Target="file:///\\bosch.com\dfsrb\dfsus\loc\Ch\ILM\Projects\VP\Leadership%20Staff%20Meeting\Balance%20Score%20Card\TaC%20Measure%20tracking%202017.xlsx!PM%20TaC!R20C15" TargetMode="External"/><Relationship Id="rId486" Type="http://schemas.openxmlformats.org/officeDocument/2006/relationships/oleObject" Target="file:///\\bosch.com\dfsrb\dfsus\loc\Ch\ILM\Projects\VP\Leadership%20Staff%20Meeting\Balance%20Score%20Card\TaC%20Measure%20tracking%202017.xlsx!PM%20TaC!R72C15" TargetMode="External"/><Relationship Id="rId43" Type="http://schemas.openxmlformats.org/officeDocument/2006/relationships/tags" Target="../tags/tag47.xml"/><Relationship Id="rId139" Type="http://schemas.openxmlformats.org/officeDocument/2006/relationships/tags" Target="../tags/tag143.xml"/><Relationship Id="rId290" Type="http://schemas.openxmlformats.org/officeDocument/2006/relationships/tags" Target="../tags/tag294.xml"/><Relationship Id="rId304" Type="http://schemas.openxmlformats.org/officeDocument/2006/relationships/tags" Target="../tags/tag308.xml"/><Relationship Id="rId346" Type="http://schemas.openxmlformats.org/officeDocument/2006/relationships/image" Target="../media/image11.emf"/><Relationship Id="rId388" Type="http://schemas.openxmlformats.org/officeDocument/2006/relationships/oleObject" Target="file:///\\bosch.com\dfsrb\dfsus\loc\Ch\ILM\Projects\VP\Leadership%20Staff%20Meeting\Balance%20Score%20Card\TaC%20Measure%20tracking%202017.xlsx!PM%20TaC!R50C15" TargetMode="External"/><Relationship Id="rId85" Type="http://schemas.openxmlformats.org/officeDocument/2006/relationships/tags" Target="../tags/tag89.xml"/><Relationship Id="rId150" Type="http://schemas.openxmlformats.org/officeDocument/2006/relationships/tags" Target="../tags/tag154.xml"/><Relationship Id="rId192" Type="http://schemas.openxmlformats.org/officeDocument/2006/relationships/tags" Target="../tags/tag196.xml"/><Relationship Id="rId206" Type="http://schemas.openxmlformats.org/officeDocument/2006/relationships/tags" Target="../tags/tag210.xml"/><Relationship Id="rId413" Type="http://schemas.openxmlformats.org/officeDocument/2006/relationships/oleObject" Target="file:///\\bosch.com\dfsrb\dfsus\loc\Ch\ILM\Projects\VP\Leadership%20Staff%20Meeting\Balance%20Score%20Card\TaC%20Measure%20tracking%202017.xlsx!PM%20TaC!R31C17" TargetMode="External"/><Relationship Id="rId248" Type="http://schemas.openxmlformats.org/officeDocument/2006/relationships/tags" Target="../tags/tag252.xml"/><Relationship Id="rId455" Type="http://schemas.openxmlformats.org/officeDocument/2006/relationships/oleObject" Target="file:///\\bosch.com\dfsrb\dfsus\loc\Ch\ILM\Projects\VP\Leadership%20Staff%20Meeting\Balance%20Score%20Card\TaC%20Measure%20tracking%202017.xlsx!PM%20TaC!R23C16" TargetMode="External"/><Relationship Id="rId497" Type="http://schemas.openxmlformats.org/officeDocument/2006/relationships/oleObject" Target="file:///\\bosch.com\dfsrb\dfsus\loc\Ch\ILM\Projects\VP\Leadership%20Staff%20Meeting\Balance%20Score%20Card\TaC%20Measure%20tracking%202017.xlsx!PM%20TaC!R11C17" TargetMode="External"/><Relationship Id="rId12" Type="http://schemas.openxmlformats.org/officeDocument/2006/relationships/tags" Target="../tags/tag16.xml"/><Relationship Id="rId108" Type="http://schemas.openxmlformats.org/officeDocument/2006/relationships/tags" Target="../tags/tag112.xml"/><Relationship Id="rId315" Type="http://schemas.openxmlformats.org/officeDocument/2006/relationships/tags" Target="../tags/tag319.xml"/><Relationship Id="rId357" Type="http://schemas.openxmlformats.org/officeDocument/2006/relationships/image" Target="../media/image16.emf"/><Relationship Id="rId54" Type="http://schemas.openxmlformats.org/officeDocument/2006/relationships/tags" Target="../tags/tag58.xml"/><Relationship Id="rId96" Type="http://schemas.openxmlformats.org/officeDocument/2006/relationships/tags" Target="../tags/tag100.xml"/><Relationship Id="rId161" Type="http://schemas.openxmlformats.org/officeDocument/2006/relationships/tags" Target="../tags/tag165.xml"/><Relationship Id="rId217" Type="http://schemas.openxmlformats.org/officeDocument/2006/relationships/tags" Target="../tags/tag221.xml"/><Relationship Id="rId399" Type="http://schemas.openxmlformats.org/officeDocument/2006/relationships/oleObject" Target="file:///\\bosch.com\dfsrb\dfsus\loc\Ch\ILM\Projects\VP\Leadership%20Staff%20Meeting\Balance%20Score%20Card\TaC%20Measure%20tracking%202017.xlsx!PM%20TaC!R38C16" TargetMode="External"/><Relationship Id="rId259" Type="http://schemas.openxmlformats.org/officeDocument/2006/relationships/tags" Target="../tags/tag263.xml"/><Relationship Id="rId424" Type="http://schemas.openxmlformats.org/officeDocument/2006/relationships/oleObject" Target="file:///\\bosch.com\dfsrb\dfsus\loc\Ch\ILM\Projects\VP\Leadership%20Staff%20Meeting\Balance%20Score%20Card\TaC%20Measure%20tracking%202017.xlsx!PM%20TaC!R35C16" TargetMode="External"/><Relationship Id="rId466" Type="http://schemas.openxmlformats.org/officeDocument/2006/relationships/oleObject" Target="file:///\\bosch.com\dfsrb\dfsus\loc\Ch\ILM\Projects\VP\Leadership%20Staff%20Meeting\Balance%20Score%20Card\TaC%20Measure%20tracking%202017.xlsx!PM%20TaC!R26C17" TargetMode="External"/><Relationship Id="rId23" Type="http://schemas.openxmlformats.org/officeDocument/2006/relationships/tags" Target="../tags/tag27.xml"/><Relationship Id="rId119" Type="http://schemas.openxmlformats.org/officeDocument/2006/relationships/tags" Target="../tags/tag123.xml"/><Relationship Id="rId270" Type="http://schemas.openxmlformats.org/officeDocument/2006/relationships/tags" Target="../tags/tag274.xml"/><Relationship Id="rId326" Type="http://schemas.openxmlformats.org/officeDocument/2006/relationships/image" Target="../media/image3.emf"/><Relationship Id="rId65" Type="http://schemas.openxmlformats.org/officeDocument/2006/relationships/tags" Target="../tags/tag69.xml"/><Relationship Id="rId130" Type="http://schemas.openxmlformats.org/officeDocument/2006/relationships/tags" Target="../tags/tag134.xml"/><Relationship Id="rId368" Type="http://schemas.openxmlformats.org/officeDocument/2006/relationships/oleObject" Target="file:///\\bosch.com\dfsrb\dfsus\loc\Ch\ILM\Projects\VP\Leadership%20Staff%20Meeting\Balance%20Score%20Card\TaC%20Measure%20tracking%202017.xlsx!PM%20TaC!R77C15" TargetMode="External"/><Relationship Id="rId172" Type="http://schemas.openxmlformats.org/officeDocument/2006/relationships/tags" Target="../tags/tag176.xml"/><Relationship Id="rId228" Type="http://schemas.openxmlformats.org/officeDocument/2006/relationships/tags" Target="../tags/tag232.xml"/><Relationship Id="rId435" Type="http://schemas.openxmlformats.org/officeDocument/2006/relationships/oleObject" Target="file:///\\bosch.com\dfsrb\dfsus\loc\Ch\ILM\Projects\VP\Leadership%20Staff%20Meeting\Balance%20Score%20Card\TaC%20Measure%20tracking%202017.xlsx!PM%20TaC!R57C15" TargetMode="External"/><Relationship Id="rId477" Type="http://schemas.openxmlformats.org/officeDocument/2006/relationships/oleObject" Target="file:///\\bosch.com\dfsrb\dfsus\loc\Ch\ILM\Projects\VP\Leadership%20Staff%20Meeting\Balance%20Score%20Card\TaC%20Measure%20tracking%202017.xlsx!PM%20TaC!R30C16" TargetMode="External"/><Relationship Id="rId281" Type="http://schemas.openxmlformats.org/officeDocument/2006/relationships/tags" Target="../tags/tag285.xml"/><Relationship Id="rId337" Type="http://schemas.openxmlformats.org/officeDocument/2006/relationships/image" Target="../media/image7.emf"/><Relationship Id="rId502" Type="http://schemas.openxmlformats.org/officeDocument/2006/relationships/oleObject" Target="file:///\\bosch.com\dfsrb\dfsus\loc\Ch\ILM\Projects\VP\Leadership%20Staff%20Meeting\Balance%20Score%20Card\TaC%20Measure%20tracking%202017.xlsx!PM%20TaC!R54C15" TargetMode="External"/><Relationship Id="rId34" Type="http://schemas.openxmlformats.org/officeDocument/2006/relationships/tags" Target="../tags/tag38.xml"/><Relationship Id="rId76" Type="http://schemas.openxmlformats.org/officeDocument/2006/relationships/tags" Target="../tags/tag80.xml"/><Relationship Id="rId141" Type="http://schemas.openxmlformats.org/officeDocument/2006/relationships/tags" Target="../tags/tag145.xml"/><Relationship Id="rId379" Type="http://schemas.openxmlformats.org/officeDocument/2006/relationships/oleObject" Target="file:///\\bosch.com\dfsrb\dfsus\loc\Ch\ILM\Projects\VP\Leadership%20Staff%20Meeting\Balance%20Score%20Card\TaC%20Measure%20tracking%202017.xlsx!PM%20TaC!R18C17" TargetMode="External"/><Relationship Id="rId7" Type="http://schemas.openxmlformats.org/officeDocument/2006/relationships/tags" Target="../tags/tag11.xml"/><Relationship Id="rId183" Type="http://schemas.openxmlformats.org/officeDocument/2006/relationships/tags" Target="../tags/tag187.xml"/><Relationship Id="rId239" Type="http://schemas.openxmlformats.org/officeDocument/2006/relationships/tags" Target="../tags/tag243.xml"/><Relationship Id="rId390" Type="http://schemas.openxmlformats.org/officeDocument/2006/relationships/oleObject" Target="file:///\\bosch.com\dfsrb\dfsus\loc\Ch\ILM\Projects\VP\Leadership%20Staff%20Meeting\Balance%20Score%20Card\TaC%20Measure%20tracking%202017.xlsx!PM%20TaC!R52C15" TargetMode="External"/><Relationship Id="rId404" Type="http://schemas.openxmlformats.org/officeDocument/2006/relationships/oleObject" Target="file:///\\bosch.com\dfsrb\dfsus\loc\Ch\ILM\Projects\VP\Leadership%20Staff%20Meeting\Balance%20Score%20Card\TaC%20Measure%20tracking%202017.xlsx!PM%20TaC!R41C15" TargetMode="External"/><Relationship Id="rId446" Type="http://schemas.openxmlformats.org/officeDocument/2006/relationships/oleObject" Target="file:///\\bosch.com\dfsrb\dfsus\loc\Ch\ILM\Projects\VP\Leadership%20Staff%20Meeting\Balance%20Score%20Card\TaC%20Measure%20tracking%202017.xlsx!PM%20TaC!R20C17" TargetMode="External"/><Relationship Id="rId250" Type="http://schemas.openxmlformats.org/officeDocument/2006/relationships/tags" Target="../tags/tag254.xml"/><Relationship Id="rId292" Type="http://schemas.openxmlformats.org/officeDocument/2006/relationships/tags" Target="../tags/tag296.xml"/><Relationship Id="rId306" Type="http://schemas.openxmlformats.org/officeDocument/2006/relationships/tags" Target="../tags/tag310.xml"/><Relationship Id="rId488" Type="http://schemas.openxmlformats.org/officeDocument/2006/relationships/oleObject" Target="file:///\\bosch.com\dfsrb\dfsus\loc\Ch\ILM\Projects\VP\Leadership%20Staff%20Meeting\Balance%20Score%20Card\TaC%20Measure%20tracking%202017.xlsx!PM%20TaC!R43C15" TargetMode="External"/><Relationship Id="rId24" Type="http://schemas.openxmlformats.org/officeDocument/2006/relationships/tags" Target="../tags/tag28.xml"/><Relationship Id="rId45" Type="http://schemas.openxmlformats.org/officeDocument/2006/relationships/tags" Target="../tags/tag49.xml"/><Relationship Id="rId66" Type="http://schemas.openxmlformats.org/officeDocument/2006/relationships/tags" Target="../tags/tag70.xml"/><Relationship Id="rId87" Type="http://schemas.openxmlformats.org/officeDocument/2006/relationships/tags" Target="../tags/tag91.xml"/><Relationship Id="rId110" Type="http://schemas.openxmlformats.org/officeDocument/2006/relationships/tags" Target="../tags/tag114.xml"/><Relationship Id="rId131" Type="http://schemas.openxmlformats.org/officeDocument/2006/relationships/tags" Target="../tags/tag135.xml"/><Relationship Id="rId327" Type="http://schemas.openxmlformats.org/officeDocument/2006/relationships/oleObject" Target="file:///\\bosch.com\dfsrb\dfsus\loc\Ch\ILM\Projects\VP\Leadership%20Staff%20Meeting\Balance%20Score%20Card\TaC%20Measure%20tracking%202017.xlsx!PM%20TaC!R9C16" TargetMode="External"/><Relationship Id="rId348" Type="http://schemas.openxmlformats.org/officeDocument/2006/relationships/image" Target="../media/image12.emf"/><Relationship Id="rId369" Type="http://schemas.openxmlformats.org/officeDocument/2006/relationships/oleObject" Target="file:///\\bosch.com\dfsrb\dfsus\loc\Ch\ILM\Projects\VP\Leadership%20Staff%20Meeting\Balance%20Score%20Card\TaC%20Measure%20tracking%202017.xlsx!PM%20TaC!R77C16" TargetMode="External"/><Relationship Id="rId152" Type="http://schemas.openxmlformats.org/officeDocument/2006/relationships/tags" Target="../tags/tag156.xml"/><Relationship Id="rId173" Type="http://schemas.openxmlformats.org/officeDocument/2006/relationships/tags" Target="../tags/tag177.xml"/><Relationship Id="rId194" Type="http://schemas.openxmlformats.org/officeDocument/2006/relationships/tags" Target="../tags/tag198.xml"/><Relationship Id="rId208" Type="http://schemas.openxmlformats.org/officeDocument/2006/relationships/tags" Target="../tags/tag212.xml"/><Relationship Id="rId229" Type="http://schemas.openxmlformats.org/officeDocument/2006/relationships/tags" Target="../tags/tag233.xml"/><Relationship Id="rId380" Type="http://schemas.openxmlformats.org/officeDocument/2006/relationships/oleObject" Target="file:///\\bosch.com\dfsrb\dfsus\loc\Ch\ILM\Projects\VP\Leadership%20Staff%20Meeting\Balance%20Score%20Card\TaC%20Measure%20tracking%202017.xlsx!PM%20TaC!R79C15" TargetMode="External"/><Relationship Id="rId415" Type="http://schemas.openxmlformats.org/officeDocument/2006/relationships/oleObject" Target="file:///\\bosch.com\dfsrb\dfsus\loc\Ch\ILM\Projects\VP\Leadership%20Staff%20Meeting\Balance%20Score%20Card\TaC%20Measure%20tracking%202017.xlsx!PM%20TaC!R33C15" TargetMode="External"/><Relationship Id="rId436" Type="http://schemas.openxmlformats.org/officeDocument/2006/relationships/oleObject" Target="file:///\\bosch.com\dfsrb\dfsus\loc\Ch\ILM\Projects\VP\Leadership%20Staff%20Meeting\Balance%20Score%20Card\TaC%20Measure%20tracking%202017.xlsx!PM%20TaC!R58C15" TargetMode="External"/><Relationship Id="rId457" Type="http://schemas.openxmlformats.org/officeDocument/2006/relationships/oleObject" Target="file:///\\bosch.com\dfsrb\dfsus\loc\Ch\ILM\Projects\VP\Leadership%20Staff%20Meeting\Balance%20Score%20Card\TaC%20Measure%20tracking%202017.xlsx!PM%20TaC!R23C17" TargetMode="External"/><Relationship Id="rId240" Type="http://schemas.openxmlformats.org/officeDocument/2006/relationships/tags" Target="../tags/tag244.xml"/><Relationship Id="rId261" Type="http://schemas.openxmlformats.org/officeDocument/2006/relationships/tags" Target="../tags/tag265.xml"/><Relationship Id="rId478" Type="http://schemas.openxmlformats.org/officeDocument/2006/relationships/oleObject" Target="file:///\\bosch.com\dfsrb\dfsus\loc\Ch\ILM\Projects\VP\Leadership%20Staff%20Meeting\Balance%20Score%20Card\TaC%20Measure%20tracking%202017.xlsx!PM%20TaC!R30C17" TargetMode="External"/><Relationship Id="rId499" Type="http://schemas.openxmlformats.org/officeDocument/2006/relationships/oleObject" Target="file:///\\bosch.com\dfsrb\dfsus\loc\Ch\ILM\Projects\VP\Leadership%20Staff%20Meeting\Balance%20Score%20Card\TaC%20Measure%20tracking%202017.xlsx!PM%20TaC!R80C15" TargetMode="External"/><Relationship Id="rId14" Type="http://schemas.openxmlformats.org/officeDocument/2006/relationships/tags" Target="../tags/tag18.xml"/><Relationship Id="rId35" Type="http://schemas.openxmlformats.org/officeDocument/2006/relationships/tags" Target="../tags/tag39.xml"/><Relationship Id="rId56" Type="http://schemas.openxmlformats.org/officeDocument/2006/relationships/tags" Target="../tags/tag60.xml"/><Relationship Id="rId77" Type="http://schemas.openxmlformats.org/officeDocument/2006/relationships/tags" Target="../tags/tag81.xml"/><Relationship Id="rId100" Type="http://schemas.openxmlformats.org/officeDocument/2006/relationships/tags" Target="../tags/tag104.xml"/><Relationship Id="rId282" Type="http://schemas.openxmlformats.org/officeDocument/2006/relationships/tags" Target="../tags/tag286.xml"/><Relationship Id="rId317" Type="http://schemas.openxmlformats.org/officeDocument/2006/relationships/tags" Target="../tags/tag321.xml"/><Relationship Id="rId338" Type="http://schemas.openxmlformats.org/officeDocument/2006/relationships/oleObject" Target="file:///\\bosch.com\dfsrb\dfsus\loc\Ch\ILM\Projects\VP\Leadership%20Staff%20Meeting\Balance%20Score%20Card\TaC%20Measure%20tracking%202017.xlsx!PM%20TaC!R13C15" TargetMode="External"/><Relationship Id="rId359" Type="http://schemas.openxmlformats.org/officeDocument/2006/relationships/image" Target="../media/image17.emf"/><Relationship Id="rId503" Type="http://schemas.openxmlformats.org/officeDocument/2006/relationships/oleObject" Target="file:///\\bosch.com\dfsrb\dfsus\loc\Ch\ILM\Projects\VP\Leadership%20Staff%20Meeting\Balance%20Score%20Card\TaC%20Measure%20tracking%202017.xlsx!PM%20TaC!R41C16" TargetMode="External"/><Relationship Id="rId8" Type="http://schemas.openxmlformats.org/officeDocument/2006/relationships/tags" Target="../tags/tag12.xml"/><Relationship Id="rId98" Type="http://schemas.openxmlformats.org/officeDocument/2006/relationships/tags" Target="../tags/tag102.xml"/><Relationship Id="rId121" Type="http://schemas.openxmlformats.org/officeDocument/2006/relationships/tags" Target="../tags/tag125.xml"/><Relationship Id="rId142" Type="http://schemas.openxmlformats.org/officeDocument/2006/relationships/tags" Target="../tags/tag146.xml"/><Relationship Id="rId163" Type="http://schemas.openxmlformats.org/officeDocument/2006/relationships/tags" Target="../tags/tag167.xml"/><Relationship Id="rId184" Type="http://schemas.openxmlformats.org/officeDocument/2006/relationships/tags" Target="../tags/tag188.xml"/><Relationship Id="rId219" Type="http://schemas.openxmlformats.org/officeDocument/2006/relationships/tags" Target="../tags/tag223.xml"/><Relationship Id="rId370" Type="http://schemas.openxmlformats.org/officeDocument/2006/relationships/oleObject" Target="file:///\\bosch.com\dfsrb\dfsus\loc\Ch\ILM\Projects\VP\Leadership%20Staff%20Meeting\Balance%20Score%20Card\TaC%20Measure%20tracking%202017.xlsx!PM%20TaC!R17C15" TargetMode="External"/><Relationship Id="rId391" Type="http://schemas.openxmlformats.org/officeDocument/2006/relationships/oleObject" Target="file:///\\bosch.com\dfsrb\dfsus\loc\Ch\ILM\Projects\VP\Leadership%20Staff%20Meeting\Balance%20Score%20Card\TaC%20Measure%20tracking%202017.xlsx!PM%20TaC!R53C15" TargetMode="External"/><Relationship Id="rId405" Type="http://schemas.openxmlformats.org/officeDocument/2006/relationships/oleObject" Target="file:///\\bosch.com\dfsrb\dfsus\loc\Ch\ILM\Projects\VP\Leadership%20Staff%20Meeting\Balance%20Score%20Card\TaC%20Measure%20tracking%202017.xlsx!PM%20TaC!R42C15" TargetMode="External"/><Relationship Id="rId426" Type="http://schemas.openxmlformats.org/officeDocument/2006/relationships/oleObject" Target="file:///\\bosch.com\dfsrb\dfsus\loc\Ch\ILM\Projects\VP\Leadership%20Staff%20Meeting\Balance%20Score%20Card\TaC%20Measure%20tracking%202017.xlsx!PM%20TaC!R36C15" TargetMode="External"/><Relationship Id="rId447" Type="http://schemas.openxmlformats.org/officeDocument/2006/relationships/oleObject" Target="file:///\\bosch.com\dfsrb\dfsus\loc\Ch\ILM\Projects\VP\Leadership%20Staff%20Meeting\Balance%20Score%20Card\TaC%20Measure%20tracking%202017.xlsx!PM%20TaC!R21C15" TargetMode="External"/><Relationship Id="rId230" Type="http://schemas.openxmlformats.org/officeDocument/2006/relationships/tags" Target="../tags/tag234.xml"/><Relationship Id="rId251" Type="http://schemas.openxmlformats.org/officeDocument/2006/relationships/tags" Target="../tags/tag255.xml"/><Relationship Id="rId468" Type="http://schemas.openxmlformats.org/officeDocument/2006/relationships/oleObject" Target="file:///\\bosch.com\dfsrb\dfsus\loc\Ch\ILM\Projects\VP\Leadership%20Staff%20Meeting\Balance%20Score%20Card\TaC%20Measure%20tracking%202017.xlsx!PM%20TaC!R27C16" TargetMode="External"/><Relationship Id="rId489" Type="http://schemas.openxmlformats.org/officeDocument/2006/relationships/image" Target="../media/image40.emf"/><Relationship Id="rId25" Type="http://schemas.openxmlformats.org/officeDocument/2006/relationships/tags" Target="../tags/tag29.xml"/><Relationship Id="rId46" Type="http://schemas.openxmlformats.org/officeDocument/2006/relationships/tags" Target="../tags/tag50.xml"/><Relationship Id="rId67" Type="http://schemas.openxmlformats.org/officeDocument/2006/relationships/tags" Target="../tags/tag71.xml"/><Relationship Id="rId272" Type="http://schemas.openxmlformats.org/officeDocument/2006/relationships/tags" Target="../tags/tag276.xml"/><Relationship Id="rId293" Type="http://schemas.openxmlformats.org/officeDocument/2006/relationships/tags" Target="../tags/tag297.xml"/><Relationship Id="rId307" Type="http://schemas.openxmlformats.org/officeDocument/2006/relationships/tags" Target="../tags/tag311.xml"/><Relationship Id="rId328" Type="http://schemas.openxmlformats.org/officeDocument/2006/relationships/oleObject" Target="file:///\\bosch.com\dfsrb\dfsus\loc\Ch\ILM\Projects\VP\Leadership%20Staff%20Meeting\Balance%20Score%20Card\TaC%20Measure%20tracking%202017.xlsx!PM%20TaC!R10C15" TargetMode="External"/><Relationship Id="rId349" Type="http://schemas.openxmlformats.org/officeDocument/2006/relationships/oleObject" Target="file:///\\bosch.com\dfsrb\dfsus\loc\Ch\ILM\Projects\VP\Leadership%20Staff%20Meeting\Balance%20Score%20Card\TaC%20Measure%20tracking%202017.xlsx!PM%20TaC!R74C15" TargetMode="External"/><Relationship Id="rId88" Type="http://schemas.openxmlformats.org/officeDocument/2006/relationships/tags" Target="../tags/tag92.xml"/><Relationship Id="rId111" Type="http://schemas.openxmlformats.org/officeDocument/2006/relationships/tags" Target="../tags/tag115.xml"/><Relationship Id="rId132" Type="http://schemas.openxmlformats.org/officeDocument/2006/relationships/tags" Target="../tags/tag136.xml"/><Relationship Id="rId153" Type="http://schemas.openxmlformats.org/officeDocument/2006/relationships/tags" Target="../tags/tag157.xml"/><Relationship Id="rId174" Type="http://schemas.openxmlformats.org/officeDocument/2006/relationships/tags" Target="../tags/tag178.xml"/><Relationship Id="rId195" Type="http://schemas.openxmlformats.org/officeDocument/2006/relationships/tags" Target="../tags/tag199.xml"/><Relationship Id="rId209" Type="http://schemas.openxmlformats.org/officeDocument/2006/relationships/tags" Target="../tags/tag213.xml"/><Relationship Id="rId360" Type="http://schemas.openxmlformats.org/officeDocument/2006/relationships/oleObject" Target="file:///\\bosch.com\dfsrb\dfsus\loc\Ch\ILM\Projects\VP\Leadership%20Staff%20Meeting\Balance%20Score%20Card\TaC%20Measure%20tracking%202017.xlsx!PM%20TaC!R15C17" TargetMode="External"/><Relationship Id="rId381" Type="http://schemas.openxmlformats.org/officeDocument/2006/relationships/oleObject" Target="file:///\\bosch.com\dfsrb\dfsus\loc\Ch\ILM\Projects\VP\Leadership%20Staff%20Meeting\Balance%20Score%20Card\TaC%20Measure%20tracking%202017.xlsx!PM%20TaC!R79C16" TargetMode="External"/><Relationship Id="rId416" Type="http://schemas.openxmlformats.org/officeDocument/2006/relationships/oleObject" Target="file:///\\bosch.com\dfsrb\dfsus\loc\Ch\ILM\Projects\VP\Leadership%20Staff%20Meeting\Balance%20Score%20Card\TaC%20Measure%20tracking%202017.xlsx!PM%20TaC!R33C16" TargetMode="External"/><Relationship Id="rId220" Type="http://schemas.openxmlformats.org/officeDocument/2006/relationships/tags" Target="../tags/tag224.xml"/><Relationship Id="rId241" Type="http://schemas.openxmlformats.org/officeDocument/2006/relationships/tags" Target="../tags/tag245.xml"/><Relationship Id="rId437" Type="http://schemas.openxmlformats.org/officeDocument/2006/relationships/oleObject" Target="file:///\\bosch.com\dfsrb\dfsus\loc\Ch\ILM\Projects\VP\Leadership%20Staff%20Meeting\Balance%20Score%20Card\TaC%20Measure%20tracking%202017.xlsx!PM%20TaC!R59C15" TargetMode="External"/><Relationship Id="rId458" Type="http://schemas.openxmlformats.org/officeDocument/2006/relationships/oleObject" Target="file:///\\bosch.com\dfsrb\dfsus\loc\Ch\ILM\Projects\VP\Leadership%20Staff%20Meeting\Balance%20Score%20Card\TaC%20Measure%20tracking%202017.xlsx!PM%20TaC!R24C15" TargetMode="External"/><Relationship Id="rId479" Type="http://schemas.openxmlformats.org/officeDocument/2006/relationships/oleObject" Target="file:///\\bosch.com\dfsrb\dfsus\loc\Ch\ILM\Projects\VP\Leadership%20Staff%20Meeting\Balance%20Score%20Card\TaC%20Measure%20tracking%202017.xlsx!PM%20TaC!R66C15" TargetMode="External"/><Relationship Id="rId15" Type="http://schemas.openxmlformats.org/officeDocument/2006/relationships/tags" Target="../tags/tag19.xml"/><Relationship Id="rId36" Type="http://schemas.openxmlformats.org/officeDocument/2006/relationships/tags" Target="../tags/tag40.xml"/><Relationship Id="rId57" Type="http://schemas.openxmlformats.org/officeDocument/2006/relationships/tags" Target="../tags/tag61.xml"/><Relationship Id="rId262" Type="http://schemas.openxmlformats.org/officeDocument/2006/relationships/tags" Target="../tags/tag266.xml"/><Relationship Id="rId283" Type="http://schemas.openxmlformats.org/officeDocument/2006/relationships/tags" Target="../tags/tag287.xml"/><Relationship Id="rId318" Type="http://schemas.openxmlformats.org/officeDocument/2006/relationships/tags" Target="../tags/tag322.xml"/><Relationship Id="rId339" Type="http://schemas.openxmlformats.org/officeDocument/2006/relationships/image" Target="../media/image8.emf"/><Relationship Id="rId490" Type="http://schemas.openxmlformats.org/officeDocument/2006/relationships/oleObject" Target="file:///\\bosch.com\dfsrb\dfsus\loc\Ch\ILM\Projects\VP\Leadership%20Staff%20Meeting\Balance%20Score%20Card\TaC%20Measure%20tracking%202017.xlsx!PM%20TaC!R43C16" TargetMode="External"/><Relationship Id="rId78" Type="http://schemas.openxmlformats.org/officeDocument/2006/relationships/tags" Target="../tags/tag82.xml"/><Relationship Id="rId99" Type="http://schemas.openxmlformats.org/officeDocument/2006/relationships/tags" Target="../tags/tag103.xml"/><Relationship Id="rId101" Type="http://schemas.openxmlformats.org/officeDocument/2006/relationships/tags" Target="../tags/tag105.xml"/><Relationship Id="rId122" Type="http://schemas.openxmlformats.org/officeDocument/2006/relationships/tags" Target="../tags/tag126.xml"/><Relationship Id="rId143" Type="http://schemas.openxmlformats.org/officeDocument/2006/relationships/tags" Target="../tags/tag147.xml"/><Relationship Id="rId164" Type="http://schemas.openxmlformats.org/officeDocument/2006/relationships/tags" Target="../tags/tag168.xml"/><Relationship Id="rId185" Type="http://schemas.openxmlformats.org/officeDocument/2006/relationships/tags" Target="../tags/tag189.xml"/><Relationship Id="rId350" Type="http://schemas.openxmlformats.org/officeDocument/2006/relationships/image" Target="../media/image13.emf"/><Relationship Id="rId371" Type="http://schemas.openxmlformats.org/officeDocument/2006/relationships/oleObject" Target="file:///\\bosch.com\dfsrb\dfsus\loc\Ch\ILM\Projects\VP\Leadership%20Staff%20Meeting\Balance%20Score%20Card\TaC%20Measure%20tracking%202017.xlsx!PM%20TaC!R17C16" TargetMode="External"/><Relationship Id="rId406" Type="http://schemas.openxmlformats.org/officeDocument/2006/relationships/image" Target="../media/image26.emf"/><Relationship Id="rId9" Type="http://schemas.openxmlformats.org/officeDocument/2006/relationships/tags" Target="../tags/tag13.xml"/><Relationship Id="rId210" Type="http://schemas.openxmlformats.org/officeDocument/2006/relationships/tags" Target="../tags/tag214.xml"/><Relationship Id="rId392" Type="http://schemas.openxmlformats.org/officeDocument/2006/relationships/oleObject" Target="file:///\\bosch.com\dfsrb\dfsus\loc\Ch\ILM\Projects\VP\Leadership%20Staff%20Meeting\Balance%20Score%20Card\TaC%20Measure%20tracking%202017.xlsx!PM%20TaC!R55C15" TargetMode="External"/><Relationship Id="rId427" Type="http://schemas.openxmlformats.org/officeDocument/2006/relationships/oleObject" Target="file:///\\bosch.com\dfsrb\dfsus\loc\Ch\ILM\Projects\VP\Leadership%20Staff%20Meeting\Balance%20Score%20Card\TaC%20Measure%20tracking%202017.xlsx!PM%20TaC!R36C16" TargetMode="External"/><Relationship Id="rId448" Type="http://schemas.openxmlformats.org/officeDocument/2006/relationships/oleObject" Target="file:///\\bosch.com\dfsrb\dfsus\loc\Ch\ILM\Projects\VP\Leadership%20Staff%20Meeting\Balance%20Score%20Card\TaC%20Measure%20tracking%202017.xlsx!PM%20TaC!R21C16" TargetMode="External"/><Relationship Id="rId469" Type="http://schemas.openxmlformats.org/officeDocument/2006/relationships/oleObject" Target="file:///\\bosch.com\dfsrb\dfsus\loc\Ch\ILM\Projects\VP\Leadership%20Staff%20Meeting\Balance%20Score%20Card\TaC%20Measure%20tracking%202017.xlsx!PM%20TaC!R27C17" TargetMode="External"/><Relationship Id="rId26" Type="http://schemas.openxmlformats.org/officeDocument/2006/relationships/tags" Target="../tags/tag30.xml"/><Relationship Id="rId231" Type="http://schemas.openxmlformats.org/officeDocument/2006/relationships/tags" Target="../tags/tag235.xml"/><Relationship Id="rId252" Type="http://schemas.openxmlformats.org/officeDocument/2006/relationships/tags" Target="../tags/tag256.xml"/><Relationship Id="rId273" Type="http://schemas.openxmlformats.org/officeDocument/2006/relationships/tags" Target="../tags/tag277.xml"/><Relationship Id="rId294" Type="http://schemas.openxmlformats.org/officeDocument/2006/relationships/tags" Target="../tags/tag298.xml"/><Relationship Id="rId308" Type="http://schemas.openxmlformats.org/officeDocument/2006/relationships/tags" Target="../tags/tag312.xml"/><Relationship Id="rId329" Type="http://schemas.openxmlformats.org/officeDocument/2006/relationships/image" Target="../media/image4.emf"/><Relationship Id="rId480" Type="http://schemas.openxmlformats.org/officeDocument/2006/relationships/image" Target="../media/image38.emf"/><Relationship Id="rId47" Type="http://schemas.openxmlformats.org/officeDocument/2006/relationships/tags" Target="../tags/tag51.xml"/><Relationship Id="rId68" Type="http://schemas.openxmlformats.org/officeDocument/2006/relationships/tags" Target="../tags/tag72.xml"/><Relationship Id="rId89" Type="http://schemas.openxmlformats.org/officeDocument/2006/relationships/tags" Target="../tags/tag93.xml"/><Relationship Id="rId112" Type="http://schemas.openxmlformats.org/officeDocument/2006/relationships/tags" Target="../tags/tag116.xml"/><Relationship Id="rId133" Type="http://schemas.openxmlformats.org/officeDocument/2006/relationships/tags" Target="../tags/tag137.xml"/><Relationship Id="rId154" Type="http://schemas.openxmlformats.org/officeDocument/2006/relationships/tags" Target="../tags/tag158.xml"/><Relationship Id="rId175" Type="http://schemas.openxmlformats.org/officeDocument/2006/relationships/tags" Target="../tags/tag179.xml"/><Relationship Id="rId340" Type="http://schemas.openxmlformats.org/officeDocument/2006/relationships/oleObject" Target="file:///\\bosch.com\dfsrb\dfsus\loc\Ch\ILM\Projects\VP\Leadership%20Staff%20Meeting\Balance%20Score%20Card\TaC%20Measure%20tracking%202017.xlsx!PM%20TaC!R13C16" TargetMode="External"/><Relationship Id="rId361" Type="http://schemas.openxmlformats.org/officeDocument/2006/relationships/image" Target="../media/image18.emf"/><Relationship Id="rId196" Type="http://schemas.openxmlformats.org/officeDocument/2006/relationships/tags" Target="../tags/tag200.xml"/><Relationship Id="rId200" Type="http://schemas.openxmlformats.org/officeDocument/2006/relationships/tags" Target="../tags/tag204.xml"/><Relationship Id="rId382" Type="http://schemas.openxmlformats.org/officeDocument/2006/relationships/oleObject" Target="file:///\\bosch.com\dfsrb\dfsus\loc\Ch\ILM\Projects\VP\Leadership%20Staff%20Meeting\Balance%20Score%20Card\TaC%20Measure%20tracking%202017.xlsx!PM%20TaC!R45C15" TargetMode="External"/><Relationship Id="rId417" Type="http://schemas.openxmlformats.org/officeDocument/2006/relationships/oleObject" Target="file:///\\bosch.com\dfsrb\dfsus\loc\Ch\ILM\Projects\VP\Leadership%20Staff%20Meeting\Balance%20Score%20Card\TaC%20Measure%20tracking%202017.xlsx!PM%20TaC!R33C17" TargetMode="External"/><Relationship Id="rId438" Type="http://schemas.openxmlformats.org/officeDocument/2006/relationships/oleObject" Target="file:///\\bosch.com\dfsrb\dfsus\loc\Ch\ILM\Projects\VP\Leadership%20Staff%20Meeting\Balance%20Score%20Card\TaC%20Measure%20tracking%202017.xlsx!PM%20TaC!R60C15" TargetMode="External"/><Relationship Id="rId459" Type="http://schemas.openxmlformats.org/officeDocument/2006/relationships/oleObject" Target="file:///\\bosch.com\dfsrb\dfsus\loc\Ch\ILM\Projects\VP\Leadership%20Staff%20Meeting\Balance%20Score%20Card\TaC%20Measure%20tracking%202017.xlsx!PM%20TaC!R24C16" TargetMode="External"/><Relationship Id="rId16" Type="http://schemas.openxmlformats.org/officeDocument/2006/relationships/tags" Target="../tags/tag20.xml"/><Relationship Id="rId221" Type="http://schemas.openxmlformats.org/officeDocument/2006/relationships/tags" Target="../tags/tag225.xml"/><Relationship Id="rId242" Type="http://schemas.openxmlformats.org/officeDocument/2006/relationships/tags" Target="../tags/tag246.xml"/><Relationship Id="rId263" Type="http://schemas.openxmlformats.org/officeDocument/2006/relationships/tags" Target="../tags/tag267.xml"/><Relationship Id="rId284" Type="http://schemas.openxmlformats.org/officeDocument/2006/relationships/tags" Target="../tags/tag288.xml"/><Relationship Id="rId319" Type="http://schemas.openxmlformats.org/officeDocument/2006/relationships/tags" Target="../tags/tag323.xml"/><Relationship Id="rId470" Type="http://schemas.openxmlformats.org/officeDocument/2006/relationships/oleObject" Target="file:///\\bosch.com\dfsrb\dfsus\loc\Ch\ILM\Projects\VP\Leadership%20Staff%20Meeting\Balance%20Score%20Card\TaC%20Measure%20tracking%202017.xlsx!PM%20TaC!R28C15" TargetMode="External"/><Relationship Id="rId491" Type="http://schemas.openxmlformats.org/officeDocument/2006/relationships/image" Target="../media/image41.emf"/><Relationship Id="rId37" Type="http://schemas.openxmlformats.org/officeDocument/2006/relationships/tags" Target="../tags/tag41.xml"/><Relationship Id="rId58" Type="http://schemas.openxmlformats.org/officeDocument/2006/relationships/tags" Target="../tags/tag62.xml"/><Relationship Id="rId79" Type="http://schemas.openxmlformats.org/officeDocument/2006/relationships/tags" Target="../tags/tag83.xml"/><Relationship Id="rId102" Type="http://schemas.openxmlformats.org/officeDocument/2006/relationships/tags" Target="../tags/tag106.xml"/><Relationship Id="rId123" Type="http://schemas.openxmlformats.org/officeDocument/2006/relationships/tags" Target="../tags/tag127.xml"/><Relationship Id="rId144" Type="http://schemas.openxmlformats.org/officeDocument/2006/relationships/tags" Target="../tags/tag148.xml"/><Relationship Id="rId330" Type="http://schemas.openxmlformats.org/officeDocument/2006/relationships/oleObject" Target="file:///\\bosch.com\dfsrb\dfsus\loc\Ch\ILM\Projects\VP\Leadership%20Staff%20Meeting\Balance%20Score%20Card\TaC%20Measure%20tracking%202017.xlsx!PM%20TaC!R10C16" TargetMode="External"/><Relationship Id="rId90" Type="http://schemas.openxmlformats.org/officeDocument/2006/relationships/tags" Target="../tags/tag94.xml"/><Relationship Id="rId165" Type="http://schemas.openxmlformats.org/officeDocument/2006/relationships/tags" Target="../tags/tag169.xml"/><Relationship Id="rId186" Type="http://schemas.openxmlformats.org/officeDocument/2006/relationships/tags" Target="../tags/tag190.xml"/><Relationship Id="rId351" Type="http://schemas.openxmlformats.org/officeDocument/2006/relationships/oleObject" Target="file:///\\bosch.com\dfsrb\dfsus\loc\Ch\ILM\Projects\VP\Leadership%20Staff%20Meeting\Balance%20Score%20Card\TaC%20Measure%20tracking%202017.xlsx!PM%20TaC!R74C16" TargetMode="External"/><Relationship Id="rId372" Type="http://schemas.openxmlformats.org/officeDocument/2006/relationships/oleObject" Target="file:///\\bosch.com\dfsrb\dfsus\loc\Ch\ILM\Projects\VP\Leadership%20Staff%20Meeting\Balance%20Score%20Card\TaC%20Measure%20tracking%202017.xlsx!PM%20TaC!R17C17" TargetMode="External"/><Relationship Id="rId393" Type="http://schemas.openxmlformats.org/officeDocument/2006/relationships/oleObject" Target="file:///\\bosch.com\dfsrb\dfsus\loc\Ch\ILM\Projects\VP\Leadership%20Staff%20Meeting\Balance%20Score%20Card\TaC%20Measure%20tracking%202017.xlsx!PM%20TaC!R56C15" TargetMode="External"/><Relationship Id="rId407" Type="http://schemas.openxmlformats.org/officeDocument/2006/relationships/oleObject" Target="file:///\\bosch.com\dfsrb\dfsus\loc\Ch\ILM\Projects\VP\Leadership%20Staff%20Meeting\Balance%20Score%20Card\TaC%20Measure%20tracking%202017.xlsx!PM%20TaC!R42C16" TargetMode="External"/><Relationship Id="rId428" Type="http://schemas.openxmlformats.org/officeDocument/2006/relationships/image" Target="../media/image33.emf"/><Relationship Id="rId449" Type="http://schemas.openxmlformats.org/officeDocument/2006/relationships/oleObject" Target="file:///\\bosch.com\dfsrb\dfsus\loc\Ch\ILM\Projects\VP\Leadership%20Staff%20Meeting\Balance%20Score%20Card\TaC%20Measure%20tracking%202017.xlsx!PM%20TaC!R21C17" TargetMode="External"/><Relationship Id="rId211" Type="http://schemas.openxmlformats.org/officeDocument/2006/relationships/tags" Target="../tags/tag215.xml"/><Relationship Id="rId232" Type="http://schemas.openxmlformats.org/officeDocument/2006/relationships/tags" Target="../tags/tag236.xml"/><Relationship Id="rId253" Type="http://schemas.openxmlformats.org/officeDocument/2006/relationships/tags" Target="../tags/tag257.xml"/><Relationship Id="rId274" Type="http://schemas.openxmlformats.org/officeDocument/2006/relationships/tags" Target="../tags/tag278.xml"/><Relationship Id="rId295" Type="http://schemas.openxmlformats.org/officeDocument/2006/relationships/tags" Target="../tags/tag299.xml"/><Relationship Id="rId309" Type="http://schemas.openxmlformats.org/officeDocument/2006/relationships/tags" Target="../tags/tag313.xml"/><Relationship Id="rId460" Type="http://schemas.openxmlformats.org/officeDocument/2006/relationships/oleObject" Target="file:///\\bosch.com\dfsrb\dfsus\loc\Ch\ILM\Projects\VP\Leadership%20Staff%20Meeting\Balance%20Score%20Card\TaC%20Measure%20tracking%202017.xlsx!PM%20TaC!R24C17" TargetMode="External"/><Relationship Id="rId481" Type="http://schemas.openxmlformats.org/officeDocument/2006/relationships/oleObject" Target="file:///\\bosch.com\dfsrb\dfsus\loc\Ch\ILM\Projects\VP\Leadership%20Staff%20Meeting\Balance%20Score%20Card\TaC%20Measure%20tracking%202017.xlsx!PM%20TaC!R67C15" TargetMode="External"/><Relationship Id="rId27" Type="http://schemas.openxmlformats.org/officeDocument/2006/relationships/tags" Target="../tags/tag31.xml"/><Relationship Id="rId48" Type="http://schemas.openxmlformats.org/officeDocument/2006/relationships/tags" Target="../tags/tag52.xml"/><Relationship Id="rId69" Type="http://schemas.openxmlformats.org/officeDocument/2006/relationships/tags" Target="../tags/tag73.xml"/><Relationship Id="rId113" Type="http://schemas.openxmlformats.org/officeDocument/2006/relationships/tags" Target="../tags/tag117.xml"/><Relationship Id="rId134" Type="http://schemas.openxmlformats.org/officeDocument/2006/relationships/tags" Target="../tags/tag138.xml"/><Relationship Id="rId320" Type="http://schemas.openxmlformats.org/officeDocument/2006/relationships/tags" Target="../tags/tag324.xml"/><Relationship Id="rId80" Type="http://schemas.openxmlformats.org/officeDocument/2006/relationships/tags" Target="../tags/tag84.xml"/><Relationship Id="rId155" Type="http://schemas.openxmlformats.org/officeDocument/2006/relationships/tags" Target="../tags/tag159.xml"/><Relationship Id="rId176" Type="http://schemas.openxmlformats.org/officeDocument/2006/relationships/tags" Target="../tags/tag180.xml"/><Relationship Id="rId197" Type="http://schemas.openxmlformats.org/officeDocument/2006/relationships/tags" Target="../tags/tag201.xml"/><Relationship Id="rId341" Type="http://schemas.openxmlformats.org/officeDocument/2006/relationships/oleObject" Target="file:///\\bosch.com\dfsrb\dfsus\loc\Ch\ILM\Projects\VP\Leadership%20Staff%20Meeting\Balance%20Score%20Card\TaC%20Measure%20tracking%202017.xlsx!PM%20TaC!R13C17" TargetMode="External"/><Relationship Id="rId362" Type="http://schemas.openxmlformats.org/officeDocument/2006/relationships/oleObject" Target="file:///\\bosch.com\dfsrb\dfsus\loc\Ch\ILM\Projects\VP\Leadership%20Staff%20Meeting\Balance%20Score%20Card\TaC%20Measure%20tracking%202017.xlsx!PM%20TaC!R76C15" TargetMode="External"/><Relationship Id="rId383" Type="http://schemas.openxmlformats.org/officeDocument/2006/relationships/image" Target="../media/image22.emf"/><Relationship Id="rId418" Type="http://schemas.openxmlformats.org/officeDocument/2006/relationships/oleObject" Target="file:///\\bosch.com\dfsrb\dfsus\loc\Ch\ILM\Projects\VP\Leadership%20Staff%20Meeting\Balance%20Score%20Card\TaC%20Measure%20tracking%202017.xlsx!PM%20TaC!R34C15" TargetMode="External"/><Relationship Id="rId439" Type="http://schemas.openxmlformats.org/officeDocument/2006/relationships/oleObject" Target="file:///\\bosch.com\dfsrb\dfsus\loc\Ch\ILM\Projects\VP\Leadership%20Staff%20Meeting\Balance%20Score%20Card\TaC%20Measure%20tracking%202017.xlsx!PM%20TaC!R61C15" TargetMode="External"/><Relationship Id="rId201" Type="http://schemas.openxmlformats.org/officeDocument/2006/relationships/tags" Target="../tags/tag205.xml"/><Relationship Id="rId222" Type="http://schemas.openxmlformats.org/officeDocument/2006/relationships/tags" Target="../tags/tag226.xml"/><Relationship Id="rId243" Type="http://schemas.openxmlformats.org/officeDocument/2006/relationships/tags" Target="../tags/tag247.xml"/><Relationship Id="rId264" Type="http://schemas.openxmlformats.org/officeDocument/2006/relationships/tags" Target="../tags/tag268.xml"/><Relationship Id="rId285" Type="http://schemas.openxmlformats.org/officeDocument/2006/relationships/tags" Target="../tags/tag289.xml"/><Relationship Id="rId450" Type="http://schemas.openxmlformats.org/officeDocument/2006/relationships/oleObject" Target="file:///\\bosch.com\dfsrb\dfsus\loc\Ch\ILM\Projects\VP\Leadership%20Staff%20Meeting\Balance%20Score%20Card\TaC%20Measure%20tracking%202017.xlsx!PM%20TaC!R22C15" TargetMode="External"/><Relationship Id="rId471" Type="http://schemas.openxmlformats.org/officeDocument/2006/relationships/oleObject" Target="file:///\\bosch.com\dfsrb\dfsus\loc\Ch\ILM\Projects\VP\Leadership%20Staff%20Meeting\Balance%20Score%20Card\TaC%20Measure%20tracking%202017.xlsx!PM%20TaC!R28C16" TargetMode="External"/><Relationship Id="rId17" Type="http://schemas.openxmlformats.org/officeDocument/2006/relationships/tags" Target="../tags/tag21.xml"/><Relationship Id="rId38" Type="http://schemas.openxmlformats.org/officeDocument/2006/relationships/tags" Target="../tags/tag42.xml"/><Relationship Id="rId59" Type="http://schemas.openxmlformats.org/officeDocument/2006/relationships/tags" Target="../tags/tag63.xml"/><Relationship Id="rId103" Type="http://schemas.openxmlformats.org/officeDocument/2006/relationships/tags" Target="../tags/tag107.xml"/><Relationship Id="rId124" Type="http://schemas.openxmlformats.org/officeDocument/2006/relationships/tags" Target="../tags/tag128.xml"/><Relationship Id="rId310" Type="http://schemas.openxmlformats.org/officeDocument/2006/relationships/tags" Target="../tags/tag314.xml"/><Relationship Id="rId492" Type="http://schemas.openxmlformats.org/officeDocument/2006/relationships/oleObject" Target="file:///\\bosch.com\dfsrb\dfsus\loc\Ch\ILM\Projects\VP\Leadership%20Staff%20Meeting\Balance%20Score%20Card\TaC%20Measure%20tracking%202017.xlsx!PM%20TaC!R43C17" TargetMode="External"/><Relationship Id="rId70" Type="http://schemas.openxmlformats.org/officeDocument/2006/relationships/tags" Target="../tags/tag74.xml"/><Relationship Id="rId91" Type="http://schemas.openxmlformats.org/officeDocument/2006/relationships/tags" Target="../tags/tag95.xml"/><Relationship Id="rId145" Type="http://schemas.openxmlformats.org/officeDocument/2006/relationships/tags" Target="../tags/tag149.xml"/><Relationship Id="rId166" Type="http://schemas.openxmlformats.org/officeDocument/2006/relationships/tags" Target="../tags/tag170.xml"/><Relationship Id="rId187" Type="http://schemas.openxmlformats.org/officeDocument/2006/relationships/tags" Target="../tags/tag191.xml"/><Relationship Id="rId331" Type="http://schemas.openxmlformats.org/officeDocument/2006/relationships/oleObject" Target="file:///\\bosch.com\dfsrb\dfsus\loc\Ch\ILM\Projects\VP\Leadership%20Staff%20Meeting\Balance%20Score%20Card\TaC%20Measure%20tracking%202017.xlsx!PM%20TaC!R11C15" TargetMode="External"/><Relationship Id="rId352" Type="http://schemas.openxmlformats.org/officeDocument/2006/relationships/image" Target="../media/image14.emf"/><Relationship Id="rId373" Type="http://schemas.openxmlformats.org/officeDocument/2006/relationships/image" Target="../media/image20.emf"/><Relationship Id="rId394" Type="http://schemas.openxmlformats.org/officeDocument/2006/relationships/oleObject" Target="file:///\\bosch.com\dfsrb\dfsus\loc\Ch\ILM\Projects\VP\Leadership%20Staff%20Meeting\Balance%20Score%20Card\TaC%20Measure%20tracking%202017.xlsx!PM%20TaC!R37C15" TargetMode="External"/><Relationship Id="rId408" Type="http://schemas.openxmlformats.org/officeDocument/2006/relationships/image" Target="../media/image27.emf"/><Relationship Id="rId429" Type="http://schemas.openxmlformats.org/officeDocument/2006/relationships/oleObject" Target="file:///\\bosch.com\dfsrb\dfsus\loc\Ch\ILM\Projects\VP\Leadership%20Staff%20Meeting\Balance%20Score%20Card\TaC%20Measure%20tracking%202017.xlsx!PM%20TaC!R36C17" TargetMode="External"/><Relationship Id="rId1" Type="http://schemas.openxmlformats.org/officeDocument/2006/relationships/vmlDrawing" Target="../drawings/vmlDrawing1.vml"/><Relationship Id="rId212" Type="http://schemas.openxmlformats.org/officeDocument/2006/relationships/tags" Target="../tags/tag216.xml"/><Relationship Id="rId233" Type="http://schemas.openxmlformats.org/officeDocument/2006/relationships/tags" Target="../tags/tag237.xml"/><Relationship Id="rId254" Type="http://schemas.openxmlformats.org/officeDocument/2006/relationships/tags" Target="../tags/tag258.xml"/><Relationship Id="rId440" Type="http://schemas.openxmlformats.org/officeDocument/2006/relationships/oleObject" Target="file:///\\bosch.com\dfsrb\dfsus\loc\Ch\ILM\Projects\VP\Leadership%20Staff%20Meeting\Balance%20Score%20Card\TaC%20Measure%20tracking%202017.xlsx!PM%20TaC!R62C15" TargetMode="External"/><Relationship Id="rId28" Type="http://schemas.openxmlformats.org/officeDocument/2006/relationships/tags" Target="../tags/tag32.xml"/><Relationship Id="rId49" Type="http://schemas.openxmlformats.org/officeDocument/2006/relationships/tags" Target="../tags/tag53.xml"/><Relationship Id="rId114" Type="http://schemas.openxmlformats.org/officeDocument/2006/relationships/tags" Target="../tags/tag118.xml"/><Relationship Id="rId275" Type="http://schemas.openxmlformats.org/officeDocument/2006/relationships/tags" Target="../tags/tag279.xml"/><Relationship Id="rId296" Type="http://schemas.openxmlformats.org/officeDocument/2006/relationships/tags" Target="../tags/tag300.xml"/><Relationship Id="rId300" Type="http://schemas.openxmlformats.org/officeDocument/2006/relationships/tags" Target="../tags/tag304.xml"/><Relationship Id="rId461" Type="http://schemas.openxmlformats.org/officeDocument/2006/relationships/oleObject" Target="file:///\\bosch.com\dfsrb\dfsus\loc\Ch\ILM\Projects\VP\Leadership%20Staff%20Meeting\Balance%20Score%20Card\TaC%20Measure%20tracking%202017.xlsx!PM%20TaC!R25C15" TargetMode="External"/><Relationship Id="rId482" Type="http://schemas.openxmlformats.org/officeDocument/2006/relationships/oleObject" Target="file:///\\bosch.com\dfsrb\dfsus\loc\Ch\ILM\Projects\VP\Leadership%20Staff%20Meeting\Balance%20Score%20Card\TaC%20Measure%20tracking%202017.xlsx!PM%20TaC!R68C15" TargetMode="External"/><Relationship Id="rId60" Type="http://schemas.openxmlformats.org/officeDocument/2006/relationships/tags" Target="../tags/tag64.xml"/><Relationship Id="rId81" Type="http://schemas.openxmlformats.org/officeDocument/2006/relationships/tags" Target="../tags/tag85.xml"/><Relationship Id="rId135" Type="http://schemas.openxmlformats.org/officeDocument/2006/relationships/tags" Target="../tags/tag139.xml"/><Relationship Id="rId156" Type="http://schemas.openxmlformats.org/officeDocument/2006/relationships/tags" Target="../tags/tag160.xml"/><Relationship Id="rId177" Type="http://schemas.openxmlformats.org/officeDocument/2006/relationships/tags" Target="../tags/tag181.xml"/><Relationship Id="rId198" Type="http://schemas.openxmlformats.org/officeDocument/2006/relationships/tags" Target="../tags/tag202.xml"/><Relationship Id="rId321" Type="http://schemas.openxmlformats.org/officeDocument/2006/relationships/tags" Target="../tags/tag325.xml"/><Relationship Id="rId342" Type="http://schemas.openxmlformats.org/officeDocument/2006/relationships/image" Target="../media/image9.emf"/><Relationship Id="rId363" Type="http://schemas.openxmlformats.org/officeDocument/2006/relationships/image" Target="../media/image19.emf"/><Relationship Id="rId384" Type="http://schemas.openxmlformats.org/officeDocument/2006/relationships/oleObject" Target="file:///\\bosch.com\dfsrb\dfsus\loc\Ch\ILM\Projects\VP\Leadership%20Staff%20Meeting\Balance%20Score%20Card\TaC%20Measure%20tracking%202017.xlsx!PM%20TaC!R46C15" TargetMode="External"/><Relationship Id="rId419" Type="http://schemas.openxmlformats.org/officeDocument/2006/relationships/image" Target="../media/image31.emf"/><Relationship Id="rId202" Type="http://schemas.openxmlformats.org/officeDocument/2006/relationships/tags" Target="../tags/tag206.xml"/><Relationship Id="rId223" Type="http://schemas.openxmlformats.org/officeDocument/2006/relationships/tags" Target="../tags/tag227.xml"/><Relationship Id="rId244" Type="http://schemas.openxmlformats.org/officeDocument/2006/relationships/tags" Target="../tags/tag248.xml"/><Relationship Id="rId430" Type="http://schemas.openxmlformats.org/officeDocument/2006/relationships/image" Target="../media/image34.emf"/><Relationship Id="rId18" Type="http://schemas.openxmlformats.org/officeDocument/2006/relationships/tags" Target="../tags/tag22.xml"/><Relationship Id="rId39" Type="http://schemas.openxmlformats.org/officeDocument/2006/relationships/tags" Target="../tags/tag43.xml"/><Relationship Id="rId265" Type="http://schemas.openxmlformats.org/officeDocument/2006/relationships/tags" Target="../tags/tag269.xml"/><Relationship Id="rId286" Type="http://schemas.openxmlformats.org/officeDocument/2006/relationships/tags" Target="../tags/tag290.xml"/><Relationship Id="rId451" Type="http://schemas.openxmlformats.org/officeDocument/2006/relationships/oleObject" Target="file:///\\bosch.com\dfsrb\dfsus\loc\Ch\ILM\Projects\VP\Leadership%20Staff%20Meeting\Balance%20Score%20Card\TaC%20Measure%20tracking%202017.xlsx!PM%20TaC!R22C16" TargetMode="External"/><Relationship Id="rId472" Type="http://schemas.openxmlformats.org/officeDocument/2006/relationships/oleObject" Target="file:///\\bosch.com\dfsrb\dfsus\loc\Ch\ILM\Projects\VP\Leadership%20Staff%20Meeting\Balance%20Score%20Card\TaC%20Measure%20tracking%202017.xlsx!PM%20TaC!R28C17" TargetMode="External"/><Relationship Id="rId493" Type="http://schemas.openxmlformats.org/officeDocument/2006/relationships/image" Target="../media/image42.emf"/><Relationship Id="rId50" Type="http://schemas.openxmlformats.org/officeDocument/2006/relationships/tags" Target="../tags/tag54.xml"/><Relationship Id="rId104" Type="http://schemas.openxmlformats.org/officeDocument/2006/relationships/tags" Target="../tags/tag108.xml"/><Relationship Id="rId125" Type="http://schemas.openxmlformats.org/officeDocument/2006/relationships/tags" Target="../tags/tag129.xml"/><Relationship Id="rId146" Type="http://schemas.openxmlformats.org/officeDocument/2006/relationships/tags" Target="../tags/tag150.xml"/><Relationship Id="rId167" Type="http://schemas.openxmlformats.org/officeDocument/2006/relationships/tags" Target="../tags/tag171.xml"/><Relationship Id="rId188" Type="http://schemas.openxmlformats.org/officeDocument/2006/relationships/tags" Target="../tags/tag192.xml"/><Relationship Id="rId311" Type="http://schemas.openxmlformats.org/officeDocument/2006/relationships/tags" Target="../tags/tag315.xml"/><Relationship Id="rId332" Type="http://schemas.openxmlformats.org/officeDocument/2006/relationships/oleObject" Target="file:///\\bosch.com\dfsrb\dfsus\loc\Ch\ILM\Projects\VP\Leadership%20Staff%20Meeting\Balance%20Score%20Card\TaC%20Measure%20tracking%202017.xlsx!PM%20TaC!R11C16" TargetMode="External"/><Relationship Id="rId353" Type="http://schemas.openxmlformats.org/officeDocument/2006/relationships/oleObject" Target="file:///\\bosch.com\dfsrb\dfsus\loc\Ch\ILM\Projects\VP\Leadership%20Staff%20Meeting\Balance%20Score%20Card\TaC%20Measure%20tracking%202017.xlsx!PM%20TaC!R75C15" TargetMode="External"/><Relationship Id="rId374" Type="http://schemas.openxmlformats.org/officeDocument/2006/relationships/oleObject" Target="file:///\\bosch.com\dfsrb\dfsus\loc\Ch\ILM\Projects\VP\Leadership%20Staff%20Meeting\Balance%20Score%20Card\TaC%20Measure%20tracking%202017.xlsx!PM%20TaC!R78C15" TargetMode="External"/><Relationship Id="rId395" Type="http://schemas.openxmlformats.org/officeDocument/2006/relationships/image" Target="../media/image24.emf"/><Relationship Id="rId409" Type="http://schemas.openxmlformats.org/officeDocument/2006/relationships/oleObject" Target="file:///\\bosch.com\dfsrb\dfsus\loc\Ch\ILM\Projects\VP\Leadership%20Staff%20Meeting\Balance%20Score%20Card\TaC%20Measure%20tracking%202017.xlsx!PM%20TaC!R31C15" TargetMode="External"/><Relationship Id="rId71" Type="http://schemas.openxmlformats.org/officeDocument/2006/relationships/tags" Target="../tags/tag75.xml"/><Relationship Id="rId92" Type="http://schemas.openxmlformats.org/officeDocument/2006/relationships/tags" Target="../tags/tag96.xml"/><Relationship Id="rId213" Type="http://schemas.openxmlformats.org/officeDocument/2006/relationships/tags" Target="../tags/tag217.xml"/><Relationship Id="rId234" Type="http://schemas.openxmlformats.org/officeDocument/2006/relationships/tags" Target="../tags/tag238.xml"/><Relationship Id="rId420" Type="http://schemas.openxmlformats.org/officeDocument/2006/relationships/oleObject" Target="file:///\\bosch.com\dfsrb\dfsus\loc\Ch\ILM\Projects\VP\Leadership%20Staff%20Meeting\Balance%20Score%20Card\TaC%20Measure%20tracking%202017.xlsx!PM%20TaC!R34C16" TargetMode="External"/><Relationship Id="rId2" Type="http://schemas.openxmlformats.org/officeDocument/2006/relationships/tags" Target="../tags/tag6.xml"/><Relationship Id="rId29" Type="http://schemas.openxmlformats.org/officeDocument/2006/relationships/tags" Target="../tags/tag33.xml"/><Relationship Id="rId255" Type="http://schemas.openxmlformats.org/officeDocument/2006/relationships/tags" Target="../tags/tag259.xml"/><Relationship Id="rId276" Type="http://schemas.openxmlformats.org/officeDocument/2006/relationships/tags" Target="../tags/tag280.xml"/><Relationship Id="rId297" Type="http://schemas.openxmlformats.org/officeDocument/2006/relationships/tags" Target="../tags/tag301.xml"/><Relationship Id="rId441" Type="http://schemas.openxmlformats.org/officeDocument/2006/relationships/oleObject" Target="file:///\\bosch.com\dfsrb\dfsus\loc\Ch\ILM\Projects\VP\Leadership%20Staff%20Meeting\Balance%20Score%20Card\TaC%20Measure%20tracking%202017.xlsx!PM%20TaC!R19C15" TargetMode="External"/><Relationship Id="rId462" Type="http://schemas.openxmlformats.org/officeDocument/2006/relationships/oleObject" Target="file:///\\bosch.com\dfsrb\dfsus\loc\Ch\ILM\Projects\VP\Leadership%20Staff%20Meeting\Balance%20Score%20Card\TaC%20Measure%20tracking%202017.xlsx!PM%20TaC!R25C16" TargetMode="External"/><Relationship Id="rId483" Type="http://schemas.openxmlformats.org/officeDocument/2006/relationships/oleObject" Target="file:///\\bosch.com\dfsrb\dfsus\loc\Ch\ILM\Projects\VP\Leadership%20Staff%20Meeting\Balance%20Score%20Card\TaC%20Measure%20tracking%202017.xlsx!PM%20TaC!R69C15" TargetMode="External"/><Relationship Id="rId40" Type="http://schemas.openxmlformats.org/officeDocument/2006/relationships/tags" Target="../tags/tag44.xml"/><Relationship Id="rId115" Type="http://schemas.openxmlformats.org/officeDocument/2006/relationships/tags" Target="../tags/tag119.xml"/><Relationship Id="rId136" Type="http://schemas.openxmlformats.org/officeDocument/2006/relationships/tags" Target="../tags/tag140.xml"/><Relationship Id="rId157" Type="http://schemas.openxmlformats.org/officeDocument/2006/relationships/tags" Target="../tags/tag161.xml"/><Relationship Id="rId178" Type="http://schemas.openxmlformats.org/officeDocument/2006/relationships/tags" Target="../tags/tag182.xml"/><Relationship Id="rId301" Type="http://schemas.openxmlformats.org/officeDocument/2006/relationships/tags" Target="../tags/tag305.xml"/><Relationship Id="rId322" Type="http://schemas.openxmlformats.org/officeDocument/2006/relationships/slideLayout" Target="../slideLayouts/slideLayout2.xml"/><Relationship Id="rId343" Type="http://schemas.openxmlformats.org/officeDocument/2006/relationships/oleObject" Target="file:///\\bosch.com\dfsrb\dfsus\loc\Ch\ILM\Projects\VP\Leadership%20Staff%20Meeting\Balance%20Score%20Card\TaC%20Measure%20tracking%202017.xlsx!PM%20TaC!R14C15" TargetMode="External"/><Relationship Id="rId364" Type="http://schemas.openxmlformats.org/officeDocument/2006/relationships/oleObject" Target="file:///\\bosch.com\dfsrb\dfsus\loc\Ch\ILM\Projects\VP\Leadership%20Staff%20Meeting\Balance%20Score%20Card\TaC%20Measure%20tracking%202017.xlsx!PM%20TaC!R76C16" TargetMode="External"/><Relationship Id="rId61" Type="http://schemas.openxmlformats.org/officeDocument/2006/relationships/tags" Target="../tags/tag65.xml"/><Relationship Id="rId82" Type="http://schemas.openxmlformats.org/officeDocument/2006/relationships/tags" Target="../tags/tag86.xml"/><Relationship Id="rId199" Type="http://schemas.openxmlformats.org/officeDocument/2006/relationships/tags" Target="../tags/tag203.xml"/><Relationship Id="rId203" Type="http://schemas.openxmlformats.org/officeDocument/2006/relationships/tags" Target="../tags/tag207.xml"/><Relationship Id="rId385" Type="http://schemas.openxmlformats.org/officeDocument/2006/relationships/oleObject" Target="file:///\\bosch.com\dfsrb\dfsus\loc\Ch\ILM\Projects\VP\Leadership%20Staff%20Meeting\Balance%20Score%20Card\TaC%20Measure%20tracking%202017.xlsx!PM%20TaC!R47C15" TargetMode="External"/><Relationship Id="rId19" Type="http://schemas.openxmlformats.org/officeDocument/2006/relationships/tags" Target="../tags/tag23.xml"/><Relationship Id="rId224" Type="http://schemas.openxmlformats.org/officeDocument/2006/relationships/tags" Target="../tags/tag228.xml"/><Relationship Id="rId245" Type="http://schemas.openxmlformats.org/officeDocument/2006/relationships/tags" Target="../tags/tag249.xml"/><Relationship Id="rId266" Type="http://schemas.openxmlformats.org/officeDocument/2006/relationships/tags" Target="../tags/tag270.xml"/><Relationship Id="rId287" Type="http://schemas.openxmlformats.org/officeDocument/2006/relationships/tags" Target="../tags/tag291.xml"/><Relationship Id="rId410" Type="http://schemas.openxmlformats.org/officeDocument/2006/relationships/image" Target="../media/image28.emf"/><Relationship Id="rId431" Type="http://schemas.openxmlformats.org/officeDocument/2006/relationships/oleObject" Target="file:///\\bosch.com\dfsrb\dfsus\loc\Ch\ILM\Projects\VP\Leadership%20Staff%20Meeting\Balance%20Score%20Card\TaC%20Measure%20tracking%202017.xlsx!PM%20TaC!R63C15" TargetMode="External"/><Relationship Id="rId452" Type="http://schemas.openxmlformats.org/officeDocument/2006/relationships/oleObject" Target="file:///\\bosch.com\dfsrb\dfsus\loc\Ch\ILM\Projects\VP\Leadership%20Staff%20Meeting\Balance%20Score%20Card\TaC%20Measure%20tracking%202017.xlsx!PM%20TaC!R22C17" TargetMode="External"/><Relationship Id="rId473" Type="http://schemas.openxmlformats.org/officeDocument/2006/relationships/oleObject" Target="file:///\\bosch.com\dfsrb\dfsus\loc\Ch\ILM\Projects\VP\Leadership%20Staff%20Meeting\Balance%20Score%20Card\TaC%20Measure%20tracking%202017.xlsx!PM%20TaC!R29C15" TargetMode="External"/><Relationship Id="rId494" Type="http://schemas.openxmlformats.org/officeDocument/2006/relationships/oleObject" Target="file:///\\bosch.com\dfsrb\dfsus\loc\Ch\ILM\Projects\VP\Leadership%20Staff%20Meeting\Balance%20Score%20Card\TaC%20Measure%20tracking%202017.xlsx!PM%20TaC!R9C17" TargetMode="External"/><Relationship Id="rId30" Type="http://schemas.openxmlformats.org/officeDocument/2006/relationships/tags" Target="../tags/tag34.xml"/><Relationship Id="rId105" Type="http://schemas.openxmlformats.org/officeDocument/2006/relationships/tags" Target="../tags/tag109.xml"/><Relationship Id="rId126" Type="http://schemas.openxmlformats.org/officeDocument/2006/relationships/tags" Target="../tags/tag130.xml"/><Relationship Id="rId147" Type="http://schemas.openxmlformats.org/officeDocument/2006/relationships/tags" Target="../tags/tag151.xml"/><Relationship Id="rId168" Type="http://schemas.openxmlformats.org/officeDocument/2006/relationships/tags" Target="../tags/tag172.xml"/><Relationship Id="rId312" Type="http://schemas.openxmlformats.org/officeDocument/2006/relationships/tags" Target="../tags/tag316.xml"/><Relationship Id="rId333" Type="http://schemas.openxmlformats.org/officeDocument/2006/relationships/image" Target="../media/image5.emf"/><Relationship Id="rId354" Type="http://schemas.openxmlformats.org/officeDocument/2006/relationships/image" Target="../media/image15.emf"/><Relationship Id="rId51" Type="http://schemas.openxmlformats.org/officeDocument/2006/relationships/tags" Target="../tags/tag55.xml"/><Relationship Id="rId72" Type="http://schemas.openxmlformats.org/officeDocument/2006/relationships/tags" Target="../tags/tag76.xml"/><Relationship Id="rId93" Type="http://schemas.openxmlformats.org/officeDocument/2006/relationships/tags" Target="../tags/tag97.xml"/><Relationship Id="rId189" Type="http://schemas.openxmlformats.org/officeDocument/2006/relationships/tags" Target="../tags/tag193.xml"/><Relationship Id="rId375" Type="http://schemas.openxmlformats.org/officeDocument/2006/relationships/oleObject" Target="file:///\\bosch.com\dfsrb\dfsus\loc\Ch\ILM\Projects\VP\Leadership%20Staff%20Meeting\Balance%20Score%20Card\TaC%20Measure%20tracking%202017.xlsx!PM%20TaC!R78C16" TargetMode="External"/><Relationship Id="rId396" Type="http://schemas.openxmlformats.org/officeDocument/2006/relationships/oleObject" Target="file:///\\bosch.com\dfsrb\dfsus\loc\Ch\ILM\Projects\VP\Leadership%20Staff%20Meeting\Balance%20Score%20Card\TaC%20Measure%20tracking%202017.xlsx!PM%20TaC!R37C16" TargetMode="External"/><Relationship Id="rId3" Type="http://schemas.openxmlformats.org/officeDocument/2006/relationships/tags" Target="../tags/tag7.xml"/><Relationship Id="rId214" Type="http://schemas.openxmlformats.org/officeDocument/2006/relationships/tags" Target="../tags/tag218.xml"/><Relationship Id="rId235" Type="http://schemas.openxmlformats.org/officeDocument/2006/relationships/tags" Target="../tags/tag239.xml"/><Relationship Id="rId256" Type="http://schemas.openxmlformats.org/officeDocument/2006/relationships/tags" Target="../tags/tag260.xml"/><Relationship Id="rId277" Type="http://schemas.openxmlformats.org/officeDocument/2006/relationships/tags" Target="../tags/tag281.xml"/><Relationship Id="rId298" Type="http://schemas.openxmlformats.org/officeDocument/2006/relationships/tags" Target="../tags/tag302.xml"/><Relationship Id="rId400" Type="http://schemas.openxmlformats.org/officeDocument/2006/relationships/oleObject" Target="file:///\\bosch.com\dfsrb\dfsus\loc\Ch\ILM\Projects\VP\Leadership%20Staff%20Meeting\Balance%20Score%20Card\TaC%20Measure%20tracking%202017.xlsx!PM%20TaC!R39C15" TargetMode="External"/><Relationship Id="rId421" Type="http://schemas.openxmlformats.org/officeDocument/2006/relationships/oleObject" Target="file:///\\bosch.com\dfsrb\dfsus\loc\Ch\ILM\Projects\VP\Leadership%20Staff%20Meeting\Balance%20Score%20Card\TaC%20Measure%20tracking%202017.xlsx!PM%20TaC!R34C17" TargetMode="External"/><Relationship Id="rId442" Type="http://schemas.openxmlformats.org/officeDocument/2006/relationships/oleObject" Target="file:///\\bosch.com\dfsrb\dfsus\loc\Ch\ILM\Projects\VP\Leadership%20Staff%20Meeting\Balance%20Score%20Card\TaC%20Measure%20tracking%202017.xlsx!PM%20TaC!R19C16" TargetMode="External"/><Relationship Id="rId463" Type="http://schemas.openxmlformats.org/officeDocument/2006/relationships/oleObject" Target="file:///\\bosch.com\dfsrb\dfsus\loc\Ch\ILM\Projects\VP\Leadership%20Staff%20Meeting\Balance%20Score%20Card\TaC%20Measure%20tracking%202017.xlsx!PM%20TaC!R25C17" TargetMode="External"/><Relationship Id="rId484" Type="http://schemas.openxmlformats.org/officeDocument/2006/relationships/oleObject" Target="file:///\\bosch.com\dfsrb\dfsus\loc\Ch\ILM\Projects\VP\Leadership%20Staff%20Meeting\Balance%20Score%20Card\TaC%20Measure%20tracking%202017.xlsx!PM%20TaC!R70C15" TargetMode="External"/><Relationship Id="rId116" Type="http://schemas.openxmlformats.org/officeDocument/2006/relationships/tags" Target="../tags/tag120.xml"/><Relationship Id="rId137" Type="http://schemas.openxmlformats.org/officeDocument/2006/relationships/tags" Target="../tags/tag141.xml"/><Relationship Id="rId158" Type="http://schemas.openxmlformats.org/officeDocument/2006/relationships/tags" Target="../tags/tag162.xml"/><Relationship Id="rId302" Type="http://schemas.openxmlformats.org/officeDocument/2006/relationships/tags" Target="../tags/tag306.xml"/><Relationship Id="rId323" Type="http://schemas.openxmlformats.org/officeDocument/2006/relationships/notesSlide" Target="../notesSlides/notesSlide1.xml"/><Relationship Id="rId344" Type="http://schemas.openxmlformats.org/officeDocument/2006/relationships/image" Target="../media/image10.emf"/><Relationship Id="rId20" Type="http://schemas.openxmlformats.org/officeDocument/2006/relationships/tags" Target="../tags/tag24.xml"/><Relationship Id="rId41" Type="http://schemas.openxmlformats.org/officeDocument/2006/relationships/tags" Target="../tags/tag45.xml"/><Relationship Id="rId62" Type="http://schemas.openxmlformats.org/officeDocument/2006/relationships/tags" Target="../tags/tag66.xml"/><Relationship Id="rId83" Type="http://schemas.openxmlformats.org/officeDocument/2006/relationships/tags" Target="../tags/tag87.xml"/><Relationship Id="rId179" Type="http://schemas.openxmlformats.org/officeDocument/2006/relationships/tags" Target="../tags/tag183.xml"/><Relationship Id="rId365" Type="http://schemas.openxmlformats.org/officeDocument/2006/relationships/oleObject" Target="file:///\\bosch.com\dfsrb\dfsus\loc\Ch\ILM\Projects\VP\Leadership%20Staff%20Meeting\Balance%20Score%20Card\TaC%20Measure%20tracking%202017.xlsx!PM%20TaC!R16C15" TargetMode="External"/><Relationship Id="rId386" Type="http://schemas.openxmlformats.org/officeDocument/2006/relationships/oleObject" Target="file:///\\bosch.com\dfsrb\dfsus\loc\Ch\ILM\Projects\VP\Leadership%20Staff%20Meeting\Balance%20Score%20Card\TaC%20Measure%20tracking%202017.xlsx!PM%20TaC!R48C15" TargetMode="External"/><Relationship Id="rId190" Type="http://schemas.openxmlformats.org/officeDocument/2006/relationships/tags" Target="../tags/tag194.xml"/><Relationship Id="rId204" Type="http://schemas.openxmlformats.org/officeDocument/2006/relationships/tags" Target="../tags/tag208.xml"/><Relationship Id="rId225" Type="http://schemas.openxmlformats.org/officeDocument/2006/relationships/tags" Target="../tags/tag229.xml"/><Relationship Id="rId246" Type="http://schemas.openxmlformats.org/officeDocument/2006/relationships/tags" Target="../tags/tag250.xml"/><Relationship Id="rId267" Type="http://schemas.openxmlformats.org/officeDocument/2006/relationships/tags" Target="../tags/tag271.xml"/><Relationship Id="rId288" Type="http://schemas.openxmlformats.org/officeDocument/2006/relationships/tags" Target="../tags/tag292.xml"/><Relationship Id="rId411" Type="http://schemas.openxmlformats.org/officeDocument/2006/relationships/oleObject" Target="file:///\\bosch.com\dfsrb\dfsus\loc\Ch\ILM\Projects\VP\Leadership%20Staff%20Meeting\Balance%20Score%20Card\TaC%20Measure%20tracking%202017.xlsx!PM%20TaC!R31C16" TargetMode="External"/><Relationship Id="rId432" Type="http://schemas.openxmlformats.org/officeDocument/2006/relationships/oleObject" Target="file:///\\bosch.com\dfsrb\dfsus\loc\Ch\ILM\Projects\VP\Leadership%20Staff%20Meeting\Balance%20Score%20Card\TaC%20Measure%20tracking%202017.xlsx!PM%20TaC!R64C15" TargetMode="External"/><Relationship Id="rId453" Type="http://schemas.openxmlformats.org/officeDocument/2006/relationships/oleObject" Target="file:///\\bosch.com\dfsrb\dfsus\loc\Ch\ILM\Projects\VP\Leadership%20Staff%20Meeting\Balance%20Score%20Card\TaC%20Measure%20tracking%202017.xlsx!PM%20TaC!R23C15" TargetMode="External"/><Relationship Id="rId474" Type="http://schemas.openxmlformats.org/officeDocument/2006/relationships/oleObject" Target="file:///\\bosch.com\dfsrb\dfsus\loc\Ch\ILM\Projects\VP\Leadership%20Staff%20Meeting\Balance%20Score%20Card\TaC%20Measure%20tracking%202017.xlsx!PM%20TaC!R29C16" TargetMode="External"/><Relationship Id="rId106" Type="http://schemas.openxmlformats.org/officeDocument/2006/relationships/tags" Target="../tags/tag110.xml"/><Relationship Id="rId127" Type="http://schemas.openxmlformats.org/officeDocument/2006/relationships/tags" Target="../tags/tag131.xml"/><Relationship Id="rId313" Type="http://schemas.openxmlformats.org/officeDocument/2006/relationships/tags" Target="../tags/tag317.xml"/><Relationship Id="rId495" Type="http://schemas.openxmlformats.org/officeDocument/2006/relationships/image" Target="../media/image43.emf"/><Relationship Id="rId10" Type="http://schemas.openxmlformats.org/officeDocument/2006/relationships/tags" Target="../tags/tag14.xml"/><Relationship Id="rId31" Type="http://schemas.openxmlformats.org/officeDocument/2006/relationships/tags" Target="../tags/tag35.xml"/><Relationship Id="rId52" Type="http://schemas.openxmlformats.org/officeDocument/2006/relationships/tags" Target="../tags/tag56.xml"/><Relationship Id="rId73" Type="http://schemas.openxmlformats.org/officeDocument/2006/relationships/tags" Target="../tags/tag77.xml"/><Relationship Id="rId94" Type="http://schemas.openxmlformats.org/officeDocument/2006/relationships/tags" Target="../tags/tag98.xml"/><Relationship Id="rId148" Type="http://schemas.openxmlformats.org/officeDocument/2006/relationships/tags" Target="../tags/tag152.xml"/><Relationship Id="rId169" Type="http://schemas.openxmlformats.org/officeDocument/2006/relationships/tags" Target="../tags/tag173.xml"/><Relationship Id="rId334" Type="http://schemas.openxmlformats.org/officeDocument/2006/relationships/oleObject" Target="file:///\\bosch.com\dfsrb\dfsus\loc\Ch\ILM\Projects\VP\Leadership%20Staff%20Meeting\Balance%20Score%20Card\TaC%20Measure%20tracking%202017.xlsx!PM%20TaC!R12C15" TargetMode="External"/><Relationship Id="rId355" Type="http://schemas.openxmlformats.org/officeDocument/2006/relationships/oleObject" Target="file:///\\bosch.com\dfsrb\dfsus\loc\Ch\ILM\Projects\VP\Leadership%20Staff%20Meeting\Balance%20Score%20Card\TaC%20Measure%20tracking%202017.xlsx!PM%20TaC!R75C16" TargetMode="External"/><Relationship Id="rId376" Type="http://schemas.openxmlformats.org/officeDocument/2006/relationships/oleObject" Target="file:///\\bosch.com\dfsrb\dfsus\loc\Ch\ILM\Projects\VP\Leadership%20Staff%20Meeting\Balance%20Score%20Card\TaC%20Measure%20tracking%202017.xlsx!PM%20TaC!R18C15" TargetMode="External"/><Relationship Id="rId397" Type="http://schemas.openxmlformats.org/officeDocument/2006/relationships/oleObject" Target="file:///\\bosch.com\dfsrb\dfsus\loc\Ch\ILM\Projects\VP\Leadership%20Staff%20Meeting\Balance%20Score%20Card\TaC%20Measure%20tracking%202017.xlsx!PM%20TaC!R38C15" TargetMode="External"/><Relationship Id="rId4" Type="http://schemas.openxmlformats.org/officeDocument/2006/relationships/tags" Target="../tags/tag8.xml"/><Relationship Id="rId180" Type="http://schemas.openxmlformats.org/officeDocument/2006/relationships/tags" Target="../tags/tag184.xml"/><Relationship Id="rId215" Type="http://schemas.openxmlformats.org/officeDocument/2006/relationships/tags" Target="../tags/tag219.xml"/><Relationship Id="rId236" Type="http://schemas.openxmlformats.org/officeDocument/2006/relationships/tags" Target="../tags/tag240.xml"/><Relationship Id="rId257" Type="http://schemas.openxmlformats.org/officeDocument/2006/relationships/tags" Target="../tags/tag261.xml"/><Relationship Id="rId278" Type="http://schemas.openxmlformats.org/officeDocument/2006/relationships/tags" Target="../tags/tag282.xml"/><Relationship Id="rId401" Type="http://schemas.openxmlformats.org/officeDocument/2006/relationships/oleObject" Target="file:///\\bosch.com\dfsrb\dfsus\loc\Ch\ILM\Projects\VP\Leadership%20Staff%20Meeting\Balance%20Score%20Card\TaC%20Measure%20tracking%202017.xlsx!PM%20TaC!R39C16" TargetMode="External"/><Relationship Id="rId422" Type="http://schemas.openxmlformats.org/officeDocument/2006/relationships/oleObject" Target="file:///\\bosch.com\dfsrb\dfsus\loc\Ch\ILM\Projects\VP\Leadership%20Staff%20Meeting\Balance%20Score%20Card\TaC%20Measure%20tracking%202017.xlsx!PM%20TaC!R35C15" TargetMode="External"/><Relationship Id="rId443" Type="http://schemas.openxmlformats.org/officeDocument/2006/relationships/oleObject" Target="file:///\\bosch.com\dfsrb\dfsus\loc\Ch\ILM\Projects\VP\Leadership%20Staff%20Meeting\Balance%20Score%20Card\TaC%20Measure%20tracking%202017.xlsx!PM%20TaC!R19C17" TargetMode="External"/><Relationship Id="rId464" Type="http://schemas.openxmlformats.org/officeDocument/2006/relationships/oleObject" Target="file:///\\bosch.com\dfsrb\dfsus\loc\Ch\ILM\Projects\VP\Leadership%20Staff%20Meeting\Balance%20Score%20Card\TaC%20Measure%20tracking%202017.xlsx!PM%20TaC!R26C15" TargetMode="External"/><Relationship Id="rId303" Type="http://schemas.openxmlformats.org/officeDocument/2006/relationships/tags" Target="../tags/tag307.xml"/><Relationship Id="rId485" Type="http://schemas.openxmlformats.org/officeDocument/2006/relationships/oleObject" Target="file:///\\bosch.com\dfsrb\dfsus\loc\Ch\ILM\Projects\VP\Leadership%20Staff%20Meeting\Balance%20Score%20Card\TaC%20Measure%20tracking%202017.xlsx!PM%20TaC!R71C15" TargetMode="External"/><Relationship Id="rId42" Type="http://schemas.openxmlformats.org/officeDocument/2006/relationships/tags" Target="../tags/tag46.xml"/><Relationship Id="rId84" Type="http://schemas.openxmlformats.org/officeDocument/2006/relationships/tags" Target="../tags/tag88.xml"/><Relationship Id="rId138" Type="http://schemas.openxmlformats.org/officeDocument/2006/relationships/tags" Target="../tags/tag142.xml"/><Relationship Id="rId345" Type="http://schemas.openxmlformats.org/officeDocument/2006/relationships/oleObject" Target="file:///\\bosch.com\dfsrb\dfsus\loc\Ch\ILM\Projects\VP\Leadership%20Staff%20Meeting\Balance%20Score%20Card\TaC%20Measure%20tracking%202017.xlsx!PM%20TaC!R14C16" TargetMode="External"/><Relationship Id="rId387" Type="http://schemas.openxmlformats.org/officeDocument/2006/relationships/oleObject" Target="file:///\\bosch.com\dfsrb\dfsus\loc\Ch\ILM\Projects\VP\Leadership%20Staff%20Meeting\Balance%20Score%20Card\TaC%20Measure%20tracking%202017.xlsx!PM%20TaC!R49C15" TargetMode="External"/><Relationship Id="rId191" Type="http://schemas.openxmlformats.org/officeDocument/2006/relationships/tags" Target="../tags/tag195.xml"/><Relationship Id="rId205" Type="http://schemas.openxmlformats.org/officeDocument/2006/relationships/tags" Target="../tags/tag209.xml"/><Relationship Id="rId247" Type="http://schemas.openxmlformats.org/officeDocument/2006/relationships/tags" Target="../tags/tag251.xml"/><Relationship Id="rId412" Type="http://schemas.openxmlformats.org/officeDocument/2006/relationships/image" Target="../media/image29.emf"/><Relationship Id="rId107" Type="http://schemas.openxmlformats.org/officeDocument/2006/relationships/tags" Target="../tags/tag111.xml"/><Relationship Id="rId289" Type="http://schemas.openxmlformats.org/officeDocument/2006/relationships/tags" Target="../tags/tag293.xml"/><Relationship Id="rId454" Type="http://schemas.openxmlformats.org/officeDocument/2006/relationships/image" Target="../media/image36.emf"/><Relationship Id="rId496" Type="http://schemas.openxmlformats.org/officeDocument/2006/relationships/oleObject" Target="file:///\\bosch.com\dfsrb\dfsus\loc\Ch\ILM\Projects\VP\Leadership%20Staff%20Meeting\Balance%20Score%20Card\TaC%20Measure%20tracking%202017.xlsx!PM%20TaC!R10C17" TargetMode="External"/><Relationship Id="rId11" Type="http://schemas.openxmlformats.org/officeDocument/2006/relationships/tags" Target="../tags/tag15.xml"/><Relationship Id="rId53" Type="http://schemas.openxmlformats.org/officeDocument/2006/relationships/tags" Target="../tags/tag57.xml"/><Relationship Id="rId149" Type="http://schemas.openxmlformats.org/officeDocument/2006/relationships/tags" Target="../tags/tag153.xml"/><Relationship Id="rId314" Type="http://schemas.openxmlformats.org/officeDocument/2006/relationships/tags" Target="../tags/tag318.xml"/><Relationship Id="rId356" Type="http://schemas.openxmlformats.org/officeDocument/2006/relationships/oleObject" Target="file:///\\bosch.com\dfsrb\dfsus\loc\Ch\ILM\Projects\VP\Leadership%20Staff%20Meeting\Balance%20Score%20Card\TaC%20Measure%20tracking%202017.xlsx!PM%20TaC!R15C15" TargetMode="External"/><Relationship Id="rId398" Type="http://schemas.openxmlformats.org/officeDocument/2006/relationships/image" Target="../media/image25.emf"/><Relationship Id="rId95" Type="http://schemas.openxmlformats.org/officeDocument/2006/relationships/tags" Target="../tags/tag99.xml"/><Relationship Id="rId160" Type="http://schemas.openxmlformats.org/officeDocument/2006/relationships/tags" Target="../tags/tag164.xml"/><Relationship Id="rId216" Type="http://schemas.openxmlformats.org/officeDocument/2006/relationships/tags" Target="../tags/tag220.xml"/><Relationship Id="rId423" Type="http://schemas.openxmlformats.org/officeDocument/2006/relationships/image" Target="../media/image32.emf"/><Relationship Id="rId258" Type="http://schemas.openxmlformats.org/officeDocument/2006/relationships/tags" Target="../tags/tag262.xml"/><Relationship Id="rId465" Type="http://schemas.openxmlformats.org/officeDocument/2006/relationships/oleObject" Target="file:///\\bosch.com\dfsrb\dfsus\loc\Ch\ILM\Projects\VP\Leadership%20Staff%20Meeting\Balance%20Score%20Card\TaC%20Measure%20tracking%202017.xlsx!PM%20TaC!R26C16" TargetMode="External"/><Relationship Id="rId22" Type="http://schemas.openxmlformats.org/officeDocument/2006/relationships/tags" Target="../tags/tag26.xml"/><Relationship Id="rId64" Type="http://schemas.openxmlformats.org/officeDocument/2006/relationships/tags" Target="../tags/tag68.xml"/><Relationship Id="rId118" Type="http://schemas.openxmlformats.org/officeDocument/2006/relationships/tags" Target="../tags/tag122.xml"/><Relationship Id="rId325" Type="http://schemas.openxmlformats.org/officeDocument/2006/relationships/oleObject" Target="file:///\\bosch.com\dfsrb\dfsus\loc\Ch\ILM\Projects\VP\Leadership%20Staff%20Meeting\Balance%20Score%20Card\TaC%20Measure%20tracking%202017.xlsx!PM%20TaC!R9C15" TargetMode="External"/><Relationship Id="rId367" Type="http://schemas.openxmlformats.org/officeDocument/2006/relationships/oleObject" Target="file:///\\bosch.com\dfsrb\dfsus\loc\Ch\ILM\Projects\VP\Leadership%20Staff%20Meeting\Balance%20Score%20Card\TaC%20Measure%20tracking%202017.xlsx!PM%20TaC!R16C17" TargetMode="External"/><Relationship Id="rId171" Type="http://schemas.openxmlformats.org/officeDocument/2006/relationships/tags" Target="../tags/tag175.xml"/><Relationship Id="rId227" Type="http://schemas.openxmlformats.org/officeDocument/2006/relationships/tags" Target="../tags/tag231.xml"/><Relationship Id="rId269" Type="http://schemas.openxmlformats.org/officeDocument/2006/relationships/tags" Target="../tags/tag273.xml"/><Relationship Id="rId434" Type="http://schemas.openxmlformats.org/officeDocument/2006/relationships/image" Target="../media/image35.emf"/><Relationship Id="rId476" Type="http://schemas.openxmlformats.org/officeDocument/2006/relationships/oleObject" Target="file:///\\bosch.com\dfsrb\dfsus\loc\Ch\ILM\Projects\VP\Leadership%20Staff%20Meeting\Balance%20Score%20Card\TaC%20Measure%20tracking%202017.xlsx!PM%20TaC!R30C15" TargetMode="External"/><Relationship Id="rId33" Type="http://schemas.openxmlformats.org/officeDocument/2006/relationships/tags" Target="../tags/tag37.xml"/><Relationship Id="rId129" Type="http://schemas.openxmlformats.org/officeDocument/2006/relationships/tags" Target="../tags/tag133.xml"/><Relationship Id="rId280" Type="http://schemas.openxmlformats.org/officeDocument/2006/relationships/tags" Target="../tags/tag284.xml"/><Relationship Id="rId336" Type="http://schemas.openxmlformats.org/officeDocument/2006/relationships/oleObject" Target="file:///\\bosch.com\dfsrb\dfsus\loc\Ch\ILM\Projects\VP\Leadership%20Staff%20Meeting\Balance%20Score%20Card\TaC%20Measure%20tracking%202017.xlsx!PM%20TaC!R12C16" TargetMode="External"/><Relationship Id="rId501" Type="http://schemas.openxmlformats.org/officeDocument/2006/relationships/image" Target="../media/image44.emf"/><Relationship Id="rId75" Type="http://schemas.openxmlformats.org/officeDocument/2006/relationships/tags" Target="../tags/tag79.xml"/><Relationship Id="rId140" Type="http://schemas.openxmlformats.org/officeDocument/2006/relationships/tags" Target="../tags/tag144.xml"/><Relationship Id="rId182" Type="http://schemas.openxmlformats.org/officeDocument/2006/relationships/tags" Target="../tags/tag186.xml"/><Relationship Id="rId378" Type="http://schemas.openxmlformats.org/officeDocument/2006/relationships/oleObject" Target="file:///\\bosch.com\dfsrb\dfsus\loc\Ch\ILM\Projects\VP\Leadership%20Staff%20Meeting\Balance%20Score%20Card\TaC%20Measure%20tracking%202017.xlsx!PM%20TaC!R18C16" TargetMode="External"/><Relationship Id="rId403" Type="http://schemas.openxmlformats.org/officeDocument/2006/relationships/oleObject" Target="file:///\\bosch.com\dfsrb\dfsus\loc\Ch\ILM\Projects\VP\Leadership%20Staff%20Meeting\Balance%20Score%20Card\TaC%20Measure%20tracking%202017.xlsx!PM%20TaC!R40C16" TargetMode="External"/><Relationship Id="rId6" Type="http://schemas.openxmlformats.org/officeDocument/2006/relationships/tags" Target="../tags/tag10.xml"/><Relationship Id="rId238" Type="http://schemas.openxmlformats.org/officeDocument/2006/relationships/tags" Target="../tags/tag242.xml"/><Relationship Id="rId445" Type="http://schemas.openxmlformats.org/officeDocument/2006/relationships/oleObject" Target="file:///\\bosch.com\dfsrb\dfsus\loc\Ch\ILM\Projects\VP\Leadership%20Staff%20Meeting\Balance%20Score%20Card\TaC%20Measure%20tracking%202017.xlsx!PM%20TaC!R20C16" TargetMode="External"/><Relationship Id="rId487" Type="http://schemas.openxmlformats.org/officeDocument/2006/relationships/image" Target="../media/image39.emf"/><Relationship Id="rId291" Type="http://schemas.openxmlformats.org/officeDocument/2006/relationships/tags" Target="../tags/tag295.xml"/><Relationship Id="rId305" Type="http://schemas.openxmlformats.org/officeDocument/2006/relationships/tags" Target="../tags/tag309.xml"/><Relationship Id="rId347" Type="http://schemas.openxmlformats.org/officeDocument/2006/relationships/oleObject" Target="file:///\\bosch.com\dfsrb\dfsus\loc\Ch\ILM\Projects\VP\Leadership%20Staff%20Meeting\Balance%20Score%20Card\TaC%20Measure%20tracking%202017.xlsx!PM%20TaC!R14C17" TargetMode="External"/><Relationship Id="rId44" Type="http://schemas.openxmlformats.org/officeDocument/2006/relationships/tags" Target="../tags/tag48.xml"/><Relationship Id="rId86" Type="http://schemas.openxmlformats.org/officeDocument/2006/relationships/tags" Target="../tags/tag90.xml"/><Relationship Id="rId151" Type="http://schemas.openxmlformats.org/officeDocument/2006/relationships/tags" Target="../tags/tag155.xml"/><Relationship Id="rId389" Type="http://schemas.openxmlformats.org/officeDocument/2006/relationships/image" Target="../media/image23.emf"/><Relationship Id="rId193" Type="http://schemas.openxmlformats.org/officeDocument/2006/relationships/tags" Target="../tags/tag197.xml"/><Relationship Id="rId207" Type="http://schemas.openxmlformats.org/officeDocument/2006/relationships/tags" Target="../tags/tag211.xml"/><Relationship Id="rId249" Type="http://schemas.openxmlformats.org/officeDocument/2006/relationships/tags" Target="../tags/tag253.xml"/><Relationship Id="rId414" Type="http://schemas.openxmlformats.org/officeDocument/2006/relationships/image" Target="../media/image30.emf"/><Relationship Id="rId456" Type="http://schemas.openxmlformats.org/officeDocument/2006/relationships/image" Target="../media/image37.emf"/><Relationship Id="rId498" Type="http://schemas.openxmlformats.org/officeDocument/2006/relationships/oleObject" Target="file:///\\bosch.com\dfsrb\dfsus\loc\Ch\ILM\Projects\VP\Leadership%20Staff%20Meeting\Balance%20Score%20Card\TaC%20Measure%20tracking%202017.xlsx!PM%20TaC!R12C17" TargetMode="External"/><Relationship Id="rId13" Type="http://schemas.openxmlformats.org/officeDocument/2006/relationships/tags" Target="../tags/tag17.xml"/><Relationship Id="rId109" Type="http://schemas.openxmlformats.org/officeDocument/2006/relationships/tags" Target="../tags/tag113.xml"/><Relationship Id="rId260" Type="http://schemas.openxmlformats.org/officeDocument/2006/relationships/tags" Target="../tags/tag264.xml"/><Relationship Id="rId316" Type="http://schemas.openxmlformats.org/officeDocument/2006/relationships/tags" Target="../tags/tag320.xml"/><Relationship Id="rId55" Type="http://schemas.openxmlformats.org/officeDocument/2006/relationships/tags" Target="../tags/tag59.xml"/><Relationship Id="rId97" Type="http://schemas.openxmlformats.org/officeDocument/2006/relationships/tags" Target="../tags/tag101.xml"/><Relationship Id="rId120" Type="http://schemas.openxmlformats.org/officeDocument/2006/relationships/tags" Target="../tags/tag124.xml"/><Relationship Id="rId358" Type="http://schemas.openxmlformats.org/officeDocument/2006/relationships/oleObject" Target="file:///\\bosch.com\dfsrb\dfsus\loc\Ch\ILM\Projects\VP\Leadership%20Staff%20Meeting\Balance%20Score%20Card\TaC%20Measure%20tracking%202017.xlsx!PM%20TaC!R15C16" TargetMode="External"/><Relationship Id="rId162" Type="http://schemas.openxmlformats.org/officeDocument/2006/relationships/tags" Target="../tags/tag166.xml"/><Relationship Id="rId218" Type="http://schemas.openxmlformats.org/officeDocument/2006/relationships/tags" Target="../tags/tag222.xml"/><Relationship Id="rId425" Type="http://schemas.openxmlformats.org/officeDocument/2006/relationships/oleObject" Target="file:///\\bosch.com\dfsrb\dfsus\loc\Ch\ILM\Projects\VP\Leadership%20Staff%20Meeting\Balance%20Score%20Card\TaC%20Measure%20tracking%202017.xlsx!PM%20TaC!R35C17" TargetMode="External"/><Relationship Id="rId467" Type="http://schemas.openxmlformats.org/officeDocument/2006/relationships/oleObject" Target="file:///\\bosch.com\dfsrb\dfsus\loc\Ch\ILM\Projects\VP\Leadership%20Staff%20Meeting\Balance%20Score%20Card\TaC%20Measure%20tracking%202017.xlsx!PM%20TaC!R27C15" TargetMode="External"/><Relationship Id="rId271" Type="http://schemas.openxmlformats.org/officeDocument/2006/relationships/tags" Target="../tags/tag275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tags" Target="../tags/tag1277.xml"/><Relationship Id="rId117" Type="http://schemas.openxmlformats.org/officeDocument/2006/relationships/image" Target="../media/image13.emf"/><Relationship Id="rId21" Type="http://schemas.openxmlformats.org/officeDocument/2006/relationships/tags" Target="../tags/tag1272.xml"/><Relationship Id="rId42" Type="http://schemas.openxmlformats.org/officeDocument/2006/relationships/tags" Target="../tags/tag1293.xml"/><Relationship Id="rId47" Type="http://schemas.openxmlformats.org/officeDocument/2006/relationships/tags" Target="../tags/tag1298.xml"/><Relationship Id="rId63" Type="http://schemas.openxmlformats.org/officeDocument/2006/relationships/tags" Target="../tags/tag1314.xml"/><Relationship Id="rId68" Type="http://schemas.openxmlformats.org/officeDocument/2006/relationships/tags" Target="../tags/tag1319.xml"/><Relationship Id="rId84" Type="http://schemas.openxmlformats.org/officeDocument/2006/relationships/tags" Target="../tags/tag1335.xml"/><Relationship Id="rId89" Type="http://schemas.openxmlformats.org/officeDocument/2006/relationships/tags" Target="../tags/tag1340.xml"/><Relationship Id="rId112" Type="http://schemas.openxmlformats.org/officeDocument/2006/relationships/oleObject" Target="file:///\\bosch.com\dfsrb\dfsus\loc\Ch\ILM\Projects\VP\Leadership%20Staff%20Meeting\Balance%20Score%20Card\TaC%20Measure%20tracking%202017.xlsx!HRL%20TaC!R14C15" TargetMode="External"/><Relationship Id="rId133" Type="http://schemas.openxmlformats.org/officeDocument/2006/relationships/oleObject" Target="file:///\\bosch.com\dfsrb\dfsus\loc\Ch\ILM\Projects\VP\Leadership%20Staff%20Meeting\Balance%20Score%20Card\TaC%20Measure%20tracking%202017.xlsx!HRL%20TaC!R44C15" TargetMode="External"/><Relationship Id="rId138" Type="http://schemas.openxmlformats.org/officeDocument/2006/relationships/oleObject" Target="file:///\\bosch.com\dfsrb\dfsus\loc\Ch\ILM\Projects\VP\Leadership%20Staff%20Meeting\Balance%20Score%20Card\TaC%20Measure%20tracking%202017.xlsx!HRL%20TaC!R48C15" TargetMode="External"/><Relationship Id="rId16" Type="http://schemas.openxmlformats.org/officeDocument/2006/relationships/tags" Target="../tags/tag1267.xml"/><Relationship Id="rId107" Type="http://schemas.openxmlformats.org/officeDocument/2006/relationships/oleObject" Target="file:///\\bosch.com\dfsrb\dfsus\loc\Ch\ILM\Projects\VP\Leadership%20Staff%20Meeting\Balance%20Score%20Card\TaC%20Measure%20tracking%202017.xlsx!HRL%20TaC!R10C17" TargetMode="External"/><Relationship Id="rId11" Type="http://schemas.openxmlformats.org/officeDocument/2006/relationships/tags" Target="../tags/tag1262.xml"/><Relationship Id="rId32" Type="http://schemas.openxmlformats.org/officeDocument/2006/relationships/tags" Target="../tags/tag1283.xml"/><Relationship Id="rId37" Type="http://schemas.openxmlformats.org/officeDocument/2006/relationships/tags" Target="../tags/tag1288.xml"/><Relationship Id="rId53" Type="http://schemas.openxmlformats.org/officeDocument/2006/relationships/tags" Target="../tags/tag1304.xml"/><Relationship Id="rId58" Type="http://schemas.openxmlformats.org/officeDocument/2006/relationships/tags" Target="../tags/tag1309.xml"/><Relationship Id="rId74" Type="http://schemas.openxmlformats.org/officeDocument/2006/relationships/tags" Target="../tags/tag1325.xml"/><Relationship Id="rId79" Type="http://schemas.openxmlformats.org/officeDocument/2006/relationships/tags" Target="../tags/tag1330.xml"/><Relationship Id="rId102" Type="http://schemas.openxmlformats.org/officeDocument/2006/relationships/image" Target="../media/image73.emf"/><Relationship Id="rId123" Type="http://schemas.openxmlformats.org/officeDocument/2006/relationships/oleObject" Target="file:///\\bosch.com\dfsrb\dfsus\loc\Ch\ILM\Projects\VP\Leadership%20Staff%20Meeting\Balance%20Score%20Card\TaC%20Measure%20tracking%202017.xlsx!HRL%20TaC!R22C15" TargetMode="External"/><Relationship Id="rId128" Type="http://schemas.openxmlformats.org/officeDocument/2006/relationships/oleObject" Target="file:///\\bosch.com\dfsrb\dfsus\loc\Ch\ILM\Projects\VP\Leadership%20Staff%20Meeting\Balance%20Score%20Card\TaC%20Measure%20tracking%202017.xlsx!HRL%20TaC!R27C15" TargetMode="External"/><Relationship Id="rId144" Type="http://schemas.openxmlformats.org/officeDocument/2006/relationships/oleObject" Target="file:///\\bosch.com\dfsrb\dfsus\loc\Ch\ILM\Projects\VP\Leadership%20Staff%20Meeting\Balance%20Score%20Card\TaC%20Measure%20tracking%202017.xlsx!HRL%20TaC!R49C15" TargetMode="External"/><Relationship Id="rId5" Type="http://schemas.openxmlformats.org/officeDocument/2006/relationships/tags" Target="../tags/tag1256.xml"/><Relationship Id="rId90" Type="http://schemas.openxmlformats.org/officeDocument/2006/relationships/tags" Target="../tags/tag1341.xml"/><Relationship Id="rId95" Type="http://schemas.openxmlformats.org/officeDocument/2006/relationships/notesSlide" Target="../notesSlides/notesSlide10.xml"/><Relationship Id="rId22" Type="http://schemas.openxmlformats.org/officeDocument/2006/relationships/tags" Target="../tags/tag1273.xml"/><Relationship Id="rId27" Type="http://schemas.openxmlformats.org/officeDocument/2006/relationships/tags" Target="../tags/tag1278.xml"/><Relationship Id="rId43" Type="http://schemas.openxmlformats.org/officeDocument/2006/relationships/tags" Target="../tags/tag1294.xml"/><Relationship Id="rId48" Type="http://schemas.openxmlformats.org/officeDocument/2006/relationships/tags" Target="../tags/tag1299.xml"/><Relationship Id="rId64" Type="http://schemas.openxmlformats.org/officeDocument/2006/relationships/tags" Target="../tags/tag1315.xml"/><Relationship Id="rId69" Type="http://schemas.openxmlformats.org/officeDocument/2006/relationships/tags" Target="../tags/tag1320.xml"/><Relationship Id="rId113" Type="http://schemas.openxmlformats.org/officeDocument/2006/relationships/oleObject" Target="file:///\\bosch.com\dfsrb\dfsus\loc\Ch\ILM\Projects\VP\Leadership%20Staff%20Meeting\Balance%20Score%20Card\TaC%20Measure%20tracking%202017.xlsx!HRL%20TaC!R15C15" TargetMode="External"/><Relationship Id="rId118" Type="http://schemas.openxmlformats.org/officeDocument/2006/relationships/oleObject" Target="file:///\\bosch.com\dfsrb\dfsus\loc\Ch\ILM\Projects\VP\Leadership%20Staff%20Meeting\Balance%20Score%20Card\TaC%20Measure%20tracking%202017.xlsx!HRL%20TaC!R18C15" TargetMode="External"/><Relationship Id="rId134" Type="http://schemas.openxmlformats.org/officeDocument/2006/relationships/oleObject" Target="file:///\\bosch.com\dfsrb\dfsus\loc\Ch\ILM\Projects\VP\Leadership%20Staff%20Meeting\Balance%20Score%20Card\TaC%20Measure%20tracking%202017.xlsx!HRL%20TaC!R45C15" TargetMode="External"/><Relationship Id="rId139" Type="http://schemas.openxmlformats.org/officeDocument/2006/relationships/image" Target="../media/image77.emf"/><Relationship Id="rId80" Type="http://schemas.openxmlformats.org/officeDocument/2006/relationships/tags" Target="../tags/tag1331.xml"/><Relationship Id="rId85" Type="http://schemas.openxmlformats.org/officeDocument/2006/relationships/tags" Target="../tags/tag1336.xml"/><Relationship Id="rId3" Type="http://schemas.openxmlformats.org/officeDocument/2006/relationships/tags" Target="../tags/tag1254.xml"/><Relationship Id="rId12" Type="http://schemas.openxmlformats.org/officeDocument/2006/relationships/tags" Target="../tags/tag1263.xml"/><Relationship Id="rId17" Type="http://schemas.openxmlformats.org/officeDocument/2006/relationships/tags" Target="../tags/tag1268.xml"/><Relationship Id="rId25" Type="http://schemas.openxmlformats.org/officeDocument/2006/relationships/tags" Target="../tags/tag1276.xml"/><Relationship Id="rId33" Type="http://schemas.openxmlformats.org/officeDocument/2006/relationships/tags" Target="../tags/tag1284.xml"/><Relationship Id="rId38" Type="http://schemas.openxmlformats.org/officeDocument/2006/relationships/tags" Target="../tags/tag1289.xml"/><Relationship Id="rId46" Type="http://schemas.openxmlformats.org/officeDocument/2006/relationships/tags" Target="../tags/tag1297.xml"/><Relationship Id="rId59" Type="http://schemas.openxmlformats.org/officeDocument/2006/relationships/tags" Target="../tags/tag1310.xml"/><Relationship Id="rId67" Type="http://schemas.openxmlformats.org/officeDocument/2006/relationships/tags" Target="../tags/tag1318.xml"/><Relationship Id="rId103" Type="http://schemas.openxmlformats.org/officeDocument/2006/relationships/oleObject" Target="file:///\\bosch.com\dfsrb\dfsus\loc\Ch\ILM\Projects\VP\Leadership%20Staff%20Meeting\Balance%20Score%20Card\TaC%20Measure%20tracking%202017.xlsx!HRL%20TaC!R10C15" TargetMode="External"/><Relationship Id="rId108" Type="http://schemas.openxmlformats.org/officeDocument/2006/relationships/image" Target="../media/image42.emf"/><Relationship Id="rId116" Type="http://schemas.openxmlformats.org/officeDocument/2006/relationships/oleObject" Target="file:///\\bosch.com\dfsrb\dfsus\loc\Ch\ILM\Projects\VP\Leadership%20Staff%20Meeting\Balance%20Score%20Card\TaC%20Measure%20tracking%202017.xlsx!HRL%20TaC!R17C15" TargetMode="External"/><Relationship Id="rId124" Type="http://schemas.openxmlformats.org/officeDocument/2006/relationships/oleObject" Target="file:///\\bosch.com\dfsrb\dfsus\loc\Ch\ILM\Projects\VP\Leadership%20Staff%20Meeting\Balance%20Score%20Card\TaC%20Measure%20tracking%202017.xlsx!HRL%20TaC!R23C15" TargetMode="External"/><Relationship Id="rId129" Type="http://schemas.openxmlformats.org/officeDocument/2006/relationships/oleObject" Target="file:///\\bosch.com\dfsrb\dfsus\loc\Ch\ILM\Projects\VP\Leadership%20Staff%20Meeting\Balance%20Score%20Card\TaC%20Measure%20tracking%202017.xlsx!HRL%20TaC!R28C15" TargetMode="External"/><Relationship Id="rId137" Type="http://schemas.openxmlformats.org/officeDocument/2006/relationships/image" Target="../media/image76.emf"/><Relationship Id="rId20" Type="http://schemas.openxmlformats.org/officeDocument/2006/relationships/tags" Target="../tags/tag1271.xml"/><Relationship Id="rId41" Type="http://schemas.openxmlformats.org/officeDocument/2006/relationships/tags" Target="../tags/tag1292.xml"/><Relationship Id="rId54" Type="http://schemas.openxmlformats.org/officeDocument/2006/relationships/tags" Target="../tags/tag1305.xml"/><Relationship Id="rId62" Type="http://schemas.openxmlformats.org/officeDocument/2006/relationships/tags" Target="../tags/tag1313.xml"/><Relationship Id="rId70" Type="http://schemas.openxmlformats.org/officeDocument/2006/relationships/tags" Target="../tags/tag1321.xml"/><Relationship Id="rId75" Type="http://schemas.openxmlformats.org/officeDocument/2006/relationships/tags" Target="../tags/tag1326.xml"/><Relationship Id="rId83" Type="http://schemas.openxmlformats.org/officeDocument/2006/relationships/tags" Target="../tags/tag1334.xml"/><Relationship Id="rId88" Type="http://schemas.openxmlformats.org/officeDocument/2006/relationships/tags" Target="../tags/tag1339.xml"/><Relationship Id="rId91" Type="http://schemas.openxmlformats.org/officeDocument/2006/relationships/tags" Target="../tags/tag1342.xml"/><Relationship Id="rId96" Type="http://schemas.openxmlformats.org/officeDocument/2006/relationships/image" Target="../media/image45.png"/><Relationship Id="rId111" Type="http://schemas.openxmlformats.org/officeDocument/2006/relationships/oleObject" Target="file:///\\bosch.com\dfsrb\dfsus\loc\Ch\ILM\Projects\VP\Leadership%20Staff%20Meeting\Balance%20Score%20Card\TaC%20Measure%20tracking%202017.xlsx!HRL%20TaC!R13C15" TargetMode="External"/><Relationship Id="rId132" Type="http://schemas.openxmlformats.org/officeDocument/2006/relationships/oleObject" Target="file:///\\bosch.com\dfsrb\dfsus\loc\Ch\ILM\Projects\VP\Leadership%20Staff%20Meeting\Balance%20Score%20Card\TaC%20Measure%20tracking%202017.xlsx!HRL%20TaC!R43C15" TargetMode="External"/><Relationship Id="rId140" Type="http://schemas.openxmlformats.org/officeDocument/2006/relationships/oleObject" Target="file:///\\bosch.com\dfsrb\dfsus\loc\Ch\ILM\Projects\VP\Leadership%20Staff%20Meeting\Balance%20Score%20Card\TaC%20Measure%20tracking%202017.xlsx!HRL%20TaC!R48C16" TargetMode="External"/><Relationship Id="rId145" Type="http://schemas.openxmlformats.org/officeDocument/2006/relationships/image" Target="../media/image79.emf"/><Relationship Id="rId1" Type="http://schemas.openxmlformats.org/officeDocument/2006/relationships/vmlDrawing" Target="../drawings/vmlDrawing10.vml"/><Relationship Id="rId6" Type="http://schemas.openxmlformats.org/officeDocument/2006/relationships/tags" Target="../tags/tag1257.xml"/><Relationship Id="rId15" Type="http://schemas.openxmlformats.org/officeDocument/2006/relationships/tags" Target="../tags/tag1266.xml"/><Relationship Id="rId23" Type="http://schemas.openxmlformats.org/officeDocument/2006/relationships/tags" Target="../tags/tag1274.xml"/><Relationship Id="rId28" Type="http://schemas.openxmlformats.org/officeDocument/2006/relationships/tags" Target="../tags/tag1279.xml"/><Relationship Id="rId36" Type="http://schemas.openxmlformats.org/officeDocument/2006/relationships/tags" Target="../tags/tag1287.xml"/><Relationship Id="rId49" Type="http://schemas.openxmlformats.org/officeDocument/2006/relationships/tags" Target="../tags/tag1300.xml"/><Relationship Id="rId57" Type="http://schemas.openxmlformats.org/officeDocument/2006/relationships/tags" Target="../tags/tag1308.xml"/><Relationship Id="rId106" Type="http://schemas.openxmlformats.org/officeDocument/2006/relationships/image" Target="../media/image75.emf"/><Relationship Id="rId114" Type="http://schemas.openxmlformats.org/officeDocument/2006/relationships/oleObject" Target="file:///\\bosch.com\dfsrb\dfsus\loc\Ch\ILM\Projects\VP\Leadership%20Staff%20Meeting\Balance%20Score%20Card\TaC%20Measure%20tracking%202017.xlsx!HRL%20TaC!R16C15" TargetMode="External"/><Relationship Id="rId119" Type="http://schemas.openxmlformats.org/officeDocument/2006/relationships/oleObject" Target="file:///\\bosch.com\dfsrb\dfsus\loc\Ch\ILM\Projects\VP\Leadership%20Staff%20Meeting\Balance%20Score%20Card\TaC%20Measure%20tracking%202017.xlsx!HRL%20TaC!R19C15" TargetMode="External"/><Relationship Id="rId127" Type="http://schemas.openxmlformats.org/officeDocument/2006/relationships/oleObject" Target="file:///\\bosch.com\dfsrb\dfsus\loc\Ch\ILM\Projects\VP\Leadership%20Staff%20Meeting\Balance%20Score%20Card\TaC%20Measure%20tracking%202017.xlsx!HRL%20TaC!R26C15" TargetMode="External"/><Relationship Id="rId10" Type="http://schemas.openxmlformats.org/officeDocument/2006/relationships/tags" Target="../tags/tag1261.xml"/><Relationship Id="rId31" Type="http://schemas.openxmlformats.org/officeDocument/2006/relationships/tags" Target="../tags/tag1282.xml"/><Relationship Id="rId44" Type="http://schemas.openxmlformats.org/officeDocument/2006/relationships/tags" Target="../tags/tag1295.xml"/><Relationship Id="rId52" Type="http://schemas.openxmlformats.org/officeDocument/2006/relationships/tags" Target="../tags/tag1303.xml"/><Relationship Id="rId60" Type="http://schemas.openxmlformats.org/officeDocument/2006/relationships/tags" Target="../tags/tag1311.xml"/><Relationship Id="rId65" Type="http://schemas.openxmlformats.org/officeDocument/2006/relationships/tags" Target="../tags/tag1316.xml"/><Relationship Id="rId73" Type="http://schemas.openxmlformats.org/officeDocument/2006/relationships/tags" Target="../tags/tag1324.xml"/><Relationship Id="rId78" Type="http://schemas.openxmlformats.org/officeDocument/2006/relationships/tags" Target="../tags/tag1329.xml"/><Relationship Id="rId81" Type="http://schemas.openxmlformats.org/officeDocument/2006/relationships/tags" Target="../tags/tag1332.xml"/><Relationship Id="rId86" Type="http://schemas.openxmlformats.org/officeDocument/2006/relationships/tags" Target="../tags/tag1337.xml"/><Relationship Id="rId94" Type="http://schemas.openxmlformats.org/officeDocument/2006/relationships/slideLayout" Target="../slideLayouts/slideLayout2.xml"/><Relationship Id="rId99" Type="http://schemas.openxmlformats.org/officeDocument/2006/relationships/oleObject" Target="file:///\\bosch.com\dfsrb\dfsus\loc\Ch\ILM\Projects\VP\Leadership%20Staff%20Meeting\Balance%20Score%20Card\TaC%20Measure%20tracking%202017.xlsx!HRL%20TaC!R9C16" TargetMode="External"/><Relationship Id="rId101" Type="http://schemas.openxmlformats.org/officeDocument/2006/relationships/oleObject" Target="file:///\\bosch.com\dfsrb\dfsus\loc\Ch\ILM\Projects\VP\Leadership%20Staff%20Meeting\Balance%20Score%20Card\TaC%20Measure%20tracking%202017.xlsx!HRL%20TaC!R9C17" TargetMode="External"/><Relationship Id="rId122" Type="http://schemas.openxmlformats.org/officeDocument/2006/relationships/oleObject" Target="file:///\\bosch.com\dfsrb\dfsus\loc\Ch\ILM\Projects\VP\Leadership%20Staff%20Meeting\Balance%20Score%20Card\TaC%20Measure%20tracking%202017.xlsx!HRL%20TaC!R21C15" TargetMode="External"/><Relationship Id="rId130" Type="http://schemas.openxmlformats.org/officeDocument/2006/relationships/oleObject" Target="file:///\\bosch.com\dfsrb\dfsus\loc\Ch\ILM\Projects\VP\Leadership%20Staff%20Meeting\Balance%20Score%20Card\TaC%20Measure%20tracking%202017.xlsx!HRL%20TaC!R29C15" TargetMode="External"/><Relationship Id="rId135" Type="http://schemas.openxmlformats.org/officeDocument/2006/relationships/oleObject" Target="file:///\\bosch.com\dfsrb\dfsus\loc\Ch\ILM\Projects\VP\Leadership%20Staff%20Meeting\Balance%20Score%20Card\TaC%20Measure%20tracking%202017.xlsx!HRL%20TaC!R46C15" TargetMode="External"/><Relationship Id="rId143" Type="http://schemas.openxmlformats.org/officeDocument/2006/relationships/image" Target="../media/image34.emf"/><Relationship Id="rId4" Type="http://schemas.openxmlformats.org/officeDocument/2006/relationships/tags" Target="../tags/tag1255.xml"/><Relationship Id="rId9" Type="http://schemas.openxmlformats.org/officeDocument/2006/relationships/tags" Target="../tags/tag1260.xml"/><Relationship Id="rId13" Type="http://schemas.openxmlformats.org/officeDocument/2006/relationships/tags" Target="../tags/tag1264.xml"/><Relationship Id="rId18" Type="http://schemas.openxmlformats.org/officeDocument/2006/relationships/tags" Target="../tags/tag1269.xml"/><Relationship Id="rId39" Type="http://schemas.openxmlformats.org/officeDocument/2006/relationships/tags" Target="../tags/tag1290.xml"/><Relationship Id="rId109" Type="http://schemas.openxmlformats.org/officeDocument/2006/relationships/oleObject" Target="file:///\\bosch.com\dfsrb\dfsus\loc\Ch\ILM\Projects\VP\Leadership%20Staff%20Meeting\Balance%20Score%20Card\TaC%20Measure%20tracking%202017.xlsx!HRL%20TaC!R12C15" TargetMode="External"/><Relationship Id="rId34" Type="http://schemas.openxmlformats.org/officeDocument/2006/relationships/tags" Target="../tags/tag1285.xml"/><Relationship Id="rId50" Type="http://schemas.openxmlformats.org/officeDocument/2006/relationships/tags" Target="../tags/tag1301.xml"/><Relationship Id="rId55" Type="http://schemas.openxmlformats.org/officeDocument/2006/relationships/tags" Target="../tags/tag1306.xml"/><Relationship Id="rId76" Type="http://schemas.openxmlformats.org/officeDocument/2006/relationships/tags" Target="../tags/tag1327.xml"/><Relationship Id="rId97" Type="http://schemas.openxmlformats.org/officeDocument/2006/relationships/oleObject" Target="file:///\\bosch.com\dfsrb\dfsus\loc\Ch\ILM\Projects\VP\Leadership%20Staff%20Meeting\Balance%20Score%20Card\TaC%20Measure%20tracking%202017.xlsx!HRL%20TaC!R9C15" TargetMode="External"/><Relationship Id="rId104" Type="http://schemas.openxmlformats.org/officeDocument/2006/relationships/image" Target="../media/image74.emf"/><Relationship Id="rId120" Type="http://schemas.openxmlformats.org/officeDocument/2006/relationships/image" Target="../media/image15.emf"/><Relationship Id="rId125" Type="http://schemas.openxmlformats.org/officeDocument/2006/relationships/oleObject" Target="file:///\\bosch.com\dfsrb\dfsus\loc\Ch\ILM\Projects\VP\Leadership%20Staff%20Meeting\Balance%20Score%20Card\TaC%20Measure%20tracking%202017.xlsx!HRL%20TaC!R24C15" TargetMode="External"/><Relationship Id="rId141" Type="http://schemas.openxmlformats.org/officeDocument/2006/relationships/image" Target="../media/image78.emf"/><Relationship Id="rId146" Type="http://schemas.openxmlformats.org/officeDocument/2006/relationships/oleObject" Target="file:///\\bosch.com\dfsrb\dfsus\loc\Ch\ILM\Projects\VP\Leadership%20Staff%20Meeting\Balance%20Score%20Card\TaC%20Measure%20tracking%202017.xlsx!HRL%20TaC!R30C15" TargetMode="External"/><Relationship Id="rId7" Type="http://schemas.openxmlformats.org/officeDocument/2006/relationships/tags" Target="../tags/tag1258.xml"/><Relationship Id="rId71" Type="http://schemas.openxmlformats.org/officeDocument/2006/relationships/tags" Target="../tags/tag1322.xml"/><Relationship Id="rId92" Type="http://schemas.openxmlformats.org/officeDocument/2006/relationships/tags" Target="../tags/tag1343.xml"/><Relationship Id="rId2" Type="http://schemas.openxmlformats.org/officeDocument/2006/relationships/tags" Target="../tags/tag1253.xml"/><Relationship Id="rId29" Type="http://schemas.openxmlformats.org/officeDocument/2006/relationships/tags" Target="../tags/tag1280.xml"/><Relationship Id="rId24" Type="http://schemas.openxmlformats.org/officeDocument/2006/relationships/tags" Target="../tags/tag1275.xml"/><Relationship Id="rId40" Type="http://schemas.openxmlformats.org/officeDocument/2006/relationships/tags" Target="../tags/tag1291.xml"/><Relationship Id="rId45" Type="http://schemas.openxmlformats.org/officeDocument/2006/relationships/tags" Target="../tags/tag1296.xml"/><Relationship Id="rId66" Type="http://schemas.openxmlformats.org/officeDocument/2006/relationships/tags" Target="../tags/tag1317.xml"/><Relationship Id="rId87" Type="http://schemas.openxmlformats.org/officeDocument/2006/relationships/tags" Target="../tags/tag1338.xml"/><Relationship Id="rId110" Type="http://schemas.openxmlformats.org/officeDocument/2006/relationships/image" Target="../media/image22.emf"/><Relationship Id="rId115" Type="http://schemas.openxmlformats.org/officeDocument/2006/relationships/image" Target="../media/image19.emf"/><Relationship Id="rId131" Type="http://schemas.openxmlformats.org/officeDocument/2006/relationships/oleObject" Target="file:///\\bosch.com\dfsrb\dfsus\loc\Ch\ILM\Projects\VP\Leadership%20Staff%20Meeting\Balance%20Score%20Card\TaC%20Measure%20tracking%202017.xlsx!HRL%20TaC!R42C15" TargetMode="External"/><Relationship Id="rId136" Type="http://schemas.openxmlformats.org/officeDocument/2006/relationships/oleObject" Target="file:///\\bosch.com\dfsrb\dfsus\loc\Ch\ILM\Projects\VP\Leadership%20Staff%20Meeting\Balance%20Score%20Card\TaC%20Measure%20tracking%202017.xlsx!HRL%20TaC!R47C15" TargetMode="External"/><Relationship Id="rId61" Type="http://schemas.openxmlformats.org/officeDocument/2006/relationships/tags" Target="../tags/tag1312.xml"/><Relationship Id="rId82" Type="http://schemas.openxmlformats.org/officeDocument/2006/relationships/tags" Target="../tags/tag1333.xml"/><Relationship Id="rId19" Type="http://schemas.openxmlformats.org/officeDocument/2006/relationships/tags" Target="../tags/tag1270.xml"/><Relationship Id="rId14" Type="http://schemas.openxmlformats.org/officeDocument/2006/relationships/tags" Target="../tags/tag1265.xml"/><Relationship Id="rId30" Type="http://schemas.openxmlformats.org/officeDocument/2006/relationships/tags" Target="../tags/tag1281.xml"/><Relationship Id="rId35" Type="http://schemas.openxmlformats.org/officeDocument/2006/relationships/tags" Target="../tags/tag1286.xml"/><Relationship Id="rId56" Type="http://schemas.openxmlformats.org/officeDocument/2006/relationships/tags" Target="../tags/tag1307.xml"/><Relationship Id="rId77" Type="http://schemas.openxmlformats.org/officeDocument/2006/relationships/tags" Target="../tags/tag1328.xml"/><Relationship Id="rId100" Type="http://schemas.openxmlformats.org/officeDocument/2006/relationships/image" Target="../media/image72.emf"/><Relationship Id="rId105" Type="http://schemas.openxmlformats.org/officeDocument/2006/relationships/oleObject" Target="file:///\\bosch.com\dfsrb\dfsus\loc\Ch\ILM\Projects\VP\Leadership%20Staff%20Meeting\Balance%20Score%20Card\TaC%20Measure%20tracking%202017.xlsx!HRL%20TaC!R10C16" TargetMode="External"/><Relationship Id="rId126" Type="http://schemas.openxmlformats.org/officeDocument/2006/relationships/oleObject" Target="file:///\\bosch.com\dfsrb\dfsus\loc\Ch\ILM\Projects\VP\Leadership%20Staff%20Meeting\Balance%20Score%20Card\TaC%20Measure%20tracking%202017.xlsx!HRL%20TaC!R25C15" TargetMode="External"/><Relationship Id="rId147" Type="http://schemas.openxmlformats.org/officeDocument/2006/relationships/image" Target="../media/image80.emf"/><Relationship Id="rId8" Type="http://schemas.openxmlformats.org/officeDocument/2006/relationships/tags" Target="../tags/tag1259.xml"/><Relationship Id="rId51" Type="http://schemas.openxmlformats.org/officeDocument/2006/relationships/tags" Target="../tags/tag1302.xml"/><Relationship Id="rId72" Type="http://schemas.openxmlformats.org/officeDocument/2006/relationships/tags" Target="../tags/tag1323.xml"/><Relationship Id="rId93" Type="http://schemas.openxmlformats.org/officeDocument/2006/relationships/tags" Target="../tags/tag1344.xml"/><Relationship Id="rId98" Type="http://schemas.openxmlformats.org/officeDocument/2006/relationships/image" Target="../media/image71.emf"/><Relationship Id="rId121" Type="http://schemas.openxmlformats.org/officeDocument/2006/relationships/oleObject" Target="file:///\\bosch.com\dfsrb\dfsus\loc\Ch\ILM\Projects\VP\Leadership%20Staff%20Meeting\Balance%20Score%20Card\TaC%20Measure%20tracking%202017.xlsx!HRL%20TaC!R20C15" TargetMode="External"/><Relationship Id="rId142" Type="http://schemas.openxmlformats.org/officeDocument/2006/relationships/oleObject" Target="file:///\\bosch.com\dfsrb\dfsus\loc\Ch\ILM\Projects\VP\Leadership%20Staff%20Meeting\Balance%20Score%20Card\TaC%20Measure%20tracking%202017.xlsx!HRL%20TaC!R48C17" TargetMode="Externa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tags" Target="../tags/tag1369.xml"/><Relationship Id="rId117" Type="http://schemas.openxmlformats.org/officeDocument/2006/relationships/oleObject" Target="file:///\\bosch.com\dfsrb\dfsus\loc\Ch\ILM\Projects\VP\Leadership%20Staff%20Meeting\Balance%20Score%20Card\TaC%20Measure%20tracking%202017.xlsx!BPS%20TaC!R34C15" TargetMode="External"/><Relationship Id="rId21" Type="http://schemas.openxmlformats.org/officeDocument/2006/relationships/tags" Target="../tags/tag1364.xml"/><Relationship Id="rId42" Type="http://schemas.openxmlformats.org/officeDocument/2006/relationships/tags" Target="../tags/tag1385.xml"/><Relationship Id="rId47" Type="http://schemas.openxmlformats.org/officeDocument/2006/relationships/tags" Target="../tags/tag1390.xml"/><Relationship Id="rId63" Type="http://schemas.openxmlformats.org/officeDocument/2006/relationships/tags" Target="../tags/tag1406.xml"/><Relationship Id="rId68" Type="http://schemas.openxmlformats.org/officeDocument/2006/relationships/tags" Target="../tags/tag1411.xml"/><Relationship Id="rId84" Type="http://schemas.openxmlformats.org/officeDocument/2006/relationships/image" Target="../media/image61.emf"/><Relationship Id="rId89" Type="http://schemas.openxmlformats.org/officeDocument/2006/relationships/image" Target="../media/image40.emf"/><Relationship Id="rId112" Type="http://schemas.openxmlformats.org/officeDocument/2006/relationships/oleObject" Target="file:///\\bosch.com\dfsrb\dfsus\loc\Ch\ILM\Projects\VP\Leadership%20Staff%20Meeting\Balance%20Score%20Card\TaC%20Measure%20tracking%202017.xlsx!BPS%20TaC!R29C15" TargetMode="External"/><Relationship Id="rId16" Type="http://schemas.openxmlformats.org/officeDocument/2006/relationships/tags" Target="../tags/tag1359.xml"/><Relationship Id="rId107" Type="http://schemas.openxmlformats.org/officeDocument/2006/relationships/oleObject" Target="file:///\\bosch.com\dfsrb\dfsus\loc\Ch\ILM\Projects\VP\Leadership%20Staff%20Meeting\Balance%20Score%20Card\TaC%20Measure%20tracking%202017.xlsx!BPS%20TaC!R24C15" TargetMode="External"/><Relationship Id="rId11" Type="http://schemas.openxmlformats.org/officeDocument/2006/relationships/tags" Target="../tags/tag1354.xml"/><Relationship Id="rId32" Type="http://schemas.openxmlformats.org/officeDocument/2006/relationships/tags" Target="../tags/tag1375.xml"/><Relationship Id="rId37" Type="http://schemas.openxmlformats.org/officeDocument/2006/relationships/tags" Target="../tags/tag1380.xml"/><Relationship Id="rId53" Type="http://schemas.openxmlformats.org/officeDocument/2006/relationships/tags" Target="../tags/tag1396.xml"/><Relationship Id="rId58" Type="http://schemas.openxmlformats.org/officeDocument/2006/relationships/tags" Target="../tags/tag1401.xml"/><Relationship Id="rId74" Type="http://schemas.openxmlformats.org/officeDocument/2006/relationships/tags" Target="../tags/tag1417.xml"/><Relationship Id="rId79" Type="http://schemas.openxmlformats.org/officeDocument/2006/relationships/tags" Target="../tags/tag1422.xml"/><Relationship Id="rId102" Type="http://schemas.openxmlformats.org/officeDocument/2006/relationships/oleObject" Target="file:///\\bosch.com\dfsrb\dfsus\loc\Ch\ILM\Projects\VP\Leadership%20Staff%20Meeting\Balance%20Score%20Card\TaC%20Measure%20tracking%202017.xlsx!BPS%20TaC!R23C15" TargetMode="External"/><Relationship Id="rId5" Type="http://schemas.openxmlformats.org/officeDocument/2006/relationships/tags" Target="../tags/tag1348.xml"/><Relationship Id="rId61" Type="http://schemas.openxmlformats.org/officeDocument/2006/relationships/tags" Target="../tags/tag1404.xml"/><Relationship Id="rId82" Type="http://schemas.openxmlformats.org/officeDocument/2006/relationships/image" Target="../media/image45.png"/><Relationship Id="rId90" Type="http://schemas.openxmlformats.org/officeDocument/2006/relationships/oleObject" Target="file:///\\bosch.com\dfsrb\dfsus\loc\Ch\ILM\Projects\VP\Leadership%20Staff%20Meeting\Balance%20Score%20Card\TaC%20Measure%20tracking%202017.xlsx!BPS%20TaC!R10C16" TargetMode="External"/><Relationship Id="rId95" Type="http://schemas.openxmlformats.org/officeDocument/2006/relationships/image" Target="../media/image81.emf"/><Relationship Id="rId19" Type="http://schemas.openxmlformats.org/officeDocument/2006/relationships/tags" Target="../tags/tag1362.xml"/><Relationship Id="rId14" Type="http://schemas.openxmlformats.org/officeDocument/2006/relationships/tags" Target="../tags/tag1357.xml"/><Relationship Id="rId22" Type="http://schemas.openxmlformats.org/officeDocument/2006/relationships/tags" Target="../tags/tag1365.xml"/><Relationship Id="rId27" Type="http://schemas.openxmlformats.org/officeDocument/2006/relationships/tags" Target="../tags/tag1370.xml"/><Relationship Id="rId30" Type="http://schemas.openxmlformats.org/officeDocument/2006/relationships/tags" Target="../tags/tag1373.xml"/><Relationship Id="rId35" Type="http://schemas.openxmlformats.org/officeDocument/2006/relationships/tags" Target="../tags/tag1378.xml"/><Relationship Id="rId43" Type="http://schemas.openxmlformats.org/officeDocument/2006/relationships/tags" Target="../tags/tag1386.xml"/><Relationship Id="rId48" Type="http://schemas.openxmlformats.org/officeDocument/2006/relationships/tags" Target="../tags/tag1391.xml"/><Relationship Id="rId56" Type="http://schemas.openxmlformats.org/officeDocument/2006/relationships/tags" Target="../tags/tag1399.xml"/><Relationship Id="rId64" Type="http://schemas.openxmlformats.org/officeDocument/2006/relationships/tags" Target="../tags/tag1407.xml"/><Relationship Id="rId69" Type="http://schemas.openxmlformats.org/officeDocument/2006/relationships/tags" Target="../tags/tag1412.xml"/><Relationship Id="rId77" Type="http://schemas.openxmlformats.org/officeDocument/2006/relationships/tags" Target="../tags/tag1420.xml"/><Relationship Id="rId100" Type="http://schemas.openxmlformats.org/officeDocument/2006/relationships/oleObject" Target="file:///\\bosch.com\dfsrb\dfsus\loc\Ch\ILM\Projects\VP\Leadership%20Staff%20Meeting\Balance%20Score%20Card\TaC%20Measure%20tracking%202017.xlsx!BPS%20TaC!R21C15" TargetMode="External"/><Relationship Id="rId105" Type="http://schemas.openxmlformats.org/officeDocument/2006/relationships/image" Target="../media/image22.emf"/><Relationship Id="rId113" Type="http://schemas.openxmlformats.org/officeDocument/2006/relationships/oleObject" Target="file:///\\bosch.com\dfsrb\dfsus\loc\Ch\ILM\Projects\VP\Leadership%20Staff%20Meeting\Balance%20Score%20Card\TaC%20Measure%20tracking%202017.xlsx!BPS%20TaC!R30C15" TargetMode="External"/><Relationship Id="rId118" Type="http://schemas.openxmlformats.org/officeDocument/2006/relationships/oleObject" Target="file:///\\bosch.com\dfsrb\dfsus\loc\Ch\ILM\Projects\VP\Leadership%20Staff%20Meeting\Balance%20Score%20Card\TaC%20Measure%20tracking%202017.xlsx!BPS%20TaC!R35C15" TargetMode="External"/><Relationship Id="rId8" Type="http://schemas.openxmlformats.org/officeDocument/2006/relationships/tags" Target="../tags/tag1351.xml"/><Relationship Id="rId51" Type="http://schemas.openxmlformats.org/officeDocument/2006/relationships/tags" Target="../tags/tag1394.xml"/><Relationship Id="rId72" Type="http://schemas.openxmlformats.org/officeDocument/2006/relationships/tags" Target="../tags/tag1415.xml"/><Relationship Id="rId80" Type="http://schemas.openxmlformats.org/officeDocument/2006/relationships/slideLayout" Target="../slideLayouts/slideLayout2.xml"/><Relationship Id="rId85" Type="http://schemas.openxmlformats.org/officeDocument/2006/relationships/oleObject" Target="file:///\\bosch.com\dfsrb\dfsus\loc\Ch\ILM\Projects\VP\Leadership%20Staff%20Meeting\Balance%20Score%20Card\TaC%20Measure%20tracking%202017.xlsx!BPS%20TaC!R9C16" TargetMode="External"/><Relationship Id="rId93" Type="http://schemas.openxmlformats.org/officeDocument/2006/relationships/image" Target="../media/image42.emf"/><Relationship Id="rId98" Type="http://schemas.openxmlformats.org/officeDocument/2006/relationships/oleObject" Target="file:///\\bosch.com\dfsrb\dfsus\loc\Ch\ILM\Projects\VP\Leadership%20Staff%20Meeting\Balance%20Score%20Card\TaC%20Measure%20tracking%202017.xlsx!BPS%20TaC!R19C15" TargetMode="External"/><Relationship Id="rId121" Type="http://schemas.openxmlformats.org/officeDocument/2006/relationships/oleObject" Target="file:///\\bosch.com\dfsrb\dfsus\loc\Ch\ILM\Projects\VP\Leadership%20Staff%20Meeting\Balance%20Score%20Card\TaC%20Measure%20tracking%202017.xlsx!BPS%20TaC!R38C15" TargetMode="External"/><Relationship Id="rId3" Type="http://schemas.openxmlformats.org/officeDocument/2006/relationships/tags" Target="../tags/tag1346.xml"/><Relationship Id="rId12" Type="http://schemas.openxmlformats.org/officeDocument/2006/relationships/tags" Target="../tags/tag1355.xml"/><Relationship Id="rId17" Type="http://schemas.openxmlformats.org/officeDocument/2006/relationships/tags" Target="../tags/tag1360.xml"/><Relationship Id="rId25" Type="http://schemas.openxmlformats.org/officeDocument/2006/relationships/tags" Target="../tags/tag1368.xml"/><Relationship Id="rId33" Type="http://schemas.openxmlformats.org/officeDocument/2006/relationships/tags" Target="../tags/tag1376.xml"/><Relationship Id="rId38" Type="http://schemas.openxmlformats.org/officeDocument/2006/relationships/tags" Target="../tags/tag1381.xml"/><Relationship Id="rId46" Type="http://schemas.openxmlformats.org/officeDocument/2006/relationships/tags" Target="../tags/tag1389.xml"/><Relationship Id="rId59" Type="http://schemas.openxmlformats.org/officeDocument/2006/relationships/tags" Target="../tags/tag1402.xml"/><Relationship Id="rId67" Type="http://schemas.openxmlformats.org/officeDocument/2006/relationships/tags" Target="../tags/tag1410.xml"/><Relationship Id="rId103" Type="http://schemas.openxmlformats.org/officeDocument/2006/relationships/image" Target="../media/image83.emf"/><Relationship Id="rId108" Type="http://schemas.openxmlformats.org/officeDocument/2006/relationships/oleObject" Target="file:///\\bosch.com\dfsrb\dfsus\loc\Ch\ILM\Projects\VP\Leadership%20Staff%20Meeting\Balance%20Score%20Card\TaC%20Measure%20tracking%202017.xlsx!BPS%20TaC!R27C15" TargetMode="External"/><Relationship Id="rId116" Type="http://schemas.openxmlformats.org/officeDocument/2006/relationships/oleObject" Target="file:///\\bosch.com\dfsrb\dfsus\loc\Ch\ILM\Projects\VP\Leadership%20Staff%20Meeting\Balance%20Score%20Card\TaC%20Measure%20tracking%202017.xlsx!BPS%20TaC!R33C15" TargetMode="External"/><Relationship Id="rId20" Type="http://schemas.openxmlformats.org/officeDocument/2006/relationships/tags" Target="../tags/tag1363.xml"/><Relationship Id="rId41" Type="http://schemas.openxmlformats.org/officeDocument/2006/relationships/tags" Target="../tags/tag1384.xml"/><Relationship Id="rId54" Type="http://schemas.openxmlformats.org/officeDocument/2006/relationships/tags" Target="../tags/tag1397.xml"/><Relationship Id="rId62" Type="http://schemas.openxmlformats.org/officeDocument/2006/relationships/tags" Target="../tags/tag1405.xml"/><Relationship Id="rId70" Type="http://schemas.openxmlformats.org/officeDocument/2006/relationships/tags" Target="../tags/tag1413.xml"/><Relationship Id="rId75" Type="http://schemas.openxmlformats.org/officeDocument/2006/relationships/tags" Target="../tags/tag1418.xml"/><Relationship Id="rId83" Type="http://schemas.openxmlformats.org/officeDocument/2006/relationships/oleObject" Target="file:///\\bosch.com\dfsrb\dfsus\loc\Ch\ILM\Projects\VP\Leadership%20Staff%20Meeting\Balance%20Score%20Card\TaC%20Measure%20tracking%202017.xlsx!BPS%20TaC!R9C15" TargetMode="External"/><Relationship Id="rId88" Type="http://schemas.openxmlformats.org/officeDocument/2006/relationships/oleObject" Target="file:///\\bosch.com\dfsrb\dfsus\loc\Ch\ILM\Projects\VP\Leadership%20Staff%20Meeting\Balance%20Score%20Card\TaC%20Measure%20tracking%202017.xlsx!BPS%20TaC!R10C15" TargetMode="External"/><Relationship Id="rId91" Type="http://schemas.openxmlformats.org/officeDocument/2006/relationships/image" Target="../media/image41.emf"/><Relationship Id="rId96" Type="http://schemas.openxmlformats.org/officeDocument/2006/relationships/oleObject" Target="file:///\\bosch.com\dfsrb\dfsus\loc\Ch\ILM\Projects\VP\Leadership%20Staff%20Meeting\Balance%20Score%20Card\TaC%20Measure%20tracking%202017.xlsx!BPS%20TaC!R18C15" TargetMode="External"/><Relationship Id="rId111" Type="http://schemas.openxmlformats.org/officeDocument/2006/relationships/image" Target="../media/image15.emf"/><Relationship Id="rId1" Type="http://schemas.openxmlformats.org/officeDocument/2006/relationships/vmlDrawing" Target="../drawings/vmlDrawing11.vml"/><Relationship Id="rId6" Type="http://schemas.openxmlformats.org/officeDocument/2006/relationships/tags" Target="../tags/tag1349.xml"/><Relationship Id="rId15" Type="http://schemas.openxmlformats.org/officeDocument/2006/relationships/tags" Target="../tags/tag1358.xml"/><Relationship Id="rId23" Type="http://schemas.openxmlformats.org/officeDocument/2006/relationships/tags" Target="../tags/tag1366.xml"/><Relationship Id="rId28" Type="http://schemas.openxmlformats.org/officeDocument/2006/relationships/tags" Target="../tags/tag1371.xml"/><Relationship Id="rId36" Type="http://schemas.openxmlformats.org/officeDocument/2006/relationships/tags" Target="../tags/tag1379.xml"/><Relationship Id="rId49" Type="http://schemas.openxmlformats.org/officeDocument/2006/relationships/tags" Target="../tags/tag1392.xml"/><Relationship Id="rId57" Type="http://schemas.openxmlformats.org/officeDocument/2006/relationships/tags" Target="../tags/tag1400.xml"/><Relationship Id="rId106" Type="http://schemas.openxmlformats.org/officeDocument/2006/relationships/oleObject" Target="file:///\\bosch.com\dfsrb\dfsus\loc\Ch\ILM\Projects\VP\Leadership%20Staff%20Meeting\Balance%20Score%20Card\TaC%20Measure%20tracking%202017.xlsx!BPS%20TaC!R26C15" TargetMode="External"/><Relationship Id="rId114" Type="http://schemas.openxmlformats.org/officeDocument/2006/relationships/oleObject" Target="file:///\\bosch.com\dfsrb\dfsus\loc\Ch\ILM\Projects\VP\Leadership%20Staff%20Meeting\Balance%20Score%20Card\TaC%20Measure%20tracking%202017.xlsx!BPS%20TaC!R31C15" TargetMode="External"/><Relationship Id="rId119" Type="http://schemas.openxmlformats.org/officeDocument/2006/relationships/oleObject" Target="file:///\\bosch.com\dfsrb\dfsus\loc\Ch\ILM\Projects\VP\Leadership%20Staff%20Meeting\Balance%20Score%20Card\TaC%20Measure%20tracking%202017.xlsx!BPS%20TaC!R36C15" TargetMode="External"/><Relationship Id="rId10" Type="http://schemas.openxmlformats.org/officeDocument/2006/relationships/tags" Target="../tags/tag1353.xml"/><Relationship Id="rId31" Type="http://schemas.openxmlformats.org/officeDocument/2006/relationships/tags" Target="../tags/tag1374.xml"/><Relationship Id="rId44" Type="http://schemas.openxmlformats.org/officeDocument/2006/relationships/tags" Target="../tags/tag1387.xml"/><Relationship Id="rId52" Type="http://schemas.openxmlformats.org/officeDocument/2006/relationships/tags" Target="../tags/tag1395.xml"/><Relationship Id="rId60" Type="http://schemas.openxmlformats.org/officeDocument/2006/relationships/tags" Target="../tags/tag1403.xml"/><Relationship Id="rId65" Type="http://schemas.openxmlformats.org/officeDocument/2006/relationships/tags" Target="../tags/tag1408.xml"/><Relationship Id="rId73" Type="http://schemas.openxmlformats.org/officeDocument/2006/relationships/tags" Target="../tags/tag1416.xml"/><Relationship Id="rId78" Type="http://schemas.openxmlformats.org/officeDocument/2006/relationships/tags" Target="../tags/tag1421.xml"/><Relationship Id="rId81" Type="http://schemas.openxmlformats.org/officeDocument/2006/relationships/notesSlide" Target="../notesSlides/notesSlide11.xml"/><Relationship Id="rId86" Type="http://schemas.openxmlformats.org/officeDocument/2006/relationships/oleObject" Target="file:///\\bosch.com\dfsrb\dfsus\loc\Ch\ILM\Projects\VP\Leadership%20Staff%20Meeting\Balance%20Score%20Card\TaC%20Measure%20tracking%202017.xlsx!BPS%20TaC!R9C17" TargetMode="External"/><Relationship Id="rId94" Type="http://schemas.openxmlformats.org/officeDocument/2006/relationships/oleObject" Target="file:///\\bosch.com\dfsrb\dfsus\loc\Ch\ILM\Projects\VP\Leadership%20Staff%20Meeting\Balance%20Score%20Card\TaC%20Measure%20tracking%202017.xlsx!BPS%20TaC!R12C15" TargetMode="External"/><Relationship Id="rId99" Type="http://schemas.openxmlformats.org/officeDocument/2006/relationships/oleObject" Target="file:///\\bosch.com\dfsrb\dfsus\loc\Ch\ILM\Projects\VP\Leadership%20Staff%20Meeting\Balance%20Score%20Card\TaC%20Measure%20tracking%202017.xlsx!BPS%20TaC!R20C15" TargetMode="External"/><Relationship Id="rId101" Type="http://schemas.openxmlformats.org/officeDocument/2006/relationships/oleObject" Target="file:///\\bosch.com\dfsrb\dfsus\loc\Ch\ILM\Projects\VP\Leadership%20Staff%20Meeting\Balance%20Score%20Card\TaC%20Measure%20tracking%202017.xlsx!BPS%20TaC!R22C15" TargetMode="External"/><Relationship Id="rId122" Type="http://schemas.openxmlformats.org/officeDocument/2006/relationships/image" Target="../media/image79.emf"/><Relationship Id="rId4" Type="http://schemas.openxmlformats.org/officeDocument/2006/relationships/tags" Target="../tags/tag1347.xml"/><Relationship Id="rId9" Type="http://schemas.openxmlformats.org/officeDocument/2006/relationships/tags" Target="../tags/tag1352.xml"/><Relationship Id="rId13" Type="http://schemas.openxmlformats.org/officeDocument/2006/relationships/tags" Target="../tags/tag1356.xml"/><Relationship Id="rId18" Type="http://schemas.openxmlformats.org/officeDocument/2006/relationships/tags" Target="../tags/tag1361.xml"/><Relationship Id="rId39" Type="http://schemas.openxmlformats.org/officeDocument/2006/relationships/tags" Target="../tags/tag1382.xml"/><Relationship Id="rId109" Type="http://schemas.openxmlformats.org/officeDocument/2006/relationships/image" Target="../media/image19.emf"/><Relationship Id="rId34" Type="http://schemas.openxmlformats.org/officeDocument/2006/relationships/tags" Target="../tags/tag1377.xml"/><Relationship Id="rId50" Type="http://schemas.openxmlformats.org/officeDocument/2006/relationships/tags" Target="../tags/tag1393.xml"/><Relationship Id="rId55" Type="http://schemas.openxmlformats.org/officeDocument/2006/relationships/tags" Target="../tags/tag1398.xml"/><Relationship Id="rId76" Type="http://schemas.openxmlformats.org/officeDocument/2006/relationships/tags" Target="../tags/tag1419.xml"/><Relationship Id="rId97" Type="http://schemas.openxmlformats.org/officeDocument/2006/relationships/image" Target="../media/image82.emf"/><Relationship Id="rId104" Type="http://schemas.openxmlformats.org/officeDocument/2006/relationships/oleObject" Target="file:///\\bosch.com\dfsrb\dfsus\loc\Ch\ILM\Projects\VP\Leadership%20Staff%20Meeting\Balance%20Score%20Card\TaC%20Measure%20tracking%202017.xlsx!BPS%20TaC!R25C15" TargetMode="External"/><Relationship Id="rId120" Type="http://schemas.openxmlformats.org/officeDocument/2006/relationships/oleObject" Target="file:///\\bosch.com\dfsrb\dfsus\loc\Ch\ILM\Projects\VP\Leadership%20Staff%20Meeting\Balance%20Score%20Card\TaC%20Measure%20tracking%202017.xlsx!BPS%20TaC!R37C15" TargetMode="External"/><Relationship Id="rId7" Type="http://schemas.openxmlformats.org/officeDocument/2006/relationships/tags" Target="../tags/tag1350.xml"/><Relationship Id="rId71" Type="http://schemas.openxmlformats.org/officeDocument/2006/relationships/tags" Target="../tags/tag1414.xml"/><Relationship Id="rId92" Type="http://schemas.openxmlformats.org/officeDocument/2006/relationships/oleObject" Target="file:///\\bosch.com\dfsrb\dfsus\loc\Ch\ILM\Projects\VP\Leadership%20Staff%20Meeting\Balance%20Score%20Card\TaC%20Measure%20tracking%202017.xlsx!BPS%20TaC!R10C17" TargetMode="External"/><Relationship Id="rId2" Type="http://schemas.openxmlformats.org/officeDocument/2006/relationships/tags" Target="../tags/tag1345.xml"/><Relationship Id="rId29" Type="http://schemas.openxmlformats.org/officeDocument/2006/relationships/tags" Target="../tags/tag1372.xml"/><Relationship Id="rId24" Type="http://schemas.openxmlformats.org/officeDocument/2006/relationships/tags" Target="../tags/tag1367.xml"/><Relationship Id="rId40" Type="http://schemas.openxmlformats.org/officeDocument/2006/relationships/tags" Target="../tags/tag1383.xml"/><Relationship Id="rId45" Type="http://schemas.openxmlformats.org/officeDocument/2006/relationships/tags" Target="../tags/tag1388.xml"/><Relationship Id="rId66" Type="http://schemas.openxmlformats.org/officeDocument/2006/relationships/tags" Target="../tags/tag1409.xml"/><Relationship Id="rId87" Type="http://schemas.openxmlformats.org/officeDocument/2006/relationships/image" Target="../media/image53.emf"/><Relationship Id="rId110" Type="http://schemas.openxmlformats.org/officeDocument/2006/relationships/oleObject" Target="file:///\\bosch.com\dfsrb\dfsus\loc\Ch\ILM\Projects\VP\Leadership%20Staff%20Meeting\Balance%20Score%20Card\TaC%20Measure%20tracking%202017.xlsx!BPS%20TaC!R28C15" TargetMode="External"/><Relationship Id="rId115" Type="http://schemas.openxmlformats.org/officeDocument/2006/relationships/oleObject" Target="file:///\\bosch.com\dfsrb\dfsus\loc\Ch\ILM\Projects\VP\Leadership%20Staff%20Meeting\Balance%20Score%20Card\TaC%20Measure%20tracking%202017.xlsx!BPS%20TaC!R32C15" TargetMode="Externa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tags" Target="../tags/tag1447.xml"/><Relationship Id="rId21" Type="http://schemas.openxmlformats.org/officeDocument/2006/relationships/tags" Target="../tags/tag1442.xml"/><Relationship Id="rId42" Type="http://schemas.openxmlformats.org/officeDocument/2006/relationships/tags" Target="../tags/tag1463.xml"/><Relationship Id="rId47" Type="http://schemas.openxmlformats.org/officeDocument/2006/relationships/tags" Target="../tags/tag1468.xml"/><Relationship Id="rId63" Type="http://schemas.openxmlformats.org/officeDocument/2006/relationships/tags" Target="../tags/tag1484.xml"/><Relationship Id="rId68" Type="http://schemas.openxmlformats.org/officeDocument/2006/relationships/tags" Target="../tags/tag1489.xml"/><Relationship Id="rId84" Type="http://schemas.openxmlformats.org/officeDocument/2006/relationships/image" Target="../media/image22.emf"/><Relationship Id="rId89" Type="http://schemas.openxmlformats.org/officeDocument/2006/relationships/oleObject" Target="file:///\\bosch.com\dfsrb\dfsus\loc\Ch\ILM\Projects\VP\Leadership%20Staff%20Meeting\Balance%20Score%20Card\TaC%20Measure%20tracking%202017.xlsx!HSE%20TaC!R17C15" TargetMode="External"/><Relationship Id="rId112" Type="http://schemas.openxmlformats.org/officeDocument/2006/relationships/oleObject" Target="file:///\\bosch.com\dfsrb\dfsus\loc\Ch\ILM\Projects\VP\Leadership%20Staff%20Meeting\Balance%20Score%20Card\TaC%20Measure%20tracking%202017.xlsx!HSE%20TaC!R27C17" TargetMode="External"/><Relationship Id="rId16" Type="http://schemas.openxmlformats.org/officeDocument/2006/relationships/tags" Target="../tags/tag1437.xml"/><Relationship Id="rId107" Type="http://schemas.openxmlformats.org/officeDocument/2006/relationships/image" Target="../media/image76.emf"/><Relationship Id="rId11" Type="http://schemas.openxmlformats.org/officeDocument/2006/relationships/tags" Target="../tags/tag1432.xml"/><Relationship Id="rId24" Type="http://schemas.openxmlformats.org/officeDocument/2006/relationships/tags" Target="../tags/tag1445.xml"/><Relationship Id="rId32" Type="http://schemas.openxmlformats.org/officeDocument/2006/relationships/tags" Target="../tags/tag1453.xml"/><Relationship Id="rId37" Type="http://schemas.openxmlformats.org/officeDocument/2006/relationships/tags" Target="../tags/tag1458.xml"/><Relationship Id="rId40" Type="http://schemas.openxmlformats.org/officeDocument/2006/relationships/tags" Target="../tags/tag1461.xml"/><Relationship Id="rId45" Type="http://schemas.openxmlformats.org/officeDocument/2006/relationships/tags" Target="../tags/tag1466.xml"/><Relationship Id="rId53" Type="http://schemas.openxmlformats.org/officeDocument/2006/relationships/tags" Target="../tags/tag1474.xml"/><Relationship Id="rId58" Type="http://schemas.openxmlformats.org/officeDocument/2006/relationships/tags" Target="../tags/tag1479.xml"/><Relationship Id="rId66" Type="http://schemas.openxmlformats.org/officeDocument/2006/relationships/tags" Target="../tags/tag1487.xml"/><Relationship Id="rId74" Type="http://schemas.openxmlformats.org/officeDocument/2006/relationships/slideLayout" Target="../slideLayouts/slideLayout2.xml"/><Relationship Id="rId79" Type="http://schemas.openxmlformats.org/officeDocument/2006/relationships/oleObject" Target="file:///\\bosch.com\dfsrb\dfsus\loc\Ch\ILM\Projects\VP\Leadership%20Staff%20Meeting\Balance%20Score%20Card\TaC%20Measure%20tracking%202017.xlsx!HSE%20TaC!R9C16" TargetMode="External"/><Relationship Id="rId87" Type="http://schemas.openxmlformats.org/officeDocument/2006/relationships/oleObject" Target="file:///\\bosch.com\dfsrb\dfsus\loc\Ch\ILM\Projects\VP\Leadership%20Staff%20Meeting\Balance%20Score%20Card\TaC%20Measure%20tracking%202017.xlsx!HSE%20TaC!R15C15" TargetMode="External"/><Relationship Id="rId102" Type="http://schemas.openxmlformats.org/officeDocument/2006/relationships/oleObject" Target="file:///\\bosch.com\dfsrb\dfsus\loc\Ch\ILM\Projects\VP\Leadership%20Staff%20Meeting\Balance%20Score%20Card\TaC%20Measure%20tracking%202017.xlsx!HSE%20TaC!R22C15" TargetMode="External"/><Relationship Id="rId110" Type="http://schemas.openxmlformats.org/officeDocument/2006/relationships/oleObject" Target="file:///\\bosch.com\dfsrb\dfsus\loc\Ch\ILM\Projects\VP\Leadership%20Staff%20Meeting\Balance%20Score%20Card\TaC%20Measure%20tracking%202017.xlsx!HSE%20TaC!R27C16" TargetMode="External"/><Relationship Id="rId115" Type="http://schemas.openxmlformats.org/officeDocument/2006/relationships/image" Target="../media/image79.emf"/><Relationship Id="rId5" Type="http://schemas.openxmlformats.org/officeDocument/2006/relationships/tags" Target="../tags/tag1426.xml"/><Relationship Id="rId61" Type="http://schemas.openxmlformats.org/officeDocument/2006/relationships/tags" Target="../tags/tag1482.xml"/><Relationship Id="rId82" Type="http://schemas.openxmlformats.org/officeDocument/2006/relationships/image" Target="../media/image53.emf"/><Relationship Id="rId90" Type="http://schemas.openxmlformats.org/officeDocument/2006/relationships/oleObject" Target="file:///\\bosch.com\dfsrb\dfsus\loc\Ch\ILM\Projects\VP\Leadership%20Staff%20Meeting\Balance%20Score%20Card\TaC%20Measure%20tracking%202017.xlsx!HSE%20TaC!R18C15" TargetMode="External"/><Relationship Id="rId95" Type="http://schemas.openxmlformats.org/officeDocument/2006/relationships/oleObject" Target="file:///\\bosch.com\dfsrb\dfsus\loc\Ch\ILM\Projects\VP\Leadership%20Staff%20Meeting\Balance%20Score%20Card\TaC%20Measure%20tracking%202017.xlsx!HSE%20TaC!R10C15" TargetMode="External"/><Relationship Id="rId19" Type="http://schemas.openxmlformats.org/officeDocument/2006/relationships/tags" Target="../tags/tag1440.xml"/><Relationship Id="rId14" Type="http://schemas.openxmlformats.org/officeDocument/2006/relationships/tags" Target="../tags/tag1435.xml"/><Relationship Id="rId22" Type="http://schemas.openxmlformats.org/officeDocument/2006/relationships/tags" Target="../tags/tag1443.xml"/><Relationship Id="rId27" Type="http://schemas.openxmlformats.org/officeDocument/2006/relationships/tags" Target="../tags/tag1448.xml"/><Relationship Id="rId30" Type="http://schemas.openxmlformats.org/officeDocument/2006/relationships/tags" Target="../tags/tag1451.xml"/><Relationship Id="rId35" Type="http://schemas.openxmlformats.org/officeDocument/2006/relationships/tags" Target="../tags/tag1456.xml"/><Relationship Id="rId43" Type="http://schemas.openxmlformats.org/officeDocument/2006/relationships/tags" Target="../tags/tag1464.xml"/><Relationship Id="rId48" Type="http://schemas.openxmlformats.org/officeDocument/2006/relationships/tags" Target="../tags/tag1469.xml"/><Relationship Id="rId56" Type="http://schemas.openxmlformats.org/officeDocument/2006/relationships/tags" Target="../tags/tag1477.xml"/><Relationship Id="rId64" Type="http://schemas.openxmlformats.org/officeDocument/2006/relationships/tags" Target="../tags/tag1485.xml"/><Relationship Id="rId69" Type="http://schemas.openxmlformats.org/officeDocument/2006/relationships/tags" Target="../tags/tag1490.xml"/><Relationship Id="rId77" Type="http://schemas.openxmlformats.org/officeDocument/2006/relationships/oleObject" Target="file:///\\bosch.com\dfsrb\dfsus\loc\Ch\ILM\Projects\VP\Leadership%20Staff%20Meeting\Balance%20Score%20Card\TaC%20Measure%20tracking%202017.xlsx!HSE%20TaC!R9C15" TargetMode="External"/><Relationship Id="rId100" Type="http://schemas.openxmlformats.org/officeDocument/2006/relationships/image" Target="../media/image42.emf"/><Relationship Id="rId105" Type="http://schemas.openxmlformats.org/officeDocument/2006/relationships/oleObject" Target="file:///\\bosch.com\dfsrb\dfsus\loc\Ch\ILM\Projects\VP\Leadership%20Staff%20Meeting\Balance%20Score%20Card\TaC%20Measure%20tracking%202017.xlsx!HSE%20TaC!R25C15" TargetMode="External"/><Relationship Id="rId113" Type="http://schemas.openxmlformats.org/officeDocument/2006/relationships/image" Target="../media/image34.emf"/><Relationship Id="rId8" Type="http://schemas.openxmlformats.org/officeDocument/2006/relationships/tags" Target="../tags/tag1429.xml"/><Relationship Id="rId51" Type="http://schemas.openxmlformats.org/officeDocument/2006/relationships/tags" Target="../tags/tag1472.xml"/><Relationship Id="rId72" Type="http://schemas.openxmlformats.org/officeDocument/2006/relationships/tags" Target="../tags/tag1493.xml"/><Relationship Id="rId80" Type="http://schemas.openxmlformats.org/officeDocument/2006/relationships/image" Target="../media/image68.emf"/><Relationship Id="rId85" Type="http://schemas.openxmlformats.org/officeDocument/2006/relationships/oleObject" Target="file:///\\bosch.com\dfsrb\dfsus\loc\Ch\ILM\Projects\VP\Leadership%20Staff%20Meeting\Balance%20Score%20Card\TaC%20Measure%20tracking%202017.xlsx!HSE%20TaC!R13C15" TargetMode="External"/><Relationship Id="rId93" Type="http://schemas.openxmlformats.org/officeDocument/2006/relationships/image" Target="../media/image38.emf"/><Relationship Id="rId98" Type="http://schemas.openxmlformats.org/officeDocument/2006/relationships/image" Target="../media/image75.emf"/><Relationship Id="rId3" Type="http://schemas.openxmlformats.org/officeDocument/2006/relationships/tags" Target="../tags/tag1424.xml"/><Relationship Id="rId12" Type="http://schemas.openxmlformats.org/officeDocument/2006/relationships/tags" Target="../tags/tag1433.xml"/><Relationship Id="rId17" Type="http://schemas.openxmlformats.org/officeDocument/2006/relationships/tags" Target="../tags/tag1438.xml"/><Relationship Id="rId25" Type="http://schemas.openxmlformats.org/officeDocument/2006/relationships/tags" Target="../tags/tag1446.xml"/><Relationship Id="rId33" Type="http://schemas.openxmlformats.org/officeDocument/2006/relationships/tags" Target="../tags/tag1454.xml"/><Relationship Id="rId38" Type="http://schemas.openxmlformats.org/officeDocument/2006/relationships/tags" Target="../tags/tag1459.xml"/><Relationship Id="rId46" Type="http://schemas.openxmlformats.org/officeDocument/2006/relationships/tags" Target="../tags/tag1467.xml"/><Relationship Id="rId59" Type="http://schemas.openxmlformats.org/officeDocument/2006/relationships/tags" Target="../tags/tag1480.xml"/><Relationship Id="rId67" Type="http://schemas.openxmlformats.org/officeDocument/2006/relationships/tags" Target="../tags/tag1488.xml"/><Relationship Id="rId103" Type="http://schemas.openxmlformats.org/officeDocument/2006/relationships/oleObject" Target="file:///\\bosch.com\dfsrb\dfsus\loc\Ch\ILM\Projects\VP\Leadership%20Staff%20Meeting\Balance%20Score%20Card\TaC%20Measure%20tracking%202017.xlsx!HSE%20TaC!R23C15" TargetMode="External"/><Relationship Id="rId108" Type="http://schemas.openxmlformats.org/officeDocument/2006/relationships/oleObject" Target="file:///\\bosch.com\dfsrb\dfsus\loc\Ch\ILM\Projects\VP\Leadership%20Staff%20Meeting\Balance%20Score%20Card\TaC%20Measure%20tracking%202017.xlsx!HSE%20TaC!R27C15" TargetMode="External"/><Relationship Id="rId20" Type="http://schemas.openxmlformats.org/officeDocument/2006/relationships/tags" Target="../tags/tag1441.xml"/><Relationship Id="rId41" Type="http://schemas.openxmlformats.org/officeDocument/2006/relationships/tags" Target="../tags/tag1462.xml"/><Relationship Id="rId54" Type="http://schemas.openxmlformats.org/officeDocument/2006/relationships/tags" Target="../tags/tag1475.xml"/><Relationship Id="rId62" Type="http://schemas.openxmlformats.org/officeDocument/2006/relationships/tags" Target="../tags/tag1483.xml"/><Relationship Id="rId70" Type="http://schemas.openxmlformats.org/officeDocument/2006/relationships/tags" Target="../tags/tag1491.xml"/><Relationship Id="rId75" Type="http://schemas.openxmlformats.org/officeDocument/2006/relationships/notesSlide" Target="../notesSlides/notesSlide12.xml"/><Relationship Id="rId83" Type="http://schemas.openxmlformats.org/officeDocument/2006/relationships/oleObject" Target="file:///\\bosch.com\dfsrb\dfsus\loc\Ch\ILM\Projects\VP\Leadership%20Staff%20Meeting\Balance%20Score%20Card\TaC%20Measure%20tracking%202017.xlsx!HSE%20TaC!R12C15" TargetMode="External"/><Relationship Id="rId88" Type="http://schemas.openxmlformats.org/officeDocument/2006/relationships/oleObject" Target="file:///\\bosch.com\dfsrb\dfsus\loc\Ch\ILM\Projects\VP\Leadership%20Staff%20Meeting\Balance%20Score%20Card\TaC%20Measure%20tracking%202017.xlsx!HSE%20TaC!R16C15" TargetMode="External"/><Relationship Id="rId91" Type="http://schemas.openxmlformats.org/officeDocument/2006/relationships/image" Target="../media/image35.emf"/><Relationship Id="rId96" Type="http://schemas.openxmlformats.org/officeDocument/2006/relationships/image" Target="../media/image74.emf"/><Relationship Id="rId111" Type="http://schemas.openxmlformats.org/officeDocument/2006/relationships/image" Target="../media/image78.emf"/><Relationship Id="rId1" Type="http://schemas.openxmlformats.org/officeDocument/2006/relationships/vmlDrawing" Target="../drawings/vmlDrawing12.vml"/><Relationship Id="rId6" Type="http://schemas.openxmlformats.org/officeDocument/2006/relationships/tags" Target="../tags/tag1427.xml"/><Relationship Id="rId15" Type="http://schemas.openxmlformats.org/officeDocument/2006/relationships/tags" Target="../tags/tag1436.xml"/><Relationship Id="rId23" Type="http://schemas.openxmlformats.org/officeDocument/2006/relationships/tags" Target="../tags/tag1444.xml"/><Relationship Id="rId28" Type="http://schemas.openxmlformats.org/officeDocument/2006/relationships/tags" Target="../tags/tag1449.xml"/><Relationship Id="rId36" Type="http://schemas.openxmlformats.org/officeDocument/2006/relationships/tags" Target="../tags/tag1457.xml"/><Relationship Id="rId49" Type="http://schemas.openxmlformats.org/officeDocument/2006/relationships/tags" Target="../tags/tag1470.xml"/><Relationship Id="rId57" Type="http://schemas.openxmlformats.org/officeDocument/2006/relationships/tags" Target="../tags/tag1478.xml"/><Relationship Id="rId106" Type="http://schemas.openxmlformats.org/officeDocument/2006/relationships/oleObject" Target="file:///\\bosch.com\dfsrb\dfsus\loc\Ch\ILM\Projects\VP\Leadership%20Staff%20Meeting\Balance%20Score%20Card\TaC%20Measure%20tracking%202017.xlsx!HSE%20TaC!R26C15" TargetMode="External"/><Relationship Id="rId114" Type="http://schemas.openxmlformats.org/officeDocument/2006/relationships/oleObject" Target="file:///\\bosch.com\dfsrb\dfsus\loc\Ch\ILM\Projects\VP\Leadership%20Staff%20Meeting\Balance%20Score%20Card\TaC%20Measure%20tracking%202017.xlsx!HSE%20TaC!R28C15" TargetMode="External"/><Relationship Id="rId10" Type="http://schemas.openxmlformats.org/officeDocument/2006/relationships/tags" Target="../tags/tag1431.xml"/><Relationship Id="rId31" Type="http://schemas.openxmlformats.org/officeDocument/2006/relationships/tags" Target="../tags/tag1452.xml"/><Relationship Id="rId44" Type="http://schemas.openxmlformats.org/officeDocument/2006/relationships/tags" Target="../tags/tag1465.xml"/><Relationship Id="rId52" Type="http://schemas.openxmlformats.org/officeDocument/2006/relationships/tags" Target="../tags/tag1473.xml"/><Relationship Id="rId60" Type="http://schemas.openxmlformats.org/officeDocument/2006/relationships/tags" Target="../tags/tag1481.xml"/><Relationship Id="rId65" Type="http://schemas.openxmlformats.org/officeDocument/2006/relationships/tags" Target="../tags/tag1486.xml"/><Relationship Id="rId73" Type="http://schemas.openxmlformats.org/officeDocument/2006/relationships/tags" Target="../tags/tag1494.xml"/><Relationship Id="rId78" Type="http://schemas.openxmlformats.org/officeDocument/2006/relationships/image" Target="../media/image84.emf"/><Relationship Id="rId81" Type="http://schemas.openxmlformats.org/officeDocument/2006/relationships/oleObject" Target="file:///\\bosch.com\dfsrb\dfsus\loc\Ch\ILM\Projects\VP\Leadership%20Staff%20Meeting\Balance%20Score%20Card\TaC%20Measure%20tracking%202017.xlsx!HSE%20TaC!R9C17" TargetMode="External"/><Relationship Id="rId86" Type="http://schemas.openxmlformats.org/officeDocument/2006/relationships/oleObject" Target="file:///\\bosch.com\dfsrb\dfsus\loc\Ch\ILM\Projects\VP\Leadership%20Staff%20Meeting\Balance%20Score%20Card\TaC%20Measure%20tracking%202017.xlsx!HSE%20TaC!R14C15" TargetMode="External"/><Relationship Id="rId94" Type="http://schemas.openxmlformats.org/officeDocument/2006/relationships/oleObject" Target="file:///\\bosch.com\dfsrb\dfsus\loc\Ch\ILM\Projects\VP\Leadership%20Staff%20Meeting\Balance%20Score%20Card\TaC%20Measure%20tracking%202017.xlsx!HSE%20TaC!R20C15" TargetMode="External"/><Relationship Id="rId99" Type="http://schemas.openxmlformats.org/officeDocument/2006/relationships/oleObject" Target="file:///\\bosch.com\dfsrb\dfsus\loc\Ch\ILM\Projects\VP\Leadership%20Staff%20Meeting\Balance%20Score%20Card\TaC%20Measure%20tracking%202017.xlsx!HSE%20TaC!R10C17" TargetMode="External"/><Relationship Id="rId101" Type="http://schemas.openxmlformats.org/officeDocument/2006/relationships/oleObject" Target="file:///\\bosch.com\dfsrb\dfsus\loc\Ch\ILM\Projects\VP\Leadership%20Staff%20Meeting\Balance%20Score%20Card\TaC%20Measure%20tracking%202017.xlsx!HSE%20TaC!R21C15" TargetMode="External"/><Relationship Id="rId4" Type="http://schemas.openxmlformats.org/officeDocument/2006/relationships/tags" Target="../tags/tag1425.xml"/><Relationship Id="rId9" Type="http://schemas.openxmlformats.org/officeDocument/2006/relationships/tags" Target="../tags/tag1430.xml"/><Relationship Id="rId13" Type="http://schemas.openxmlformats.org/officeDocument/2006/relationships/tags" Target="../tags/tag1434.xml"/><Relationship Id="rId18" Type="http://schemas.openxmlformats.org/officeDocument/2006/relationships/tags" Target="../tags/tag1439.xml"/><Relationship Id="rId39" Type="http://schemas.openxmlformats.org/officeDocument/2006/relationships/tags" Target="../tags/tag1460.xml"/><Relationship Id="rId109" Type="http://schemas.openxmlformats.org/officeDocument/2006/relationships/image" Target="../media/image77.emf"/><Relationship Id="rId34" Type="http://schemas.openxmlformats.org/officeDocument/2006/relationships/tags" Target="../tags/tag1455.xml"/><Relationship Id="rId50" Type="http://schemas.openxmlformats.org/officeDocument/2006/relationships/tags" Target="../tags/tag1471.xml"/><Relationship Id="rId55" Type="http://schemas.openxmlformats.org/officeDocument/2006/relationships/tags" Target="../tags/tag1476.xml"/><Relationship Id="rId76" Type="http://schemas.openxmlformats.org/officeDocument/2006/relationships/image" Target="../media/image45.png"/><Relationship Id="rId97" Type="http://schemas.openxmlformats.org/officeDocument/2006/relationships/oleObject" Target="file:///\\bosch.com\dfsrb\dfsus\loc\Ch\ILM\Projects\VP\Leadership%20Staff%20Meeting\Balance%20Score%20Card\TaC%20Measure%20tracking%202017.xlsx!HSE%20TaC!R10C16" TargetMode="External"/><Relationship Id="rId104" Type="http://schemas.openxmlformats.org/officeDocument/2006/relationships/oleObject" Target="file:///\\bosch.com\dfsrb\dfsus\loc\Ch\ILM\Projects\VP\Leadership%20Staff%20Meeting\Balance%20Score%20Card\TaC%20Measure%20tracking%202017.xlsx!HSE%20TaC!R24C15" TargetMode="External"/><Relationship Id="rId7" Type="http://schemas.openxmlformats.org/officeDocument/2006/relationships/tags" Target="../tags/tag1428.xml"/><Relationship Id="rId71" Type="http://schemas.openxmlformats.org/officeDocument/2006/relationships/tags" Target="../tags/tag1492.xml"/><Relationship Id="rId92" Type="http://schemas.openxmlformats.org/officeDocument/2006/relationships/oleObject" Target="file:///\\bosch.com\dfsrb\dfsus\loc\Ch\ILM\Projects\VP\Leadership%20Staff%20Meeting\Balance%20Score%20Card\TaC%20Measure%20tracking%202017.xlsx!HSE%20TaC!R19C15" TargetMode="External"/><Relationship Id="rId2" Type="http://schemas.openxmlformats.org/officeDocument/2006/relationships/tags" Target="../tags/tag1423.xml"/><Relationship Id="rId29" Type="http://schemas.openxmlformats.org/officeDocument/2006/relationships/tags" Target="../tags/tag1450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tags" Target="../tags/tag1519.xml"/><Relationship Id="rId117" Type="http://schemas.openxmlformats.org/officeDocument/2006/relationships/oleObject" Target="file:///\\bosch.com\dfsrb\dfsus\loc\Ch\ILM\Projects\VP\Leadership%20Staff%20Meeting\Balance%20Score%20Card\TaC%20Measure%20tracking%202017.xlsx!ICO%20TaC!R30C15" TargetMode="External"/><Relationship Id="rId21" Type="http://schemas.openxmlformats.org/officeDocument/2006/relationships/tags" Target="../tags/tag1514.xml"/><Relationship Id="rId42" Type="http://schemas.openxmlformats.org/officeDocument/2006/relationships/tags" Target="../tags/tag1535.xml"/><Relationship Id="rId47" Type="http://schemas.openxmlformats.org/officeDocument/2006/relationships/tags" Target="../tags/tag1540.xml"/><Relationship Id="rId63" Type="http://schemas.openxmlformats.org/officeDocument/2006/relationships/tags" Target="../tags/tag1556.xml"/><Relationship Id="rId68" Type="http://schemas.openxmlformats.org/officeDocument/2006/relationships/tags" Target="../tags/tag1561.xml"/><Relationship Id="rId84" Type="http://schemas.openxmlformats.org/officeDocument/2006/relationships/notesSlide" Target="../notesSlides/notesSlide13.xml"/><Relationship Id="rId89" Type="http://schemas.openxmlformats.org/officeDocument/2006/relationships/image" Target="../media/image51.emf"/><Relationship Id="rId112" Type="http://schemas.openxmlformats.org/officeDocument/2006/relationships/oleObject" Target="file:///\\bosch.com\dfsrb\dfsus\loc\Ch\ILM\Projects\VP\Leadership%20Staff%20Meeting\Balance%20Score%20Card\TaC%20Measure%20tracking%202017.xlsx!ICO%20TaC!R25C15" TargetMode="External"/><Relationship Id="rId16" Type="http://schemas.openxmlformats.org/officeDocument/2006/relationships/tags" Target="../tags/tag1509.xml"/><Relationship Id="rId107" Type="http://schemas.openxmlformats.org/officeDocument/2006/relationships/oleObject" Target="file:///\\bosch.com\dfsrb\dfsus\loc\Ch\ILM\Projects\VP\Leadership%20Staff%20Meeting\Balance%20Score%20Card\TaC%20Measure%20tracking%202017.xlsx!ICO%20TaC!R20C15" TargetMode="External"/><Relationship Id="rId11" Type="http://schemas.openxmlformats.org/officeDocument/2006/relationships/tags" Target="../tags/tag1504.xml"/><Relationship Id="rId32" Type="http://schemas.openxmlformats.org/officeDocument/2006/relationships/tags" Target="../tags/tag1525.xml"/><Relationship Id="rId37" Type="http://schemas.openxmlformats.org/officeDocument/2006/relationships/tags" Target="../tags/tag1530.xml"/><Relationship Id="rId53" Type="http://schemas.openxmlformats.org/officeDocument/2006/relationships/tags" Target="../tags/tag1546.xml"/><Relationship Id="rId58" Type="http://schemas.openxmlformats.org/officeDocument/2006/relationships/tags" Target="../tags/tag1551.xml"/><Relationship Id="rId74" Type="http://schemas.openxmlformats.org/officeDocument/2006/relationships/tags" Target="../tags/tag1567.xml"/><Relationship Id="rId79" Type="http://schemas.openxmlformats.org/officeDocument/2006/relationships/tags" Target="../tags/tag1572.xml"/><Relationship Id="rId102" Type="http://schemas.openxmlformats.org/officeDocument/2006/relationships/oleObject" Target="file:///\\bosch.com\dfsrb\dfsus\loc\Ch\ILM\Projects\VP\Leadership%20Staff%20Meeting\Balance%20Score%20Card\TaC%20Measure%20tracking%202017.xlsx!ICO%20TaC!R15C15" TargetMode="External"/><Relationship Id="rId123" Type="http://schemas.openxmlformats.org/officeDocument/2006/relationships/image" Target="../media/image79.emf"/><Relationship Id="rId5" Type="http://schemas.openxmlformats.org/officeDocument/2006/relationships/tags" Target="../tags/tag1498.xml"/><Relationship Id="rId61" Type="http://schemas.openxmlformats.org/officeDocument/2006/relationships/tags" Target="../tags/tag1554.xml"/><Relationship Id="rId82" Type="http://schemas.openxmlformats.org/officeDocument/2006/relationships/tags" Target="../tags/tag1575.xml"/><Relationship Id="rId90" Type="http://schemas.openxmlformats.org/officeDocument/2006/relationships/oleObject" Target="file:///\\bosch.com\dfsrb\dfsus\loc\Ch\ILM\Projects\VP\Leadership%20Staff%20Meeting\Balance%20Score%20Card\TaC%20Measure%20tracking%202017.xlsx!ICO%20TaC!R9C17" TargetMode="External"/><Relationship Id="rId95" Type="http://schemas.openxmlformats.org/officeDocument/2006/relationships/image" Target="../media/image66.emf"/><Relationship Id="rId19" Type="http://schemas.openxmlformats.org/officeDocument/2006/relationships/tags" Target="../tags/tag1512.xml"/><Relationship Id="rId14" Type="http://schemas.openxmlformats.org/officeDocument/2006/relationships/tags" Target="../tags/tag1507.xml"/><Relationship Id="rId22" Type="http://schemas.openxmlformats.org/officeDocument/2006/relationships/tags" Target="../tags/tag1515.xml"/><Relationship Id="rId27" Type="http://schemas.openxmlformats.org/officeDocument/2006/relationships/tags" Target="../tags/tag1520.xml"/><Relationship Id="rId30" Type="http://schemas.openxmlformats.org/officeDocument/2006/relationships/tags" Target="../tags/tag1523.xml"/><Relationship Id="rId35" Type="http://schemas.openxmlformats.org/officeDocument/2006/relationships/tags" Target="../tags/tag1528.xml"/><Relationship Id="rId43" Type="http://schemas.openxmlformats.org/officeDocument/2006/relationships/tags" Target="../tags/tag1536.xml"/><Relationship Id="rId48" Type="http://schemas.openxmlformats.org/officeDocument/2006/relationships/tags" Target="../tags/tag1541.xml"/><Relationship Id="rId56" Type="http://schemas.openxmlformats.org/officeDocument/2006/relationships/tags" Target="../tags/tag1549.xml"/><Relationship Id="rId64" Type="http://schemas.openxmlformats.org/officeDocument/2006/relationships/tags" Target="../tags/tag1557.xml"/><Relationship Id="rId69" Type="http://schemas.openxmlformats.org/officeDocument/2006/relationships/tags" Target="../tags/tag1562.xml"/><Relationship Id="rId77" Type="http://schemas.openxmlformats.org/officeDocument/2006/relationships/tags" Target="../tags/tag1570.xml"/><Relationship Id="rId100" Type="http://schemas.openxmlformats.org/officeDocument/2006/relationships/oleObject" Target="file:///\\bosch.com\dfsrb\dfsus\loc\Ch\ILM\Projects\VP\Leadership%20Staff%20Meeting\Balance%20Score%20Card\TaC%20Measure%20tracking%202017.xlsx!ICO%20TaC!R13C15" TargetMode="External"/><Relationship Id="rId105" Type="http://schemas.openxmlformats.org/officeDocument/2006/relationships/oleObject" Target="file:///\\bosch.com\dfsrb\dfsus\loc\Ch\ILM\Projects\VP\Leadership%20Staff%20Meeting\Balance%20Score%20Card\TaC%20Measure%20tracking%202017.xlsx!ICO%20TaC!R18C15" TargetMode="External"/><Relationship Id="rId113" Type="http://schemas.openxmlformats.org/officeDocument/2006/relationships/oleObject" Target="file:///\\bosch.com\dfsrb\dfsus\loc\Ch\ILM\Projects\VP\Leadership%20Staff%20Meeting\Balance%20Score%20Card\TaC%20Measure%20tracking%202017.xlsx!ICO%20TaC!R26C15" TargetMode="External"/><Relationship Id="rId118" Type="http://schemas.openxmlformats.org/officeDocument/2006/relationships/oleObject" Target="file:///\\bosch.com\dfsrb\dfsus\loc\Ch\ILM\Projects\VP\Leadership%20Staff%20Meeting\Balance%20Score%20Card\TaC%20Measure%20tracking%202017.xlsx!ICO%20TaC!R31C15" TargetMode="External"/><Relationship Id="rId8" Type="http://schemas.openxmlformats.org/officeDocument/2006/relationships/tags" Target="../tags/tag1501.xml"/><Relationship Id="rId51" Type="http://schemas.openxmlformats.org/officeDocument/2006/relationships/tags" Target="../tags/tag1544.xml"/><Relationship Id="rId72" Type="http://schemas.openxmlformats.org/officeDocument/2006/relationships/tags" Target="../tags/tag1565.xml"/><Relationship Id="rId80" Type="http://schemas.openxmlformats.org/officeDocument/2006/relationships/tags" Target="../tags/tag1573.xml"/><Relationship Id="rId85" Type="http://schemas.openxmlformats.org/officeDocument/2006/relationships/image" Target="../media/image45.png"/><Relationship Id="rId93" Type="http://schemas.openxmlformats.org/officeDocument/2006/relationships/image" Target="../media/image60.emf"/><Relationship Id="rId98" Type="http://schemas.openxmlformats.org/officeDocument/2006/relationships/oleObject" Target="file:///\\bosch.com\dfsrb\dfsus\loc\Ch\ILM\Projects\VP\Leadership%20Staff%20Meeting\Balance%20Score%20Card\TaC%20Measure%20tracking%202017.xlsx!ICO%20TaC!R12C15" TargetMode="External"/><Relationship Id="rId121" Type="http://schemas.openxmlformats.org/officeDocument/2006/relationships/oleObject" Target="file:///\\bosch.com\dfsrb\dfsus\loc\Ch\ILM\Projects\VP\Leadership%20Staff%20Meeting\Balance%20Score%20Card\TaC%20Measure%20tracking%202017.xlsx!ICO%20TaC!R34C15" TargetMode="External"/><Relationship Id="rId3" Type="http://schemas.openxmlformats.org/officeDocument/2006/relationships/tags" Target="../tags/tag1496.xml"/><Relationship Id="rId12" Type="http://schemas.openxmlformats.org/officeDocument/2006/relationships/tags" Target="../tags/tag1505.xml"/><Relationship Id="rId17" Type="http://schemas.openxmlformats.org/officeDocument/2006/relationships/tags" Target="../tags/tag1510.xml"/><Relationship Id="rId25" Type="http://schemas.openxmlformats.org/officeDocument/2006/relationships/tags" Target="../tags/tag1518.xml"/><Relationship Id="rId33" Type="http://schemas.openxmlformats.org/officeDocument/2006/relationships/tags" Target="../tags/tag1526.xml"/><Relationship Id="rId38" Type="http://schemas.openxmlformats.org/officeDocument/2006/relationships/tags" Target="../tags/tag1531.xml"/><Relationship Id="rId46" Type="http://schemas.openxmlformats.org/officeDocument/2006/relationships/tags" Target="../tags/tag1539.xml"/><Relationship Id="rId59" Type="http://schemas.openxmlformats.org/officeDocument/2006/relationships/tags" Target="../tags/tag1552.xml"/><Relationship Id="rId67" Type="http://schemas.openxmlformats.org/officeDocument/2006/relationships/tags" Target="../tags/tag1560.xml"/><Relationship Id="rId103" Type="http://schemas.openxmlformats.org/officeDocument/2006/relationships/oleObject" Target="file:///\\bosch.com\dfsrb\dfsus\loc\Ch\ILM\Projects\VP\Leadership%20Staff%20Meeting\Balance%20Score%20Card\TaC%20Measure%20tracking%202017.xlsx!ICO%20TaC!R16C15" TargetMode="External"/><Relationship Id="rId108" Type="http://schemas.openxmlformats.org/officeDocument/2006/relationships/oleObject" Target="file:///\\bosch.com\dfsrb\dfsus\loc\Ch\ILM\Projects\VP\Leadership%20Staff%20Meeting\Balance%20Score%20Card\TaC%20Measure%20tracking%202017.xlsx!ICO%20TaC!R21C15" TargetMode="External"/><Relationship Id="rId116" Type="http://schemas.openxmlformats.org/officeDocument/2006/relationships/oleObject" Target="file:///\\bosch.com\dfsrb\dfsus\loc\Ch\ILM\Projects\VP\Leadership%20Staff%20Meeting\Balance%20Score%20Card\TaC%20Measure%20tracking%202017.xlsx!ICO%20TaC!R29C15" TargetMode="External"/><Relationship Id="rId20" Type="http://schemas.openxmlformats.org/officeDocument/2006/relationships/tags" Target="../tags/tag1513.xml"/><Relationship Id="rId41" Type="http://schemas.openxmlformats.org/officeDocument/2006/relationships/tags" Target="../tags/tag1534.xml"/><Relationship Id="rId54" Type="http://schemas.openxmlformats.org/officeDocument/2006/relationships/tags" Target="../tags/tag1547.xml"/><Relationship Id="rId62" Type="http://schemas.openxmlformats.org/officeDocument/2006/relationships/tags" Target="../tags/tag1555.xml"/><Relationship Id="rId70" Type="http://schemas.openxmlformats.org/officeDocument/2006/relationships/tags" Target="../tags/tag1563.xml"/><Relationship Id="rId75" Type="http://schemas.openxmlformats.org/officeDocument/2006/relationships/tags" Target="../tags/tag1568.xml"/><Relationship Id="rId83" Type="http://schemas.openxmlformats.org/officeDocument/2006/relationships/slideLayout" Target="../slideLayouts/slideLayout2.xml"/><Relationship Id="rId88" Type="http://schemas.openxmlformats.org/officeDocument/2006/relationships/oleObject" Target="file:///\\bosch.com\dfsrb\dfsus\loc\Ch\ILM\Projects\VP\Leadership%20Staff%20Meeting\Balance%20Score%20Card\TaC%20Measure%20tracking%202017.xlsx!ICO%20TaC!R9C16" TargetMode="External"/><Relationship Id="rId91" Type="http://schemas.openxmlformats.org/officeDocument/2006/relationships/image" Target="../media/image43.emf"/><Relationship Id="rId96" Type="http://schemas.openxmlformats.org/officeDocument/2006/relationships/oleObject" Target="file:///\\bosch.com\dfsrb\dfsus\loc\Ch\ILM\Projects\VP\Leadership%20Staff%20Meeting\Balance%20Score%20Card\TaC%20Measure%20tracking%202017.xlsx!ICO%20TaC!R10C17" TargetMode="External"/><Relationship Id="rId111" Type="http://schemas.openxmlformats.org/officeDocument/2006/relationships/oleObject" Target="file:///\\bosch.com\dfsrb\dfsus\loc\Ch\ILM\Projects\VP\Leadership%20Staff%20Meeting\Balance%20Score%20Card\TaC%20Measure%20tracking%202017.xlsx!ICO%20TaC!R24C15" TargetMode="External"/><Relationship Id="rId1" Type="http://schemas.openxmlformats.org/officeDocument/2006/relationships/vmlDrawing" Target="../drawings/vmlDrawing13.vml"/><Relationship Id="rId6" Type="http://schemas.openxmlformats.org/officeDocument/2006/relationships/tags" Target="../tags/tag1499.xml"/><Relationship Id="rId15" Type="http://schemas.openxmlformats.org/officeDocument/2006/relationships/tags" Target="../tags/tag1508.xml"/><Relationship Id="rId23" Type="http://schemas.openxmlformats.org/officeDocument/2006/relationships/tags" Target="../tags/tag1516.xml"/><Relationship Id="rId28" Type="http://schemas.openxmlformats.org/officeDocument/2006/relationships/tags" Target="../tags/tag1521.xml"/><Relationship Id="rId36" Type="http://schemas.openxmlformats.org/officeDocument/2006/relationships/tags" Target="../tags/tag1529.xml"/><Relationship Id="rId49" Type="http://schemas.openxmlformats.org/officeDocument/2006/relationships/tags" Target="../tags/tag1542.xml"/><Relationship Id="rId57" Type="http://schemas.openxmlformats.org/officeDocument/2006/relationships/tags" Target="../tags/tag1550.xml"/><Relationship Id="rId106" Type="http://schemas.openxmlformats.org/officeDocument/2006/relationships/oleObject" Target="file:///\\bosch.com\dfsrb\dfsus\loc\Ch\ILM\Projects\VP\Leadership%20Staff%20Meeting\Balance%20Score%20Card\TaC%20Measure%20tracking%202017.xlsx!ICO%20TaC!R19C15" TargetMode="External"/><Relationship Id="rId114" Type="http://schemas.openxmlformats.org/officeDocument/2006/relationships/oleObject" Target="file:///\\bosch.com\dfsrb\dfsus\loc\Ch\ILM\Projects\VP\Leadership%20Staff%20Meeting\Balance%20Score%20Card\TaC%20Measure%20tracking%202017.xlsx!ICO%20TaC!R27C15" TargetMode="External"/><Relationship Id="rId119" Type="http://schemas.openxmlformats.org/officeDocument/2006/relationships/oleObject" Target="file:///\\bosch.com\dfsrb\dfsus\loc\Ch\ILM\Projects\VP\Leadership%20Staff%20Meeting\Balance%20Score%20Card\TaC%20Measure%20tracking%202017.xlsx!ICO%20TaC!R32C15" TargetMode="External"/><Relationship Id="rId10" Type="http://schemas.openxmlformats.org/officeDocument/2006/relationships/tags" Target="../tags/tag1503.xml"/><Relationship Id="rId31" Type="http://schemas.openxmlformats.org/officeDocument/2006/relationships/tags" Target="../tags/tag1524.xml"/><Relationship Id="rId44" Type="http://schemas.openxmlformats.org/officeDocument/2006/relationships/tags" Target="../tags/tag1537.xml"/><Relationship Id="rId52" Type="http://schemas.openxmlformats.org/officeDocument/2006/relationships/tags" Target="../tags/tag1545.xml"/><Relationship Id="rId60" Type="http://schemas.openxmlformats.org/officeDocument/2006/relationships/tags" Target="../tags/tag1553.xml"/><Relationship Id="rId65" Type="http://schemas.openxmlformats.org/officeDocument/2006/relationships/tags" Target="../tags/tag1558.xml"/><Relationship Id="rId73" Type="http://schemas.openxmlformats.org/officeDocument/2006/relationships/tags" Target="../tags/tag1566.xml"/><Relationship Id="rId78" Type="http://schemas.openxmlformats.org/officeDocument/2006/relationships/tags" Target="../tags/tag1571.xml"/><Relationship Id="rId81" Type="http://schemas.openxmlformats.org/officeDocument/2006/relationships/tags" Target="../tags/tag1574.xml"/><Relationship Id="rId86" Type="http://schemas.openxmlformats.org/officeDocument/2006/relationships/oleObject" Target="file:///\\bosch.com\dfsrb\dfsus\loc\Ch\ILM\Projects\VP\Leadership%20Staff%20Meeting\Balance%20Score%20Card\TaC%20Measure%20tracking%202017.xlsx!ICO%20TaC!R9C15" TargetMode="External"/><Relationship Id="rId94" Type="http://schemas.openxmlformats.org/officeDocument/2006/relationships/oleObject" Target="file:///\\bosch.com\dfsrb\dfsus\loc\Ch\ILM\Projects\VP\Leadership%20Staff%20Meeting\Balance%20Score%20Card\TaC%20Measure%20tracking%202017.xlsx!ICO%20TaC!R10C16" TargetMode="External"/><Relationship Id="rId99" Type="http://schemas.openxmlformats.org/officeDocument/2006/relationships/image" Target="../media/image22.emf"/><Relationship Id="rId101" Type="http://schemas.openxmlformats.org/officeDocument/2006/relationships/oleObject" Target="file:///\\bosch.com\dfsrb\dfsus\loc\Ch\ILM\Projects\VP\Leadership%20Staff%20Meeting\Balance%20Score%20Card\TaC%20Measure%20tracking%202017.xlsx!ICO%20TaC!R14C15" TargetMode="External"/><Relationship Id="rId122" Type="http://schemas.openxmlformats.org/officeDocument/2006/relationships/oleObject" Target="file:///\\bosch.com\dfsrb\dfsus\loc\Ch\ILM\Projects\VP\Leadership%20Staff%20Meeting\Balance%20Score%20Card\TaC%20Measure%20tracking%202017.xlsx!ICO%20TaC!R35C15" TargetMode="External"/><Relationship Id="rId4" Type="http://schemas.openxmlformats.org/officeDocument/2006/relationships/tags" Target="../tags/tag1497.xml"/><Relationship Id="rId9" Type="http://schemas.openxmlformats.org/officeDocument/2006/relationships/tags" Target="../tags/tag1502.xml"/><Relationship Id="rId13" Type="http://schemas.openxmlformats.org/officeDocument/2006/relationships/tags" Target="../tags/tag1506.xml"/><Relationship Id="rId18" Type="http://schemas.openxmlformats.org/officeDocument/2006/relationships/tags" Target="../tags/tag1511.xml"/><Relationship Id="rId39" Type="http://schemas.openxmlformats.org/officeDocument/2006/relationships/tags" Target="../tags/tag1532.xml"/><Relationship Id="rId109" Type="http://schemas.openxmlformats.org/officeDocument/2006/relationships/oleObject" Target="file:///\\bosch.com\dfsrb\dfsus\loc\Ch\ILM\Projects\VP\Leadership%20Staff%20Meeting\Balance%20Score%20Card\TaC%20Measure%20tracking%202017.xlsx!ICO%20TaC!R22C15" TargetMode="External"/><Relationship Id="rId34" Type="http://schemas.openxmlformats.org/officeDocument/2006/relationships/tags" Target="../tags/tag1527.xml"/><Relationship Id="rId50" Type="http://schemas.openxmlformats.org/officeDocument/2006/relationships/tags" Target="../tags/tag1543.xml"/><Relationship Id="rId55" Type="http://schemas.openxmlformats.org/officeDocument/2006/relationships/tags" Target="../tags/tag1548.xml"/><Relationship Id="rId76" Type="http://schemas.openxmlformats.org/officeDocument/2006/relationships/tags" Target="../tags/tag1569.xml"/><Relationship Id="rId97" Type="http://schemas.openxmlformats.org/officeDocument/2006/relationships/image" Target="../media/image67.emf"/><Relationship Id="rId104" Type="http://schemas.openxmlformats.org/officeDocument/2006/relationships/oleObject" Target="file:///\\bosch.com\dfsrb\dfsus\loc\Ch\ILM\Projects\VP\Leadership%20Staff%20Meeting\Balance%20Score%20Card\TaC%20Measure%20tracking%202017.xlsx!ICO%20TaC!R17C15" TargetMode="External"/><Relationship Id="rId120" Type="http://schemas.openxmlformats.org/officeDocument/2006/relationships/oleObject" Target="file:///\\bosch.com\dfsrb\dfsus\loc\Ch\ILM\Projects\VP\Leadership%20Staff%20Meeting\Balance%20Score%20Card\TaC%20Measure%20tracking%202017.xlsx!ICO%20TaC!R33C15" TargetMode="External"/><Relationship Id="rId7" Type="http://schemas.openxmlformats.org/officeDocument/2006/relationships/tags" Target="../tags/tag1500.xml"/><Relationship Id="rId71" Type="http://schemas.openxmlformats.org/officeDocument/2006/relationships/tags" Target="../tags/tag1564.xml"/><Relationship Id="rId92" Type="http://schemas.openxmlformats.org/officeDocument/2006/relationships/oleObject" Target="file:///\\bosch.com\dfsrb\dfsus\loc\Ch\ILM\Projects\VP\Leadership%20Staff%20Meeting\Balance%20Score%20Card\TaC%20Measure%20tracking%202017.xlsx!ICO%20TaC!R10C15" TargetMode="External"/><Relationship Id="rId2" Type="http://schemas.openxmlformats.org/officeDocument/2006/relationships/tags" Target="../tags/tag1495.xml"/><Relationship Id="rId29" Type="http://schemas.openxmlformats.org/officeDocument/2006/relationships/tags" Target="../tags/tag1522.xml"/><Relationship Id="rId24" Type="http://schemas.openxmlformats.org/officeDocument/2006/relationships/tags" Target="../tags/tag1517.xml"/><Relationship Id="rId40" Type="http://schemas.openxmlformats.org/officeDocument/2006/relationships/tags" Target="../tags/tag1533.xml"/><Relationship Id="rId45" Type="http://schemas.openxmlformats.org/officeDocument/2006/relationships/tags" Target="../tags/tag1538.xml"/><Relationship Id="rId66" Type="http://schemas.openxmlformats.org/officeDocument/2006/relationships/tags" Target="../tags/tag1559.xml"/><Relationship Id="rId87" Type="http://schemas.openxmlformats.org/officeDocument/2006/relationships/image" Target="../media/image52.emf"/><Relationship Id="rId110" Type="http://schemas.openxmlformats.org/officeDocument/2006/relationships/oleObject" Target="file:///\\bosch.com\dfsrb\dfsus\loc\Ch\ILM\Projects\VP\Leadership%20Staff%20Meeting\Balance%20Score%20Card\TaC%20Measure%20tracking%202017.xlsx!ICO%20TaC!R23C15" TargetMode="External"/><Relationship Id="rId115" Type="http://schemas.openxmlformats.org/officeDocument/2006/relationships/oleObject" Target="file:///\\bosch.com\dfsrb\dfsus\loc\Ch\ILM\Projects\VP\Leadership%20Staff%20Meeting\Balance%20Score%20Card\TaC%20Measure%20tracking%202017.xlsx!ICO%20TaC!R28C15" TargetMode="Externa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tags" Target="../tags/tag441.xml"/><Relationship Id="rId21" Type="http://schemas.openxmlformats.org/officeDocument/2006/relationships/tags" Target="../tags/tag345.xml"/><Relationship Id="rId42" Type="http://schemas.openxmlformats.org/officeDocument/2006/relationships/tags" Target="../tags/tag366.xml"/><Relationship Id="rId63" Type="http://schemas.openxmlformats.org/officeDocument/2006/relationships/tags" Target="../tags/tag387.xml"/><Relationship Id="rId84" Type="http://schemas.openxmlformats.org/officeDocument/2006/relationships/tags" Target="../tags/tag408.xml"/><Relationship Id="rId138" Type="http://schemas.openxmlformats.org/officeDocument/2006/relationships/oleObject" Target="file:///\\bosch.com\dfsrb\dfsus\loc\Ch\ILM\Projects\VP\Leadership%20Staff%20Meeting\Balance%20Score%20Card\TaC%20Measure%20tracking%202017.xlsx!MOE1%20TaC!R9C15" TargetMode="External"/><Relationship Id="rId159" Type="http://schemas.openxmlformats.org/officeDocument/2006/relationships/image" Target="../media/image30.emf"/><Relationship Id="rId170" Type="http://schemas.openxmlformats.org/officeDocument/2006/relationships/image" Target="../media/image38.emf"/><Relationship Id="rId191" Type="http://schemas.openxmlformats.org/officeDocument/2006/relationships/oleObject" Target="file:///\\bosch.com\dfsrb\dfsus\loc\Ch\ILM\Projects\VP\Leadership%20Staff%20Meeting\Balance%20Score%20Card\TaC%20Measure%20tracking%202017.xlsx!PM%20TaC!R20C15" TargetMode="External"/><Relationship Id="rId205" Type="http://schemas.openxmlformats.org/officeDocument/2006/relationships/oleObject" Target="file:///\\bosch.com\dfsrb\dfsus\loc\Ch\ILM\Projects\VP\Leadership%20Staff%20Meeting\Balance%20Score%20Card\TaC%20Measure%20tracking%202017.xlsx!MOE1%20TaC!R38C15" TargetMode="External"/><Relationship Id="rId107" Type="http://schemas.openxmlformats.org/officeDocument/2006/relationships/tags" Target="../tags/tag431.xml"/><Relationship Id="rId11" Type="http://schemas.openxmlformats.org/officeDocument/2006/relationships/tags" Target="../tags/tag335.xml"/><Relationship Id="rId32" Type="http://schemas.openxmlformats.org/officeDocument/2006/relationships/tags" Target="../tags/tag356.xml"/><Relationship Id="rId53" Type="http://schemas.openxmlformats.org/officeDocument/2006/relationships/tags" Target="../tags/tag377.xml"/><Relationship Id="rId74" Type="http://schemas.openxmlformats.org/officeDocument/2006/relationships/tags" Target="../tags/tag398.xml"/><Relationship Id="rId128" Type="http://schemas.openxmlformats.org/officeDocument/2006/relationships/tags" Target="../tags/tag452.xml"/><Relationship Id="rId149" Type="http://schemas.openxmlformats.org/officeDocument/2006/relationships/image" Target="../media/image8.emf"/><Relationship Id="rId5" Type="http://schemas.openxmlformats.org/officeDocument/2006/relationships/tags" Target="../tags/tag329.xml"/><Relationship Id="rId90" Type="http://schemas.openxmlformats.org/officeDocument/2006/relationships/tags" Target="../tags/tag414.xml"/><Relationship Id="rId95" Type="http://schemas.openxmlformats.org/officeDocument/2006/relationships/tags" Target="../tags/tag419.xml"/><Relationship Id="rId160" Type="http://schemas.openxmlformats.org/officeDocument/2006/relationships/oleObject" Target="file:///\\bosch.com\dfsrb\dfsus\loc\Ch\ILM\Projects\VP\Leadership%20Staff%20Meeting\Balance%20Score%20Card\TaC%20Measure%20tracking%202017.xlsx!MOE1%20TaC!R13C15" TargetMode="External"/><Relationship Id="rId165" Type="http://schemas.openxmlformats.org/officeDocument/2006/relationships/oleObject" Target="file:///\\bosch.com\dfsrb\dfsus\loc\Ch\ILM\Projects\VP\Leadership%20Staff%20Meeting\Balance%20Score%20Card\TaC%20Measure%20tracking%202017.xlsx!MOE1%20TaC!R14C15" TargetMode="External"/><Relationship Id="rId181" Type="http://schemas.openxmlformats.org/officeDocument/2006/relationships/oleObject" Target="file:///\\bosch.com\dfsrb\dfsus\loc\Ch\ILM\Projects\VP\Leadership%20Staff%20Meeting\Balance%20Score%20Card\TaC%20Measure%20tracking%202017.xlsx!MOE1%20TaC!R33C15" TargetMode="External"/><Relationship Id="rId186" Type="http://schemas.openxmlformats.org/officeDocument/2006/relationships/oleObject" Target="file:///\\bosch.com\dfsrb\dfsus\loc\Ch\ILM\Projects\VP\Leadership%20Staff%20Meeting\Balance%20Score%20Card\TaC%20Measure%20tracking%202017.xlsx!MOE1%20TaC!R29C15" TargetMode="External"/><Relationship Id="rId216" Type="http://schemas.openxmlformats.org/officeDocument/2006/relationships/image" Target="../media/image50.emf"/><Relationship Id="rId211" Type="http://schemas.openxmlformats.org/officeDocument/2006/relationships/oleObject" Target="file:///\\bosch.com\dfsrb\dfsus\loc\Ch\ILM\Projects\VP\Leadership%20Staff%20Meeting\Balance%20Score%20Card\TaC%20Measure%20tracking%202017.xlsx!MOE1%20TaC!R20C17" TargetMode="External"/><Relationship Id="rId22" Type="http://schemas.openxmlformats.org/officeDocument/2006/relationships/tags" Target="../tags/tag346.xml"/><Relationship Id="rId27" Type="http://schemas.openxmlformats.org/officeDocument/2006/relationships/tags" Target="../tags/tag351.xml"/><Relationship Id="rId43" Type="http://schemas.openxmlformats.org/officeDocument/2006/relationships/tags" Target="../tags/tag367.xml"/><Relationship Id="rId48" Type="http://schemas.openxmlformats.org/officeDocument/2006/relationships/tags" Target="../tags/tag372.xml"/><Relationship Id="rId64" Type="http://schemas.openxmlformats.org/officeDocument/2006/relationships/tags" Target="../tags/tag388.xml"/><Relationship Id="rId69" Type="http://schemas.openxmlformats.org/officeDocument/2006/relationships/tags" Target="../tags/tag393.xml"/><Relationship Id="rId113" Type="http://schemas.openxmlformats.org/officeDocument/2006/relationships/tags" Target="../tags/tag437.xml"/><Relationship Id="rId118" Type="http://schemas.openxmlformats.org/officeDocument/2006/relationships/tags" Target="../tags/tag442.xml"/><Relationship Id="rId134" Type="http://schemas.openxmlformats.org/officeDocument/2006/relationships/tags" Target="../tags/tag458.xml"/><Relationship Id="rId139" Type="http://schemas.openxmlformats.org/officeDocument/2006/relationships/image" Target="../media/image3.emf"/><Relationship Id="rId80" Type="http://schemas.openxmlformats.org/officeDocument/2006/relationships/tags" Target="../tags/tag404.xml"/><Relationship Id="rId85" Type="http://schemas.openxmlformats.org/officeDocument/2006/relationships/tags" Target="../tags/tag409.xml"/><Relationship Id="rId150" Type="http://schemas.openxmlformats.org/officeDocument/2006/relationships/oleObject" Target="file:///\\bosch.com\dfsrb\dfsus\loc\Ch\ILM\Projects\VP\Leadership%20Staff%20Meeting\Balance%20Score%20Card\TaC%20Measure%20tracking%202017.xlsx!MOE1%20TaC!R11C16" TargetMode="External"/><Relationship Id="rId155" Type="http://schemas.openxmlformats.org/officeDocument/2006/relationships/image" Target="../media/image28.emf"/><Relationship Id="rId171" Type="http://schemas.openxmlformats.org/officeDocument/2006/relationships/oleObject" Target="file:///\\bosch.com\dfsrb\dfsus\loc\Ch\ILM\Projects\VP\Leadership%20Staff%20Meeting\Balance%20Score%20Card\TaC%20Measure%20tracking%202017.xlsx!MOE1%20TaC!R27C15" TargetMode="External"/><Relationship Id="rId176" Type="http://schemas.openxmlformats.org/officeDocument/2006/relationships/image" Target="../media/image15.emf"/><Relationship Id="rId192" Type="http://schemas.openxmlformats.org/officeDocument/2006/relationships/oleObject" Target="file:///\\bosch.com\dfsrb\dfsus\loc\Ch\ILM\Projects\VP\Leadership%20Staff%20Meeting\Balance%20Score%20Card\TaC%20Measure%20tracking%202017.xlsx!PM%20TaC!R20C16" TargetMode="External"/><Relationship Id="rId197" Type="http://schemas.openxmlformats.org/officeDocument/2006/relationships/oleObject" Target="file:///\\bosch.com\dfsrb\dfsus\loc\Ch\ILM\Projects\VP\Leadership%20Staff%20Meeting\Balance%20Score%20Card\TaC%20Measure%20tracking%202017.xlsx!PM%20TaC!R25C17" TargetMode="External"/><Relationship Id="rId206" Type="http://schemas.openxmlformats.org/officeDocument/2006/relationships/image" Target="../media/image49.emf"/><Relationship Id="rId201" Type="http://schemas.openxmlformats.org/officeDocument/2006/relationships/oleObject" Target="file:///\\bosch.com\dfsrb\dfsus\loc\Ch\ILM\Projects\VP\Leadership%20Staff%20Meeting\Balance%20Score%20Card\TaC%20Measure%20tracking%202017.xlsx!MOE1%20TaC!R34C15" TargetMode="External"/><Relationship Id="rId12" Type="http://schemas.openxmlformats.org/officeDocument/2006/relationships/tags" Target="../tags/tag336.xml"/><Relationship Id="rId17" Type="http://schemas.openxmlformats.org/officeDocument/2006/relationships/tags" Target="../tags/tag341.xml"/><Relationship Id="rId33" Type="http://schemas.openxmlformats.org/officeDocument/2006/relationships/tags" Target="../tags/tag357.xml"/><Relationship Id="rId38" Type="http://schemas.openxmlformats.org/officeDocument/2006/relationships/tags" Target="../tags/tag362.xml"/><Relationship Id="rId59" Type="http://schemas.openxmlformats.org/officeDocument/2006/relationships/tags" Target="../tags/tag383.xml"/><Relationship Id="rId103" Type="http://schemas.openxmlformats.org/officeDocument/2006/relationships/tags" Target="../tags/tag427.xml"/><Relationship Id="rId108" Type="http://schemas.openxmlformats.org/officeDocument/2006/relationships/tags" Target="../tags/tag432.xml"/><Relationship Id="rId124" Type="http://schemas.openxmlformats.org/officeDocument/2006/relationships/tags" Target="../tags/tag448.xml"/><Relationship Id="rId129" Type="http://schemas.openxmlformats.org/officeDocument/2006/relationships/tags" Target="../tags/tag453.xml"/><Relationship Id="rId54" Type="http://schemas.openxmlformats.org/officeDocument/2006/relationships/tags" Target="../tags/tag378.xml"/><Relationship Id="rId70" Type="http://schemas.openxmlformats.org/officeDocument/2006/relationships/tags" Target="../tags/tag394.xml"/><Relationship Id="rId75" Type="http://schemas.openxmlformats.org/officeDocument/2006/relationships/tags" Target="../tags/tag399.xml"/><Relationship Id="rId91" Type="http://schemas.openxmlformats.org/officeDocument/2006/relationships/tags" Target="../tags/tag415.xml"/><Relationship Id="rId96" Type="http://schemas.openxmlformats.org/officeDocument/2006/relationships/tags" Target="../tags/tag420.xml"/><Relationship Id="rId140" Type="http://schemas.openxmlformats.org/officeDocument/2006/relationships/oleObject" Target="file:///\\bosch.com\dfsrb\dfsus\loc\Ch\ILM\Projects\VP\Leadership%20Staff%20Meeting\Balance%20Score%20Card\TaC%20Measure%20tracking%202017.xlsx!MOE1%20TaC!R9C16" TargetMode="External"/><Relationship Id="rId145" Type="http://schemas.openxmlformats.org/officeDocument/2006/relationships/oleObject" Target="file:///\\bosch.com\dfsrb\dfsus\loc\Ch\ILM\Projects\VP\Leadership%20Staff%20Meeting\Balance%20Score%20Card\TaC%20Measure%20tracking%202017.xlsx!MOE1%20TaC!R10C16" TargetMode="External"/><Relationship Id="rId161" Type="http://schemas.openxmlformats.org/officeDocument/2006/relationships/image" Target="../media/image46.emf"/><Relationship Id="rId166" Type="http://schemas.openxmlformats.org/officeDocument/2006/relationships/image" Target="../media/image37.emf"/><Relationship Id="rId182" Type="http://schemas.openxmlformats.org/officeDocument/2006/relationships/image" Target="../media/image48.emf"/><Relationship Id="rId187" Type="http://schemas.openxmlformats.org/officeDocument/2006/relationships/oleObject" Target="file:///\\bosch.com\dfsrb\dfsus\loc\Ch\ILM\Projects\VP\Leadership%20Staff%20Meeting\Balance%20Score%20Card\TaC%20Measure%20tracking%202017.xlsx!PM%20TaC!R19C15" TargetMode="External"/><Relationship Id="rId217" Type="http://schemas.openxmlformats.org/officeDocument/2006/relationships/oleObject" Target="file:///\\bosch.com\dfsrb\dfsus\loc\Ch\ILM\Projects\VP\Leadership%20Staff%20Meeting\Balance%20Score%20Card\TaC%20Measure%20tracking%202017.xlsx!MOE1%20TaC!R41C15" TargetMode="External"/><Relationship Id="rId1" Type="http://schemas.openxmlformats.org/officeDocument/2006/relationships/vmlDrawing" Target="../drawings/vmlDrawing2.vml"/><Relationship Id="rId6" Type="http://schemas.openxmlformats.org/officeDocument/2006/relationships/tags" Target="../tags/tag330.xml"/><Relationship Id="rId212" Type="http://schemas.openxmlformats.org/officeDocument/2006/relationships/image" Target="../media/image42.emf"/><Relationship Id="rId23" Type="http://schemas.openxmlformats.org/officeDocument/2006/relationships/tags" Target="../tags/tag347.xml"/><Relationship Id="rId28" Type="http://schemas.openxmlformats.org/officeDocument/2006/relationships/tags" Target="../tags/tag352.xml"/><Relationship Id="rId49" Type="http://schemas.openxmlformats.org/officeDocument/2006/relationships/tags" Target="../tags/tag373.xml"/><Relationship Id="rId114" Type="http://schemas.openxmlformats.org/officeDocument/2006/relationships/tags" Target="../tags/tag438.xml"/><Relationship Id="rId119" Type="http://schemas.openxmlformats.org/officeDocument/2006/relationships/tags" Target="../tags/tag443.xml"/><Relationship Id="rId44" Type="http://schemas.openxmlformats.org/officeDocument/2006/relationships/tags" Target="../tags/tag368.xml"/><Relationship Id="rId60" Type="http://schemas.openxmlformats.org/officeDocument/2006/relationships/tags" Target="../tags/tag384.xml"/><Relationship Id="rId65" Type="http://schemas.openxmlformats.org/officeDocument/2006/relationships/tags" Target="../tags/tag389.xml"/><Relationship Id="rId81" Type="http://schemas.openxmlformats.org/officeDocument/2006/relationships/tags" Target="../tags/tag405.xml"/><Relationship Id="rId86" Type="http://schemas.openxmlformats.org/officeDocument/2006/relationships/tags" Target="../tags/tag410.xml"/><Relationship Id="rId130" Type="http://schemas.openxmlformats.org/officeDocument/2006/relationships/tags" Target="../tags/tag454.xml"/><Relationship Id="rId135" Type="http://schemas.openxmlformats.org/officeDocument/2006/relationships/slideLayout" Target="../slideLayouts/slideLayout2.xml"/><Relationship Id="rId151" Type="http://schemas.openxmlformats.org/officeDocument/2006/relationships/image" Target="../media/image5.emf"/><Relationship Id="rId156" Type="http://schemas.openxmlformats.org/officeDocument/2006/relationships/oleObject" Target="file:///\\bosch.com\dfsrb\dfsus\loc\Ch\ILM\Projects\VP\Leadership%20Staff%20Meeting\Balance%20Score%20Card\TaC%20Measure%20tracking%202017.xlsx!MOE1%20TaC!R12C16" TargetMode="External"/><Relationship Id="rId177" Type="http://schemas.openxmlformats.org/officeDocument/2006/relationships/oleObject" Target="file:///\\bosch.com\dfsrb\dfsus\loc\Ch\ILM\Projects\VP\Leadership%20Staff%20Meeting\Balance%20Score%20Card\TaC%20Measure%20tracking%202017.xlsx!MOE1%20TaC!R25C15" TargetMode="External"/><Relationship Id="rId198" Type="http://schemas.openxmlformats.org/officeDocument/2006/relationships/oleObject" Target="file:///\\bosch.com\dfsrb\dfsus\loc\Ch\ILM\Projects\VP\Leadership%20Staff%20Meeting\Balance%20Score%20Card\TaC%20Measure%20tracking%202017.xlsx!PM%20TaC!R26C15" TargetMode="External"/><Relationship Id="rId172" Type="http://schemas.openxmlformats.org/officeDocument/2006/relationships/image" Target="../media/image19.emf"/><Relationship Id="rId193" Type="http://schemas.openxmlformats.org/officeDocument/2006/relationships/oleObject" Target="file:///\\bosch.com\dfsrb\dfsus\loc\Ch\ILM\Projects\VP\Leadership%20Staff%20Meeting\Balance%20Score%20Card\TaC%20Measure%20tracking%202017.xlsx!PM%20TaC!R20C17" TargetMode="External"/><Relationship Id="rId202" Type="http://schemas.openxmlformats.org/officeDocument/2006/relationships/oleObject" Target="file:///\\bosch.com\dfsrb\dfsus\loc\Ch\ILM\Projects\VP\Leadership%20Staff%20Meeting\Balance%20Score%20Card\TaC%20Measure%20tracking%202017.xlsx!MOE1%20TaC!R35C15" TargetMode="External"/><Relationship Id="rId207" Type="http://schemas.openxmlformats.org/officeDocument/2006/relationships/oleObject" Target="file:///\\bosch.com\dfsrb\dfsus\loc\Ch\ILM\Projects\VP\Leadership%20Staff%20Meeting\Balance%20Score%20Card\TaC%20Measure%20tracking%202017.xlsx!MOE1%20TaC!R20C15" TargetMode="External"/><Relationship Id="rId13" Type="http://schemas.openxmlformats.org/officeDocument/2006/relationships/tags" Target="../tags/tag337.xml"/><Relationship Id="rId18" Type="http://schemas.openxmlformats.org/officeDocument/2006/relationships/tags" Target="../tags/tag342.xml"/><Relationship Id="rId39" Type="http://schemas.openxmlformats.org/officeDocument/2006/relationships/tags" Target="../tags/tag363.xml"/><Relationship Id="rId109" Type="http://schemas.openxmlformats.org/officeDocument/2006/relationships/tags" Target="../tags/tag433.xml"/><Relationship Id="rId34" Type="http://schemas.openxmlformats.org/officeDocument/2006/relationships/tags" Target="../tags/tag358.xml"/><Relationship Id="rId50" Type="http://schemas.openxmlformats.org/officeDocument/2006/relationships/tags" Target="../tags/tag374.xml"/><Relationship Id="rId55" Type="http://schemas.openxmlformats.org/officeDocument/2006/relationships/tags" Target="../tags/tag379.xml"/><Relationship Id="rId76" Type="http://schemas.openxmlformats.org/officeDocument/2006/relationships/tags" Target="../tags/tag400.xml"/><Relationship Id="rId97" Type="http://schemas.openxmlformats.org/officeDocument/2006/relationships/tags" Target="../tags/tag421.xml"/><Relationship Id="rId104" Type="http://schemas.openxmlformats.org/officeDocument/2006/relationships/tags" Target="../tags/tag428.xml"/><Relationship Id="rId120" Type="http://schemas.openxmlformats.org/officeDocument/2006/relationships/tags" Target="../tags/tag444.xml"/><Relationship Id="rId125" Type="http://schemas.openxmlformats.org/officeDocument/2006/relationships/tags" Target="../tags/tag449.xml"/><Relationship Id="rId141" Type="http://schemas.openxmlformats.org/officeDocument/2006/relationships/oleObject" Target="file:///\\bosch.com\dfsrb\dfsus\loc\Ch\ILM\Projects\VP\Leadership%20Staff%20Meeting\Balance%20Score%20Card\TaC%20Measure%20tracking%202017.xlsx!MOE1%20TaC!R9C17" TargetMode="External"/><Relationship Id="rId146" Type="http://schemas.openxmlformats.org/officeDocument/2006/relationships/oleObject" Target="file:///\\bosch.com\dfsrb\dfsus\loc\Ch\ILM\Projects\VP\Leadership%20Staff%20Meeting\Balance%20Score%20Card\TaC%20Measure%20tracking%202017.xlsx!MOE1%20TaC!R10C17" TargetMode="External"/><Relationship Id="rId167" Type="http://schemas.openxmlformats.org/officeDocument/2006/relationships/oleObject" Target="file:///\\bosch.com\dfsrb\dfsus\loc\Ch\ILM\Projects\VP\Leadership%20Staff%20Meeting\Balance%20Score%20Card\TaC%20Measure%20tracking%202017.xlsx!MOE1%20TaC!R15C15" TargetMode="External"/><Relationship Id="rId188" Type="http://schemas.openxmlformats.org/officeDocument/2006/relationships/image" Target="../media/image31.emf"/><Relationship Id="rId7" Type="http://schemas.openxmlformats.org/officeDocument/2006/relationships/tags" Target="../tags/tag331.xml"/><Relationship Id="rId71" Type="http://schemas.openxmlformats.org/officeDocument/2006/relationships/tags" Target="../tags/tag395.xml"/><Relationship Id="rId92" Type="http://schemas.openxmlformats.org/officeDocument/2006/relationships/tags" Target="../tags/tag416.xml"/><Relationship Id="rId162" Type="http://schemas.openxmlformats.org/officeDocument/2006/relationships/oleObject" Target="file:///\\bosch.com\dfsrb\dfsus\loc\Ch\ILM\Projects\VP\Leadership%20Staff%20Meeting\Balance%20Score%20Card\TaC%20Measure%20tracking%202017.xlsx!MOE1%20TaC!R13C16" TargetMode="External"/><Relationship Id="rId183" Type="http://schemas.openxmlformats.org/officeDocument/2006/relationships/oleObject" Target="file:///\\bosch.com\dfsrb\dfsus\loc\Ch\ILM\Projects\VP\Leadership%20Staff%20Meeting\Balance%20Score%20Card\TaC%20Measure%20tracking%202017.xlsx!MOE1%20TaC!R31C15" TargetMode="External"/><Relationship Id="rId213" Type="http://schemas.openxmlformats.org/officeDocument/2006/relationships/oleObject" Target="file:///\\bosch.com\dfsrb\dfsus\loc\Ch\ILM\Projects\VP\Leadership%20Staff%20Meeting\Balance%20Score%20Card\TaC%20Measure%20tracking%202017.xlsx!MOE1%20TaC!R39C15" TargetMode="External"/><Relationship Id="rId218" Type="http://schemas.openxmlformats.org/officeDocument/2006/relationships/image" Target="../media/image44.emf"/><Relationship Id="rId2" Type="http://schemas.openxmlformats.org/officeDocument/2006/relationships/tags" Target="../tags/tag326.xml"/><Relationship Id="rId29" Type="http://schemas.openxmlformats.org/officeDocument/2006/relationships/tags" Target="../tags/tag353.xml"/><Relationship Id="rId24" Type="http://schemas.openxmlformats.org/officeDocument/2006/relationships/tags" Target="../tags/tag348.xml"/><Relationship Id="rId40" Type="http://schemas.openxmlformats.org/officeDocument/2006/relationships/tags" Target="../tags/tag364.xml"/><Relationship Id="rId45" Type="http://schemas.openxmlformats.org/officeDocument/2006/relationships/tags" Target="../tags/tag369.xml"/><Relationship Id="rId66" Type="http://schemas.openxmlformats.org/officeDocument/2006/relationships/tags" Target="../tags/tag390.xml"/><Relationship Id="rId87" Type="http://schemas.openxmlformats.org/officeDocument/2006/relationships/tags" Target="../tags/tag411.xml"/><Relationship Id="rId110" Type="http://schemas.openxmlformats.org/officeDocument/2006/relationships/tags" Target="../tags/tag434.xml"/><Relationship Id="rId115" Type="http://schemas.openxmlformats.org/officeDocument/2006/relationships/tags" Target="../tags/tag439.xml"/><Relationship Id="rId131" Type="http://schemas.openxmlformats.org/officeDocument/2006/relationships/tags" Target="../tags/tag455.xml"/><Relationship Id="rId136" Type="http://schemas.openxmlformats.org/officeDocument/2006/relationships/notesSlide" Target="../notesSlides/notesSlide2.xml"/><Relationship Id="rId157" Type="http://schemas.openxmlformats.org/officeDocument/2006/relationships/image" Target="../media/image29.emf"/><Relationship Id="rId178" Type="http://schemas.openxmlformats.org/officeDocument/2006/relationships/image" Target="../media/image35.emf"/><Relationship Id="rId61" Type="http://schemas.openxmlformats.org/officeDocument/2006/relationships/tags" Target="../tags/tag385.xml"/><Relationship Id="rId82" Type="http://schemas.openxmlformats.org/officeDocument/2006/relationships/tags" Target="../tags/tag406.xml"/><Relationship Id="rId152" Type="http://schemas.openxmlformats.org/officeDocument/2006/relationships/oleObject" Target="file:///\\bosch.com\dfsrb\dfsus\loc\Ch\ILM\Projects\VP\Leadership%20Staff%20Meeting\Balance%20Score%20Card\TaC%20Measure%20tracking%202017.xlsx!MOE1%20TaC!R11C17" TargetMode="External"/><Relationship Id="rId173" Type="http://schemas.openxmlformats.org/officeDocument/2006/relationships/oleObject" Target="file:///\\bosch.com\dfsrb\dfsus\loc\Ch\ILM\Projects\VP\Leadership%20Staff%20Meeting\Balance%20Score%20Card\TaC%20Measure%20tracking%202017.xlsx!MOE1%20TaC!R22C15" TargetMode="External"/><Relationship Id="rId194" Type="http://schemas.openxmlformats.org/officeDocument/2006/relationships/image" Target="../media/image12.emf"/><Relationship Id="rId199" Type="http://schemas.openxmlformats.org/officeDocument/2006/relationships/oleObject" Target="file:///\\bosch.com\dfsrb\dfsus\loc\Ch\ILM\Projects\VP\Leadership%20Staff%20Meeting\Balance%20Score%20Card\TaC%20Measure%20tracking%202017.xlsx!PM%20TaC!R26C16" TargetMode="External"/><Relationship Id="rId203" Type="http://schemas.openxmlformats.org/officeDocument/2006/relationships/oleObject" Target="file:///\\bosch.com\dfsrb\dfsus\loc\Ch\ILM\Projects\VP\Leadership%20Staff%20Meeting\Balance%20Score%20Card\TaC%20Measure%20tracking%202017.xlsx!MOE1%20TaC!R36C15" TargetMode="External"/><Relationship Id="rId208" Type="http://schemas.openxmlformats.org/officeDocument/2006/relationships/image" Target="../media/image40.emf"/><Relationship Id="rId19" Type="http://schemas.openxmlformats.org/officeDocument/2006/relationships/tags" Target="../tags/tag343.xml"/><Relationship Id="rId14" Type="http://schemas.openxmlformats.org/officeDocument/2006/relationships/tags" Target="../tags/tag338.xml"/><Relationship Id="rId30" Type="http://schemas.openxmlformats.org/officeDocument/2006/relationships/tags" Target="../tags/tag354.xml"/><Relationship Id="rId35" Type="http://schemas.openxmlformats.org/officeDocument/2006/relationships/tags" Target="../tags/tag359.xml"/><Relationship Id="rId56" Type="http://schemas.openxmlformats.org/officeDocument/2006/relationships/tags" Target="../tags/tag380.xml"/><Relationship Id="rId77" Type="http://schemas.openxmlformats.org/officeDocument/2006/relationships/tags" Target="../tags/tag401.xml"/><Relationship Id="rId100" Type="http://schemas.openxmlformats.org/officeDocument/2006/relationships/tags" Target="../tags/tag424.xml"/><Relationship Id="rId105" Type="http://schemas.openxmlformats.org/officeDocument/2006/relationships/tags" Target="../tags/tag429.xml"/><Relationship Id="rId126" Type="http://schemas.openxmlformats.org/officeDocument/2006/relationships/tags" Target="../tags/tag450.xml"/><Relationship Id="rId147" Type="http://schemas.openxmlformats.org/officeDocument/2006/relationships/image" Target="../media/image18.emf"/><Relationship Id="rId168" Type="http://schemas.openxmlformats.org/officeDocument/2006/relationships/image" Target="../media/image32.emf"/><Relationship Id="rId8" Type="http://schemas.openxmlformats.org/officeDocument/2006/relationships/tags" Target="../tags/tag332.xml"/><Relationship Id="rId51" Type="http://schemas.openxmlformats.org/officeDocument/2006/relationships/tags" Target="../tags/tag375.xml"/><Relationship Id="rId72" Type="http://schemas.openxmlformats.org/officeDocument/2006/relationships/tags" Target="../tags/tag396.xml"/><Relationship Id="rId93" Type="http://schemas.openxmlformats.org/officeDocument/2006/relationships/tags" Target="../tags/tag417.xml"/><Relationship Id="rId98" Type="http://schemas.openxmlformats.org/officeDocument/2006/relationships/tags" Target="../tags/tag422.xml"/><Relationship Id="rId121" Type="http://schemas.openxmlformats.org/officeDocument/2006/relationships/tags" Target="../tags/tag445.xml"/><Relationship Id="rId142" Type="http://schemas.openxmlformats.org/officeDocument/2006/relationships/image" Target="../media/image43.emf"/><Relationship Id="rId163" Type="http://schemas.openxmlformats.org/officeDocument/2006/relationships/oleObject" Target="file:///\\bosch.com\dfsrb\dfsus\loc\Ch\ILM\Projects\VP\Leadership%20Staff%20Meeting\Balance%20Score%20Card\TaC%20Measure%20tracking%202017.xlsx!MOE1%20TaC!R13C17" TargetMode="External"/><Relationship Id="rId184" Type="http://schemas.openxmlformats.org/officeDocument/2006/relationships/oleObject" Target="file:///\\bosch.com\dfsrb\dfsus\loc\Ch\ILM\Projects\VP\Leadership%20Staff%20Meeting\Balance%20Score%20Card\TaC%20Measure%20tracking%202017.xlsx!MOE1%20TaC!R28C15" TargetMode="External"/><Relationship Id="rId189" Type="http://schemas.openxmlformats.org/officeDocument/2006/relationships/oleObject" Target="file:///\\bosch.com\dfsrb\dfsus\loc\Ch\ILM\Projects\VP\Leadership%20Staff%20Meeting\Balance%20Score%20Card\TaC%20Measure%20tracking%202017.xlsx!PM%20TaC!R19C16" TargetMode="External"/><Relationship Id="rId3" Type="http://schemas.openxmlformats.org/officeDocument/2006/relationships/tags" Target="../tags/tag327.xml"/><Relationship Id="rId214" Type="http://schemas.openxmlformats.org/officeDocument/2006/relationships/image" Target="../media/image17.emf"/><Relationship Id="rId25" Type="http://schemas.openxmlformats.org/officeDocument/2006/relationships/tags" Target="../tags/tag349.xml"/><Relationship Id="rId46" Type="http://schemas.openxmlformats.org/officeDocument/2006/relationships/tags" Target="../tags/tag370.xml"/><Relationship Id="rId67" Type="http://schemas.openxmlformats.org/officeDocument/2006/relationships/tags" Target="../tags/tag391.xml"/><Relationship Id="rId116" Type="http://schemas.openxmlformats.org/officeDocument/2006/relationships/tags" Target="../tags/tag440.xml"/><Relationship Id="rId137" Type="http://schemas.openxmlformats.org/officeDocument/2006/relationships/image" Target="../media/image45.png"/><Relationship Id="rId158" Type="http://schemas.openxmlformats.org/officeDocument/2006/relationships/oleObject" Target="file:///\\bosch.com\dfsrb\dfsus\loc\Ch\ILM\Projects\VP\Leadership%20Staff%20Meeting\Balance%20Score%20Card\TaC%20Measure%20tracking%202017.xlsx!MOE1%20TaC!R12C17" TargetMode="External"/><Relationship Id="rId20" Type="http://schemas.openxmlformats.org/officeDocument/2006/relationships/tags" Target="../tags/tag344.xml"/><Relationship Id="rId41" Type="http://schemas.openxmlformats.org/officeDocument/2006/relationships/tags" Target="../tags/tag365.xml"/><Relationship Id="rId62" Type="http://schemas.openxmlformats.org/officeDocument/2006/relationships/tags" Target="../tags/tag386.xml"/><Relationship Id="rId83" Type="http://schemas.openxmlformats.org/officeDocument/2006/relationships/tags" Target="../tags/tag407.xml"/><Relationship Id="rId88" Type="http://schemas.openxmlformats.org/officeDocument/2006/relationships/tags" Target="../tags/tag412.xml"/><Relationship Id="rId111" Type="http://schemas.openxmlformats.org/officeDocument/2006/relationships/tags" Target="../tags/tag435.xml"/><Relationship Id="rId132" Type="http://schemas.openxmlformats.org/officeDocument/2006/relationships/tags" Target="../tags/tag456.xml"/><Relationship Id="rId153" Type="http://schemas.openxmlformats.org/officeDocument/2006/relationships/image" Target="../media/image9.emf"/><Relationship Id="rId174" Type="http://schemas.openxmlformats.org/officeDocument/2006/relationships/image" Target="../media/image22.emf"/><Relationship Id="rId179" Type="http://schemas.openxmlformats.org/officeDocument/2006/relationships/oleObject" Target="file:///\\bosch.com\dfsrb\dfsus\loc\Ch\ILM\Projects\VP\Leadership%20Staff%20Meeting\Balance%20Score%20Card\TaC%20Measure%20tracking%202017.xlsx!MOE1%20TaC!R30C15" TargetMode="External"/><Relationship Id="rId195" Type="http://schemas.openxmlformats.org/officeDocument/2006/relationships/oleObject" Target="file:///\\bosch.com\dfsrb\dfsus\loc\Ch\ILM\Projects\VP\Leadership%20Staff%20Meeting\Balance%20Score%20Card\TaC%20Measure%20tracking%202017.xlsx!PM%20TaC!R25C15" TargetMode="External"/><Relationship Id="rId209" Type="http://schemas.openxmlformats.org/officeDocument/2006/relationships/oleObject" Target="file:///\\bosch.com\dfsrb\dfsus\loc\Ch\ILM\Projects\VP\Leadership%20Staff%20Meeting\Balance%20Score%20Card\TaC%20Measure%20tracking%202017.xlsx!MOE1%20TaC!R20C16" TargetMode="External"/><Relationship Id="rId190" Type="http://schemas.openxmlformats.org/officeDocument/2006/relationships/oleObject" Target="file:///\\bosch.com\dfsrb\dfsus\loc\Ch\ILM\Projects\VP\Leadership%20Staff%20Meeting\Balance%20Score%20Card\TaC%20Measure%20tracking%202017.xlsx!PM%20TaC!R19C17" TargetMode="External"/><Relationship Id="rId204" Type="http://schemas.openxmlformats.org/officeDocument/2006/relationships/oleObject" Target="file:///\\bosch.com\dfsrb\dfsus\loc\Ch\ILM\Projects\VP\Leadership%20Staff%20Meeting\Balance%20Score%20Card\TaC%20Measure%20tracking%202017.xlsx!MOE1%20TaC!R37C15" TargetMode="External"/><Relationship Id="rId15" Type="http://schemas.openxmlformats.org/officeDocument/2006/relationships/tags" Target="../tags/tag339.xml"/><Relationship Id="rId36" Type="http://schemas.openxmlformats.org/officeDocument/2006/relationships/tags" Target="../tags/tag360.xml"/><Relationship Id="rId57" Type="http://schemas.openxmlformats.org/officeDocument/2006/relationships/tags" Target="../tags/tag381.xml"/><Relationship Id="rId106" Type="http://schemas.openxmlformats.org/officeDocument/2006/relationships/tags" Target="../tags/tag430.xml"/><Relationship Id="rId127" Type="http://schemas.openxmlformats.org/officeDocument/2006/relationships/tags" Target="../tags/tag451.xml"/><Relationship Id="rId10" Type="http://schemas.openxmlformats.org/officeDocument/2006/relationships/tags" Target="../tags/tag334.xml"/><Relationship Id="rId31" Type="http://schemas.openxmlformats.org/officeDocument/2006/relationships/tags" Target="../tags/tag355.xml"/><Relationship Id="rId52" Type="http://schemas.openxmlformats.org/officeDocument/2006/relationships/tags" Target="../tags/tag376.xml"/><Relationship Id="rId73" Type="http://schemas.openxmlformats.org/officeDocument/2006/relationships/tags" Target="../tags/tag397.xml"/><Relationship Id="rId78" Type="http://schemas.openxmlformats.org/officeDocument/2006/relationships/tags" Target="../tags/tag402.xml"/><Relationship Id="rId94" Type="http://schemas.openxmlformats.org/officeDocument/2006/relationships/tags" Target="../tags/tag418.xml"/><Relationship Id="rId99" Type="http://schemas.openxmlformats.org/officeDocument/2006/relationships/tags" Target="../tags/tag423.xml"/><Relationship Id="rId101" Type="http://schemas.openxmlformats.org/officeDocument/2006/relationships/tags" Target="../tags/tag425.xml"/><Relationship Id="rId122" Type="http://schemas.openxmlformats.org/officeDocument/2006/relationships/tags" Target="../tags/tag446.xml"/><Relationship Id="rId143" Type="http://schemas.openxmlformats.org/officeDocument/2006/relationships/oleObject" Target="file:///\\bosch.com\dfsrb\dfsus\loc\Ch\ILM\Projects\VP\Leadership%20Staff%20Meeting\Balance%20Score%20Card\TaC%20Measure%20tracking%202017.xlsx!MOE1%20TaC!R10C15" TargetMode="External"/><Relationship Id="rId148" Type="http://schemas.openxmlformats.org/officeDocument/2006/relationships/oleObject" Target="file:///\\bosch.com\dfsrb\dfsus\loc\Ch\ILM\Projects\VP\Leadership%20Staff%20Meeting\Balance%20Score%20Card\TaC%20Measure%20tracking%202017.xlsx!MOE1%20TaC!R11C15" TargetMode="External"/><Relationship Id="rId164" Type="http://schemas.openxmlformats.org/officeDocument/2006/relationships/image" Target="../media/image47.emf"/><Relationship Id="rId169" Type="http://schemas.openxmlformats.org/officeDocument/2006/relationships/oleObject" Target="file:///\\bosch.com\dfsrb\dfsus\loc\Ch\ILM\Projects\VP\Leadership%20Staff%20Meeting\Balance%20Score%20Card\TaC%20Measure%20tracking%202017.xlsx!MOE1%20TaC!R26C15" TargetMode="External"/><Relationship Id="rId185" Type="http://schemas.openxmlformats.org/officeDocument/2006/relationships/image" Target="../media/image13.emf"/><Relationship Id="rId4" Type="http://schemas.openxmlformats.org/officeDocument/2006/relationships/tags" Target="../tags/tag328.xml"/><Relationship Id="rId9" Type="http://schemas.openxmlformats.org/officeDocument/2006/relationships/tags" Target="../tags/tag333.xml"/><Relationship Id="rId180" Type="http://schemas.openxmlformats.org/officeDocument/2006/relationships/oleObject" Target="file:///\\bosch.com\dfsrb\dfsus\loc\Ch\ILM\Projects\VP\Leadership%20Staff%20Meeting\Balance%20Score%20Card\TaC%20Measure%20tracking%202017.xlsx!MOE1%20TaC!R32C15" TargetMode="External"/><Relationship Id="rId210" Type="http://schemas.openxmlformats.org/officeDocument/2006/relationships/image" Target="../media/image41.emf"/><Relationship Id="rId215" Type="http://schemas.openxmlformats.org/officeDocument/2006/relationships/oleObject" Target="file:///\\bosch.com\dfsrb\dfsus\loc\Ch\ILM\Projects\VP\Leadership%20Staff%20Meeting\Balance%20Score%20Card\TaC%20Measure%20tracking%202017.xlsx!MOE1%20TaC!R40C15" TargetMode="External"/><Relationship Id="rId26" Type="http://schemas.openxmlformats.org/officeDocument/2006/relationships/tags" Target="../tags/tag350.xml"/><Relationship Id="rId47" Type="http://schemas.openxmlformats.org/officeDocument/2006/relationships/tags" Target="../tags/tag371.xml"/><Relationship Id="rId68" Type="http://schemas.openxmlformats.org/officeDocument/2006/relationships/tags" Target="../tags/tag392.xml"/><Relationship Id="rId89" Type="http://schemas.openxmlformats.org/officeDocument/2006/relationships/tags" Target="../tags/tag413.xml"/><Relationship Id="rId112" Type="http://schemas.openxmlformats.org/officeDocument/2006/relationships/tags" Target="../tags/tag436.xml"/><Relationship Id="rId133" Type="http://schemas.openxmlformats.org/officeDocument/2006/relationships/tags" Target="../tags/tag457.xml"/><Relationship Id="rId154" Type="http://schemas.openxmlformats.org/officeDocument/2006/relationships/oleObject" Target="file:///\\bosch.com\dfsrb\dfsus\loc\Ch\ILM\Projects\VP\Leadership%20Staff%20Meeting\Balance%20Score%20Card\TaC%20Measure%20tracking%202017.xlsx!MOE1%20TaC!R12C15" TargetMode="External"/><Relationship Id="rId175" Type="http://schemas.openxmlformats.org/officeDocument/2006/relationships/oleObject" Target="file:///\\bosch.com\dfsrb\dfsus\loc\Ch\ILM\Projects\VP\Leadership%20Staff%20Meeting\Balance%20Score%20Card\TaC%20Measure%20tracking%202017.xlsx!MOE1%20TaC!R24C15" TargetMode="External"/><Relationship Id="rId196" Type="http://schemas.openxmlformats.org/officeDocument/2006/relationships/oleObject" Target="file:///\\bosch.com\dfsrb\dfsus\loc\Ch\ILM\Projects\VP\Leadership%20Staff%20Meeting\Balance%20Score%20Card\TaC%20Measure%20tracking%202017.xlsx!PM%20TaC!R25C16" TargetMode="External"/><Relationship Id="rId200" Type="http://schemas.openxmlformats.org/officeDocument/2006/relationships/oleObject" Target="file:///\\bosch.com\dfsrb\dfsus\loc\Ch\ILM\Projects\VP\Leadership%20Staff%20Meeting\Balance%20Score%20Card\TaC%20Measure%20tracking%202017.xlsx!PM%20TaC!R26C17" TargetMode="External"/><Relationship Id="rId16" Type="http://schemas.openxmlformats.org/officeDocument/2006/relationships/tags" Target="../tags/tag340.xml"/><Relationship Id="rId37" Type="http://schemas.openxmlformats.org/officeDocument/2006/relationships/tags" Target="../tags/tag361.xml"/><Relationship Id="rId58" Type="http://schemas.openxmlformats.org/officeDocument/2006/relationships/tags" Target="../tags/tag382.xml"/><Relationship Id="rId79" Type="http://schemas.openxmlformats.org/officeDocument/2006/relationships/tags" Target="../tags/tag403.xml"/><Relationship Id="rId102" Type="http://schemas.openxmlformats.org/officeDocument/2006/relationships/tags" Target="../tags/tag426.xml"/><Relationship Id="rId123" Type="http://schemas.openxmlformats.org/officeDocument/2006/relationships/tags" Target="../tags/tag447.xml"/><Relationship Id="rId14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483.xml"/><Relationship Id="rId117" Type="http://schemas.openxmlformats.org/officeDocument/2006/relationships/oleObject" Target="file:///\\bosch.com\dfsrb\dfsus\loc\Ch\ILM\Projects\VP\Leadership%20Staff%20Meeting\Balance%20Score%20Card\TaC%20Measure%20tracking%202017.xlsx!MOE3-P%20TaC!R17C15" TargetMode="External"/><Relationship Id="rId21" Type="http://schemas.openxmlformats.org/officeDocument/2006/relationships/tags" Target="../tags/tag478.xml"/><Relationship Id="rId42" Type="http://schemas.openxmlformats.org/officeDocument/2006/relationships/tags" Target="../tags/tag499.xml"/><Relationship Id="rId47" Type="http://schemas.openxmlformats.org/officeDocument/2006/relationships/tags" Target="../tags/tag504.xml"/><Relationship Id="rId63" Type="http://schemas.openxmlformats.org/officeDocument/2006/relationships/tags" Target="../tags/tag520.xml"/><Relationship Id="rId68" Type="http://schemas.openxmlformats.org/officeDocument/2006/relationships/tags" Target="../tags/tag525.xml"/><Relationship Id="rId84" Type="http://schemas.openxmlformats.org/officeDocument/2006/relationships/tags" Target="../tags/tag541.xml"/><Relationship Id="rId89" Type="http://schemas.openxmlformats.org/officeDocument/2006/relationships/tags" Target="../tags/tag546.xml"/><Relationship Id="rId112" Type="http://schemas.openxmlformats.org/officeDocument/2006/relationships/oleObject" Target="file:///\\bosch.com\dfsrb\dfsus\loc\Ch\ILM\Projects\VP\Leadership%20Staff%20Meeting\Balance%20Score%20Card\TaC%20Measure%20tracking%202017.xlsx!MOE3-P%20TaC!R11C17" TargetMode="External"/><Relationship Id="rId133" Type="http://schemas.openxmlformats.org/officeDocument/2006/relationships/oleObject" Target="file:///\\bosch.com\dfsrb\dfsus\loc\Ch\ILM\Projects\VP\Leadership%20Staff%20Meeting\Balance%20Score%20Card\TaC%20Measure%20tracking%202017.xlsx!PM%20TaC!R29C16" TargetMode="External"/><Relationship Id="rId138" Type="http://schemas.openxmlformats.org/officeDocument/2006/relationships/image" Target="../media/image40.emf"/><Relationship Id="rId16" Type="http://schemas.openxmlformats.org/officeDocument/2006/relationships/tags" Target="../tags/tag473.xml"/><Relationship Id="rId107" Type="http://schemas.openxmlformats.org/officeDocument/2006/relationships/oleObject" Target="file:///\\bosch.com\dfsrb\dfsus\loc\Ch\ILM\Projects\VP\Leadership%20Staff%20Meeting\Balance%20Score%20Card\TaC%20Measure%20tracking%202017.xlsx!MOE3-P%20TaC!R10C17" TargetMode="External"/><Relationship Id="rId11" Type="http://schemas.openxmlformats.org/officeDocument/2006/relationships/tags" Target="../tags/tag468.xml"/><Relationship Id="rId32" Type="http://schemas.openxmlformats.org/officeDocument/2006/relationships/tags" Target="../tags/tag489.xml"/><Relationship Id="rId37" Type="http://schemas.openxmlformats.org/officeDocument/2006/relationships/tags" Target="../tags/tag494.xml"/><Relationship Id="rId53" Type="http://schemas.openxmlformats.org/officeDocument/2006/relationships/tags" Target="../tags/tag510.xml"/><Relationship Id="rId58" Type="http://schemas.openxmlformats.org/officeDocument/2006/relationships/tags" Target="../tags/tag515.xml"/><Relationship Id="rId74" Type="http://schemas.openxmlformats.org/officeDocument/2006/relationships/tags" Target="../tags/tag531.xml"/><Relationship Id="rId79" Type="http://schemas.openxmlformats.org/officeDocument/2006/relationships/tags" Target="../tags/tag536.xml"/><Relationship Id="rId102" Type="http://schemas.openxmlformats.org/officeDocument/2006/relationships/image" Target="../media/image53.emf"/><Relationship Id="rId123" Type="http://schemas.openxmlformats.org/officeDocument/2006/relationships/oleObject" Target="file:///\\bosch.com\dfsrb\dfsus\loc\Ch\ILM\Projects\VP\Leadership%20Staff%20Meeting\Balance%20Score%20Card\TaC%20Measure%20tracking%202017.xlsx!MOE3-P%20TaC!R23C15" TargetMode="External"/><Relationship Id="rId128" Type="http://schemas.openxmlformats.org/officeDocument/2006/relationships/image" Target="../media/image37.emf"/><Relationship Id="rId144" Type="http://schemas.openxmlformats.org/officeDocument/2006/relationships/oleObject" Target="file:///\\bosch.com\dfsrb\dfsus\loc\Ch\ILM\Projects\VP\Leadership%20Staff%20Meeting\Balance%20Score%20Card\TaC%20Measure%20tracking%202017.xlsx!MOE3-P%20TaC!R25C15" TargetMode="External"/><Relationship Id="rId149" Type="http://schemas.openxmlformats.org/officeDocument/2006/relationships/oleObject" Target="file:///\\bosch.com\dfsrb\dfsus\loc\Ch\ILM\Projects\VP\Leadership%20Staff%20Meeting\Balance%20Score%20Card\TaC%20Measure%20tracking%202017.xlsx!MOE3-P%20TaC!R29C15" TargetMode="External"/><Relationship Id="rId5" Type="http://schemas.openxmlformats.org/officeDocument/2006/relationships/tags" Target="../tags/tag462.xml"/><Relationship Id="rId90" Type="http://schemas.openxmlformats.org/officeDocument/2006/relationships/tags" Target="../tags/tag547.xml"/><Relationship Id="rId95" Type="http://schemas.openxmlformats.org/officeDocument/2006/relationships/notesSlide" Target="../notesSlides/notesSlide3.xml"/><Relationship Id="rId22" Type="http://schemas.openxmlformats.org/officeDocument/2006/relationships/tags" Target="../tags/tag479.xml"/><Relationship Id="rId27" Type="http://schemas.openxmlformats.org/officeDocument/2006/relationships/tags" Target="../tags/tag484.xml"/><Relationship Id="rId43" Type="http://schemas.openxmlformats.org/officeDocument/2006/relationships/tags" Target="../tags/tag500.xml"/><Relationship Id="rId48" Type="http://schemas.openxmlformats.org/officeDocument/2006/relationships/tags" Target="../tags/tag505.xml"/><Relationship Id="rId64" Type="http://schemas.openxmlformats.org/officeDocument/2006/relationships/tags" Target="../tags/tag521.xml"/><Relationship Id="rId69" Type="http://schemas.openxmlformats.org/officeDocument/2006/relationships/tags" Target="../tags/tag526.xml"/><Relationship Id="rId113" Type="http://schemas.openxmlformats.org/officeDocument/2006/relationships/image" Target="../media/image47.emf"/><Relationship Id="rId118" Type="http://schemas.openxmlformats.org/officeDocument/2006/relationships/image" Target="../media/image15.emf"/><Relationship Id="rId134" Type="http://schemas.openxmlformats.org/officeDocument/2006/relationships/image" Target="../media/image31.emf"/><Relationship Id="rId139" Type="http://schemas.openxmlformats.org/officeDocument/2006/relationships/oleObject" Target="file:///\\bosch.com\dfsrb\dfsus\loc\Ch\ILM\Projects\VP\Leadership%20Staff%20Meeting\Balance%20Score%20Card\TaC%20Measure%20tracking%202017.xlsx!MOE3-P%20TaC!R14C16" TargetMode="External"/><Relationship Id="rId80" Type="http://schemas.openxmlformats.org/officeDocument/2006/relationships/tags" Target="../tags/tag537.xml"/><Relationship Id="rId85" Type="http://schemas.openxmlformats.org/officeDocument/2006/relationships/tags" Target="../tags/tag542.xml"/><Relationship Id="rId150" Type="http://schemas.openxmlformats.org/officeDocument/2006/relationships/image" Target="../media/image50.emf"/><Relationship Id="rId12" Type="http://schemas.openxmlformats.org/officeDocument/2006/relationships/tags" Target="../tags/tag469.xml"/><Relationship Id="rId17" Type="http://schemas.openxmlformats.org/officeDocument/2006/relationships/tags" Target="../tags/tag474.xml"/><Relationship Id="rId25" Type="http://schemas.openxmlformats.org/officeDocument/2006/relationships/tags" Target="../tags/tag482.xml"/><Relationship Id="rId33" Type="http://schemas.openxmlformats.org/officeDocument/2006/relationships/tags" Target="../tags/tag490.xml"/><Relationship Id="rId38" Type="http://schemas.openxmlformats.org/officeDocument/2006/relationships/tags" Target="../tags/tag495.xml"/><Relationship Id="rId46" Type="http://schemas.openxmlformats.org/officeDocument/2006/relationships/tags" Target="../tags/tag503.xml"/><Relationship Id="rId59" Type="http://schemas.openxmlformats.org/officeDocument/2006/relationships/tags" Target="../tags/tag516.xml"/><Relationship Id="rId67" Type="http://schemas.openxmlformats.org/officeDocument/2006/relationships/tags" Target="../tags/tag524.xml"/><Relationship Id="rId103" Type="http://schemas.openxmlformats.org/officeDocument/2006/relationships/oleObject" Target="file:///\\bosch.com\dfsrb\dfsus\loc\Ch\ILM\Projects\VP\Leadership%20Staff%20Meeting\Balance%20Score%20Card\TaC%20Measure%20tracking%202017.xlsx!MOE3-P%20TaC!R10C15" TargetMode="External"/><Relationship Id="rId108" Type="http://schemas.openxmlformats.org/officeDocument/2006/relationships/image" Target="../media/image30.emf"/><Relationship Id="rId116" Type="http://schemas.openxmlformats.org/officeDocument/2006/relationships/oleObject" Target="file:///\\bosch.com\dfsrb\dfsus\loc\Ch\ILM\Projects\VP\Leadership%20Staff%20Meeting\Balance%20Score%20Card\TaC%20Measure%20tracking%202017.xlsx!MOE3-P%20TaC!R16C15" TargetMode="External"/><Relationship Id="rId124" Type="http://schemas.openxmlformats.org/officeDocument/2006/relationships/oleObject" Target="file:///\\bosch.com\dfsrb\dfsus\loc\Ch\ILM\Projects\VP\Leadership%20Staff%20Meeting\Balance%20Score%20Card\TaC%20Measure%20tracking%202017.xlsx!MOE3-P%20TaC!R19C15" TargetMode="External"/><Relationship Id="rId129" Type="http://schemas.openxmlformats.org/officeDocument/2006/relationships/oleObject" Target="file:///\\bosch.com\dfsrb\dfsus\loc\Ch\ILM\Projects\VP\Leadership%20Staff%20Meeting\Balance%20Score%20Card\TaC%20Measure%20tracking%202017.xlsx!PM%20TaC!R23C17" TargetMode="External"/><Relationship Id="rId137" Type="http://schemas.openxmlformats.org/officeDocument/2006/relationships/oleObject" Target="file:///\\bosch.com\dfsrb\dfsus\loc\Ch\ILM\Projects\VP\Leadership%20Staff%20Meeting\Balance%20Score%20Card\TaC%20Measure%20tracking%202017.xlsx!MOE3-P%20TaC!R14C15" TargetMode="External"/><Relationship Id="rId20" Type="http://schemas.openxmlformats.org/officeDocument/2006/relationships/tags" Target="../tags/tag477.xml"/><Relationship Id="rId41" Type="http://schemas.openxmlformats.org/officeDocument/2006/relationships/tags" Target="../tags/tag498.xml"/><Relationship Id="rId54" Type="http://schemas.openxmlformats.org/officeDocument/2006/relationships/tags" Target="../tags/tag511.xml"/><Relationship Id="rId62" Type="http://schemas.openxmlformats.org/officeDocument/2006/relationships/tags" Target="../tags/tag519.xml"/><Relationship Id="rId70" Type="http://schemas.openxmlformats.org/officeDocument/2006/relationships/tags" Target="../tags/tag527.xml"/><Relationship Id="rId75" Type="http://schemas.openxmlformats.org/officeDocument/2006/relationships/tags" Target="../tags/tag532.xml"/><Relationship Id="rId83" Type="http://schemas.openxmlformats.org/officeDocument/2006/relationships/tags" Target="../tags/tag540.xml"/><Relationship Id="rId88" Type="http://schemas.openxmlformats.org/officeDocument/2006/relationships/tags" Target="../tags/tag545.xml"/><Relationship Id="rId91" Type="http://schemas.openxmlformats.org/officeDocument/2006/relationships/tags" Target="../tags/tag548.xml"/><Relationship Id="rId96" Type="http://schemas.openxmlformats.org/officeDocument/2006/relationships/image" Target="../media/image45.png"/><Relationship Id="rId111" Type="http://schemas.openxmlformats.org/officeDocument/2006/relationships/oleObject" Target="file:///\\bosch.com\dfsrb\dfsus\loc\Ch\ILM\Projects\VP\Leadership%20Staff%20Meeting\Balance%20Score%20Card\TaC%20Measure%20tracking%202017.xlsx!MOE3-P%20TaC!R11C16" TargetMode="External"/><Relationship Id="rId132" Type="http://schemas.openxmlformats.org/officeDocument/2006/relationships/image" Target="../media/image5.emf"/><Relationship Id="rId140" Type="http://schemas.openxmlformats.org/officeDocument/2006/relationships/image" Target="../media/image41.emf"/><Relationship Id="rId145" Type="http://schemas.openxmlformats.org/officeDocument/2006/relationships/oleObject" Target="file:///\\bosch.com\dfsrb\dfsus\loc\Ch\ILM\Projects\VP\Leadership%20Staff%20Meeting\Balance%20Score%20Card\TaC%20Measure%20tracking%202017.xlsx!MOE3-P%20TaC!R26C15" TargetMode="External"/><Relationship Id="rId1" Type="http://schemas.openxmlformats.org/officeDocument/2006/relationships/vmlDrawing" Target="../drawings/vmlDrawing3.vml"/><Relationship Id="rId6" Type="http://schemas.openxmlformats.org/officeDocument/2006/relationships/tags" Target="../tags/tag463.xml"/><Relationship Id="rId15" Type="http://schemas.openxmlformats.org/officeDocument/2006/relationships/tags" Target="../tags/tag472.xml"/><Relationship Id="rId23" Type="http://schemas.openxmlformats.org/officeDocument/2006/relationships/tags" Target="../tags/tag480.xml"/><Relationship Id="rId28" Type="http://schemas.openxmlformats.org/officeDocument/2006/relationships/tags" Target="../tags/tag485.xml"/><Relationship Id="rId36" Type="http://schemas.openxmlformats.org/officeDocument/2006/relationships/tags" Target="../tags/tag493.xml"/><Relationship Id="rId49" Type="http://schemas.openxmlformats.org/officeDocument/2006/relationships/tags" Target="../tags/tag506.xml"/><Relationship Id="rId57" Type="http://schemas.openxmlformats.org/officeDocument/2006/relationships/tags" Target="../tags/tag514.xml"/><Relationship Id="rId106" Type="http://schemas.openxmlformats.org/officeDocument/2006/relationships/image" Target="../media/image29.emf"/><Relationship Id="rId114" Type="http://schemas.openxmlformats.org/officeDocument/2006/relationships/oleObject" Target="file:///\\bosch.com\dfsrb\dfsus\loc\Ch\ILM\Projects\VP\Leadership%20Staff%20Meeting\Balance%20Score%20Card\TaC%20Measure%20tracking%202017.xlsx!MOE3-P%20TaC!R18C15" TargetMode="External"/><Relationship Id="rId119" Type="http://schemas.openxmlformats.org/officeDocument/2006/relationships/oleObject" Target="file:///\\bosch.com\dfsrb\dfsus\loc\Ch\ILM\Projects\VP\Leadership%20Staff%20Meeting\Balance%20Score%20Card\TaC%20Measure%20tracking%202017.xlsx!MOE3-P%20TaC!R20C15" TargetMode="External"/><Relationship Id="rId127" Type="http://schemas.openxmlformats.org/officeDocument/2006/relationships/oleObject" Target="file:///\\bosch.com\dfsrb\dfsus\loc\Ch\ILM\Projects\VP\Leadership%20Staff%20Meeting\Balance%20Score%20Card\TaC%20Measure%20tracking%202017.xlsx!PM%20TaC!R23C16" TargetMode="External"/><Relationship Id="rId10" Type="http://schemas.openxmlformats.org/officeDocument/2006/relationships/tags" Target="../tags/tag467.xml"/><Relationship Id="rId31" Type="http://schemas.openxmlformats.org/officeDocument/2006/relationships/tags" Target="../tags/tag488.xml"/><Relationship Id="rId44" Type="http://schemas.openxmlformats.org/officeDocument/2006/relationships/tags" Target="../tags/tag501.xml"/><Relationship Id="rId52" Type="http://schemas.openxmlformats.org/officeDocument/2006/relationships/tags" Target="../tags/tag509.xml"/><Relationship Id="rId60" Type="http://schemas.openxmlformats.org/officeDocument/2006/relationships/tags" Target="../tags/tag517.xml"/><Relationship Id="rId65" Type="http://schemas.openxmlformats.org/officeDocument/2006/relationships/tags" Target="../tags/tag522.xml"/><Relationship Id="rId73" Type="http://schemas.openxmlformats.org/officeDocument/2006/relationships/tags" Target="../tags/tag530.xml"/><Relationship Id="rId78" Type="http://schemas.openxmlformats.org/officeDocument/2006/relationships/tags" Target="../tags/tag535.xml"/><Relationship Id="rId81" Type="http://schemas.openxmlformats.org/officeDocument/2006/relationships/tags" Target="../tags/tag538.xml"/><Relationship Id="rId86" Type="http://schemas.openxmlformats.org/officeDocument/2006/relationships/tags" Target="../tags/tag543.xml"/><Relationship Id="rId94" Type="http://schemas.openxmlformats.org/officeDocument/2006/relationships/slideLayout" Target="../slideLayouts/slideLayout2.xml"/><Relationship Id="rId99" Type="http://schemas.openxmlformats.org/officeDocument/2006/relationships/oleObject" Target="file:///\\bosch.com\dfsrb\dfsus\loc\Ch\ILM\Projects\VP\Leadership%20Staff%20Meeting\Balance%20Score%20Card\TaC%20Measure%20tracking%202017.xlsx!MOE3-P%20TaC!R9C16" TargetMode="External"/><Relationship Id="rId101" Type="http://schemas.openxmlformats.org/officeDocument/2006/relationships/oleObject" Target="file:///\\bosch.com\dfsrb\dfsus\loc\Ch\ILM\Projects\VP\Leadership%20Staff%20Meeting\Balance%20Score%20Card\TaC%20Measure%20tracking%202017.xlsx!MOE3-P%20TaC!R9C17" TargetMode="External"/><Relationship Id="rId122" Type="http://schemas.openxmlformats.org/officeDocument/2006/relationships/oleObject" Target="file:///\\bosch.com\dfsrb\dfsus\loc\Ch\ILM\Projects\VP\Leadership%20Staff%20Meeting\Balance%20Score%20Card\TaC%20Measure%20tracking%202017.xlsx!MOE3-P%20TaC!R22C15" TargetMode="External"/><Relationship Id="rId130" Type="http://schemas.openxmlformats.org/officeDocument/2006/relationships/image" Target="../media/image20.emf"/><Relationship Id="rId135" Type="http://schemas.openxmlformats.org/officeDocument/2006/relationships/oleObject" Target="file:///\\bosch.com\dfsrb\dfsus\loc\Ch\ILM\Projects\VP\Leadership%20Staff%20Meeting\Balance%20Score%20Card\TaC%20Measure%20tracking%202017.xlsx!PM%20TaC!R29C17" TargetMode="External"/><Relationship Id="rId143" Type="http://schemas.openxmlformats.org/officeDocument/2006/relationships/oleObject" Target="file:///\\bosch.com\dfsrb\dfsus\loc\Ch\ILM\Projects\VP\Leadership%20Staff%20Meeting\Balance%20Score%20Card\TaC%20Measure%20tracking%202017.xlsx!MOE3-P%20TaC!R24C15" TargetMode="External"/><Relationship Id="rId148" Type="http://schemas.openxmlformats.org/officeDocument/2006/relationships/image" Target="../media/image49.emf"/><Relationship Id="rId151" Type="http://schemas.openxmlformats.org/officeDocument/2006/relationships/oleObject" Target="file:///\\bosch.com\dfsrb\dfsus\loc\Ch\ILM\Projects\VP\Leadership%20Staff%20Meeting\Balance%20Score%20Card\TaC%20Measure%20tracking%202017.xlsx!MOE3-P%20TaC!R30C15" TargetMode="External"/><Relationship Id="rId4" Type="http://schemas.openxmlformats.org/officeDocument/2006/relationships/tags" Target="../tags/tag461.xml"/><Relationship Id="rId9" Type="http://schemas.openxmlformats.org/officeDocument/2006/relationships/tags" Target="../tags/tag466.xml"/><Relationship Id="rId13" Type="http://schemas.openxmlformats.org/officeDocument/2006/relationships/tags" Target="../tags/tag470.xml"/><Relationship Id="rId18" Type="http://schemas.openxmlformats.org/officeDocument/2006/relationships/tags" Target="../tags/tag475.xml"/><Relationship Id="rId39" Type="http://schemas.openxmlformats.org/officeDocument/2006/relationships/tags" Target="../tags/tag496.xml"/><Relationship Id="rId109" Type="http://schemas.openxmlformats.org/officeDocument/2006/relationships/oleObject" Target="file:///\\bosch.com\dfsrb\dfsus\loc\Ch\ILM\Projects\VP\Leadership%20Staff%20Meeting\Balance%20Score%20Card\TaC%20Measure%20tracking%202017.xlsx!MOE3-P%20TaC!R11C15" TargetMode="External"/><Relationship Id="rId34" Type="http://schemas.openxmlformats.org/officeDocument/2006/relationships/tags" Target="../tags/tag491.xml"/><Relationship Id="rId50" Type="http://schemas.openxmlformats.org/officeDocument/2006/relationships/tags" Target="../tags/tag507.xml"/><Relationship Id="rId55" Type="http://schemas.openxmlformats.org/officeDocument/2006/relationships/tags" Target="../tags/tag512.xml"/><Relationship Id="rId76" Type="http://schemas.openxmlformats.org/officeDocument/2006/relationships/tags" Target="../tags/tag533.xml"/><Relationship Id="rId97" Type="http://schemas.openxmlformats.org/officeDocument/2006/relationships/oleObject" Target="file:///\\bosch.com\dfsrb\dfsus\loc\Ch\ILM\Projects\VP\Leadership%20Staff%20Meeting\Balance%20Score%20Card\TaC%20Measure%20tracking%202017.xlsx!MOE3-P%20TaC!R9C15" TargetMode="External"/><Relationship Id="rId104" Type="http://schemas.openxmlformats.org/officeDocument/2006/relationships/image" Target="../media/image28.emf"/><Relationship Id="rId120" Type="http://schemas.openxmlformats.org/officeDocument/2006/relationships/image" Target="../media/image22.emf"/><Relationship Id="rId125" Type="http://schemas.openxmlformats.org/officeDocument/2006/relationships/oleObject" Target="file:///\\bosch.com\dfsrb\dfsus\loc\Ch\ILM\Projects\VP\Leadership%20Staff%20Meeting\Balance%20Score%20Card\TaC%20Measure%20tracking%202017.xlsx!PM%20TaC!R23C15" TargetMode="External"/><Relationship Id="rId141" Type="http://schemas.openxmlformats.org/officeDocument/2006/relationships/oleObject" Target="file:///\\bosch.com\dfsrb\dfsus\loc\Ch\ILM\Projects\VP\Leadership%20Staff%20Meeting\Balance%20Score%20Card\TaC%20Measure%20tracking%202017.xlsx!MOE3-P%20TaC!R14C17" TargetMode="External"/><Relationship Id="rId146" Type="http://schemas.openxmlformats.org/officeDocument/2006/relationships/oleObject" Target="file:///\\bosch.com\dfsrb\dfsus\loc\Ch\ILM\Projects\VP\Leadership%20Staff%20Meeting\Balance%20Score%20Card\TaC%20Measure%20tracking%202017.xlsx!MOE3-P%20TaC!R27C15" TargetMode="External"/><Relationship Id="rId7" Type="http://schemas.openxmlformats.org/officeDocument/2006/relationships/tags" Target="../tags/tag464.xml"/><Relationship Id="rId71" Type="http://schemas.openxmlformats.org/officeDocument/2006/relationships/tags" Target="../tags/tag528.xml"/><Relationship Id="rId92" Type="http://schemas.openxmlformats.org/officeDocument/2006/relationships/tags" Target="../tags/tag549.xml"/><Relationship Id="rId2" Type="http://schemas.openxmlformats.org/officeDocument/2006/relationships/tags" Target="../tags/tag459.xml"/><Relationship Id="rId29" Type="http://schemas.openxmlformats.org/officeDocument/2006/relationships/tags" Target="../tags/tag486.xml"/><Relationship Id="rId24" Type="http://schemas.openxmlformats.org/officeDocument/2006/relationships/tags" Target="../tags/tag481.xml"/><Relationship Id="rId40" Type="http://schemas.openxmlformats.org/officeDocument/2006/relationships/tags" Target="../tags/tag497.xml"/><Relationship Id="rId45" Type="http://schemas.openxmlformats.org/officeDocument/2006/relationships/tags" Target="../tags/tag502.xml"/><Relationship Id="rId66" Type="http://schemas.openxmlformats.org/officeDocument/2006/relationships/tags" Target="../tags/tag523.xml"/><Relationship Id="rId87" Type="http://schemas.openxmlformats.org/officeDocument/2006/relationships/tags" Target="../tags/tag544.xml"/><Relationship Id="rId110" Type="http://schemas.openxmlformats.org/officeDocument/2006/relationships/image" Target="../media/image46.emf"/><Relationship Id="rId115" Type="http://schemas.openxmlformats.org/officeDocument/2006/relationships/image" Target="../media/image19.emf"/><Relationship Id="rId131" Type="http://schemas.openxmlformats.org/officeDocument/2006/relationships/oleObject" Target="file:///\\bosch.com\dfsrb\dfsus\loc\Ch\ILM\Projects\VP\Leadership%20Staff%20Meeting\Balance%20Score%20Card\TaC%20Measure%20tracking%202017.xlsx!PM%20TaC!R29C15" TargetMode="External"/><Relationship Id="rId136" Type="http://schemas.openxmlformats.org/officeDocument/2006/relationships/image" Target="../media/image9.emf"/><Relationship Id="rId61" Type="http://schemas.openxmlformats.org/officeDocument/2006/relationships/tags" Target="../tags/tag518.xml"/><Relationship Id="rId82" Type="http://schemas.openxmlformats.org/officeDocument/2006/relationships/tags" Target="../tags/tag539.xml"/><Relationship Id="rId152" Type="http://schemas.openxmlformats.org/officeDocument/2006/relationships/image" Target="../media/image44.emf"/><Relationship Id="rId19" Type="http://schemas.openxmlformats.org/officeDocument/2006/relationships/tags" Target="../tags/tag476.xml"/><Relationship Id="rId14" Type="http://schemas.openxmlformats.org/officeDocument/2006/relationships/tags" Target="../tags/tag471.xml"/><Relationship Id="rId30" Type="http://schemas.openxmlformats.org/officeDocument/2006/relationships/tags" Target="../tags/tag487.xml"/><Relationship Id="rId35" Type="http://schemas.openxmlformats.org/officeDocument/2006/relationships/tags" Target="../tags/tag492.xml"/><Relationship Id="rId56" Type="http://schemas.openxmlformats.org/officeDocument/2006/relationships/tags" Target="../tags/tag513.xml"/><Relationship Id="rId77" Type="http://schemas.openxmlformats.org/officeDocument/2006/relationships/tags" Target="../tags/tag534.xml"/><Relationship Id="rId100" Type="http://schemas.openxmlformats.org/officeDocument/2006/relationships/image" Target="../media/image52.emf"/><Relationship Id="rId105" Type="http://schemas.openxmlformats.org/officeDocument/2006/relationships/oleObject" Target="file:///\\bosch.com\dfsrb\dfsus\loc\Ch\ILM\Projects\VP\Leadership%20Staff%20Meeting\Balance%20Score%20Card\TaC%20Measure%20tracking%202017.xlsx!MOE3-P%20TaC!R10C16" TargetMode="External"/><Relationship Id="rId126" Type="http://schemas.openxmlformats.org/officeDocument/2006/relationships/image" Target="../media/image36.emf"/><Relationship Id="rId147" Type="http://schemas.openxmlformats.org/officeDocument/2006/relationships/oleObject" Target="file:///\\bosch.com\dfsrb\dfsus\loc\Ch\ILM\Projects\VP\Leadership%20Staff%20Meeting\Balance%20Score%20Card\TaC%20Measure%20tracking%202017.xlsx!MOE3-P%20TaC!R28C15" TargetMode="External"/><Relationship Id="rId8" Type="http://schemas.openxmlformats.org/officeDocument/2006/relationships/tags" Target="../tags/tag465.xml"/><Relationship Id="rId51" Type="http://schemas.openxmlformats.org/officeDocument/2006/relationships/tags" Target="../tags/tag508.xml"/><Relationship Id="rId72" Type="http://schemas.openxmlformats.org/officeDocument/2006/relationships/tags" Target="../tags/tag529.xml"/><Relationship Id="rId93" Type="http://schemas.openxmlformats.org/officeDocument/2006/relationships/tags" Target="../tags/tag550.xml"/><Relationship Id="rId98" Type="http://schemas.openxmlformats.org/officeDocument/2006/relationships/image" Target="../media/image51.emf"/><Relationship Id="rId121" Type="http://schemas.openxmlformats.org/officeDocument/2006/relationships/oleObject" Target="file:///\\bosch.com\dfsrb\dfsus\loc\Ch\ILM\Projects\VP\Leadership%20Staff%20Meeting\Balance%20Score%20Card\TaC%20Measure%20tracking%202017.xlsx!MOE3-P%20TaC!R21C15" TargetMode="External"/><Relationship Id="rId142" Type="http://schemas.openxmlformats.org/officeDocument/2006/relationships/image" Target="../media/image42.emf"/><Relationship Id="rId3" Type="http://schemas.openxmlformats.org/officeDocument/2006/relationships/tags" Target="../tags/tag460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tags" Target="../tags/tag666.xml"/><Relationship Id="rId21" Type="http://schemas.openxmlformats.org/officeDocument/2006/relationships/tags" Target="../tags/tag570.xml"/><Relationship Id="rId42" Type="http://schemas.openxmlformats.org/officeDocument/2006/relationships/tags" Target="../tags/tag591.xml"/><Relationship Id="rId63" Type="http://schemas.openxmlformats.org/officeDocument/2006/relationships/tags" Target="../tags/tag612.xml"/><Relationship Id="rId84" Type="http://schemas.openxmlformats.org/officeDocument/2006/relationships/tags" Target="../tags/tag633.xml"/><Relationship Id="rId138" Type="http://schemas.openxmlformats.org/officeDocument/2006/relationships/image" Target="../media/image3.emf"/><Relationship Id="rId159" Type="http://schemas.openxmlformats.org/officeDocument/2006/relationships/oleObject" Target="file:///\\bosch.com\dfsrb\dfsus\loc\Ch\ILM\Projects\VP\Leadership%20Staff%20Meeting\Balance%20Score%20Card\TaC%20Measure%20tracking%202017.xlsx!MOE3-I%20TaC!R13C15" TargetMode="External"/><Relationship Id="rId170" Type="http://schemas.openxmlformats.org/officeDocument/2006/relationships/image" Target="../media/image15.emf"/><Relationship Id="rId191" Type="http://schemas.openxmlformats.org/officeDocument/2006/relationships/oleObject" Target="file:///\\bosch.com\dfsrb\dfsus\loc\Ch\ILM\Projects\VP\Leadership%20Staff%20Meeting\Balance%20Score%20Card\TaC%20Measure%20tracking%202017.xlsx!PM%20TaC!R27C16" TargetMode="External"/><Relationship Id="rId205" Type="http://schemas.openxmlformats.org/officeDocument/2006/relationships/image" Target="../media/image41.emf"/><Relationship Id="rId107" Type="http://schemas.openxmlformats.org/officeDocument/2006/relationships/tags" Target="../tags/tag656.xml"/><Relationship Id="rId11" Type="http://schemas.openxmlformats.org/officeDocument/2006/relationships/tags" Target="../tags/tag560.xml"/><Relationship Id="rId32" Type="http://schemas.openxmlformats.org/officeDocument/2006/relationships/tags" Target="../tags/tag581.xml"/><Relationship Id="rId37" Type="http://schemas.openxmlformats.org/officeDocument/2006/relationships/tags" Target="../tags/tag586.xml"/><Relationship Id="rId53" Type="http://schemas.openxmlformats.org/officeDocument/2006/relationships/tags" Target="../tags/tag602.xml"/><Relationship Id="rId58" Type="http://schemas.openxmlformats.org/officeDocument/2006/relationships/tags" Target="../tags/tag607.xml"/><Relationship Id="rId74" Type="http://schemas.openxmlformats.org/officeDocument/2006/relationships/tags" Target="../tags/tag623.xml"/><Relationship Id="rId79" Type="http://schemas.openxmlformats.org/officeDocument/2006/relationships/tags" Target="../tags/tag628.xml"/><Relationship Id="rId102" Type="http://schemas.openxmlformats.org/officeDocument/2006/relationships/tags" Target="../tags/tag651.xml"/><Relationship Id="rId123" Type="http://schemas.openxmlformats.org/officeDocument/2006/relationships/tags" Target="../tags/tag672.xml"/><Relationship Id="rId128" Type="http://schemas.openxmlformats.org/officeDocument/2006/relationships/tags" Target="../tags/tag677.xml"/><Relationship Id="rId144" Type="http://schemas.openxmlformats.org/officeDocument/2006/relationships/oleObject" Target="file:///\\bosch.com\dfsrb\dfsus\loc\Ch\ILM\Projects\VP\Leadership%20Staff%20Meeting\Balance%20Score%20Card\TaC%20Measure%20tracking%202017.xlsx!MOE3-I%20TaC!R10C16" TargetMode="External"/><Relationship Id="rId149" Type="http://schemas.openxmlformats.org/officeDocument/2006/relationships/image" Target="../media/image16.emf"/><Relationship Id="rId5" Type="http://schemas.openxmlformats.org/officeDocument/2006/relationships/tags" Target="../tags/tag554.xml"/><Relationship Id="rId90" Type="http://schemas.openxmlformats.org/officeDocument/2006/relationships/tags" Target="../tags/tag639.xml"/><Relationship Id="rId95" Type="http://schemas.openxmlformats.org/officeDocument/2006/relationships/tags" Target="../tags/tag644.xml"/><Relationship Id="rId160" Type="http://schemas.openxmlformats.org/officeDocument/2006/relationships/image" Target="../media/image54.emf"/><Relationship Id="rId165" Type="http://schemas.openxmlformats.org/officeDocument/2006/relationships/image" Target="../media/image19.emf"/><Relationship Id="rId181" Type="http://schemas.openxmlformats.org/officeDocument/2006/relationships/oleObject" Target="file:///\\bosch.com\dfsrb\dfsus\loc\Ch\ILM\Projects\VP\Leadership%20Staff%20Meeting\Balance%20Score%20Card\TaC%20Measure%20tracking%202017.xlsx!PM%20TaC!R21C15" TargetMode="External"/><Relationship Id="rId186" Type="http://schemas.openxmlformats.org/officeDocument/2006/relationships/image" Target="../media/image31.emf"/><Relationship Id="rId211" Type="http://schemas.openxmlformats.org/officeDocument/2006/relationships/oleObject" Target="file:///\\bosch.com\dfsrb\dfsus\loc\Ch\ILM\Projects\VP\Leadership%20Staff%20Meeting\Balance%20Score%20Card\TaC%20Measure%20tracking%202017.xlsx!MOE3-I%20TaC!R40C15" TargetMode="External"/><Relationship Id="rId22" Type="http://schemas.openxmlformats.org/officeDocument/2006/relationships/tags" Target="../tags/tag571.xml"/><Relationship Id="rId27" Type="http://schemas.openxmlformats.org/officeDocument/2006/relationships/tags" Target="../tags/tag576.xml"/><Relationship Id="rId43" Type="http://schemas.openxmlformats.org/officeDocument/2006/relationships/tags" Target="../tags/tag592.xml"/><Relationship Id="rId48" Type="http://schemas.openxmlformats.org/officeDocument/2006/relationships/tags" Target="../tags/tag597.xml"/><Relationship Id="rId64" Type="http://schemas.openxmlformats.org/officeDocument/2006/relationships/tags" Target="../tags/tag613.xml"/><Relationship Id="rId69" Type="http://schemas.openxmlformats.org/officeDocument/2006/relationships/tags" Target="../tags/tag618.xml"/><Relationship Id="rId113" Type="http://schemas.openxmlformats.org/officeDocument/2006/relationships/tags" Target="../tags/tag662.xml"/><Relationship Id="rId118" Type="http://schemas.openxmlformats.org/officeDocument/2006/relationships/tags" Target="../tags/tag667.xml"/><Relationship Id="rId134" Type="http://schemas.openxmlformats.org/officeDocument/2006/relationships/slideLayout" Target="../slideLayouts/slideLayout2.xml"/><Relationship Id="rId139" Type="http://schemas.openxmlformats.org/officeDocument/2006/relationships/oleObject" Target="file:///\\bosch.com\dfsrb\dfsus\loc\Ch\ILM\Projects\VP\Leadership%20Staff%20Meeting\Balance%20Score%20Card\TaC%20Measure%20tracking%202017.xlsx!MOE3-I%20TaC!R9C16" TargetMode="External"/><Relationship Id="rId80" Type="http://schemas.openxmlformats.org/officeDocument/2006/relationships/tags" Target="../tags/tag629.xml"/><Relationship Id="rId85" Type="http://schemas.openxmlformats.org/officeDocument/2006/relationships/tags" Target="../tags/tag634.xml"/><Relationship Id="rId150" Type="http://schemas.openxmlformats.org/officeDocument/2006/relationships/oleObject" Target="file:///\\bosch.com\dfsrb\dfsus\loc\Ch\ILM\Projects\VP\Leadership%20Staff%20Meeting\Balance%20Score%20Card\TaC%20Measure%20tracking%202017.xlsx!MOE3-I%20TaC!R11C16" TargetMode="External"/><Relationship Id="rId155" Type="http://schemas.openxmlformats.org/officeDocument/2006/relationships/oleObject" Target="file:///\\bosch.com\dfsrb\dfsus\loc\Ch\ILM\Projects\VP\Leadership%20Staff%20Meeting\Balance%20Score%20Card\TaC%20Measure%20tracking%202017.xlsx!MOE3-I%20TaC!R12C16" TargetMode="External"/><Relationship Id="rId171" Type="http://schemas.openxmlformats.org/officeDocument/2006/relationships/oleObject" Target="file:///\\bosch.com\dfsrb\dfsus\loc\Ch\ILM\Projects\VP\Leadership%20Staff%20Meeting\Balance%20Score%20Card\TaC%20Measure%20tracking%202017.xlsx!MOE3-I%20TaC!R24C15" TargetMode="External"/><Relationship Id="rId176" Type="http://schemas.openxmlformats.org/officeDocument/2006/relationships/oleObject" Target="file:///\\bosch.com\dfsrb\dfsus\loc\Ch\ILM\Projects\VP\Leadership%20Staff%20Meeting\Balance%20Score%20Card\TaC%20Measure%20tracking%202017.xlsx!MOE3-I%20TaC!R30C15" TargetMode="External"/><Relationship Id="rId192" Type="http://schemas.openxmlformats.org/officeDocument/2006/relationships/oleObject" Target="file:///\\bosch.com\dfsrb\dfsus\loc\Ch\ILM\Projects\VP\Leadership%20Staff%20Meeting\Balance%20Score%20Card\TaC%20Measure%20tracking%202017.xlsx!PM%20TaC!R27C17" TargetMode="External"/><Relationship Id="rId197" Type="http://schemas.openxmlformats.org/officeDocument/2006/relationships/oleObject" Target="file:///\\bosch.com\dfsrb\dfsus\loc\Ch\ILM\Projects\VP\Leadership%20Staff%20Meeting\Balance%20Score%20Card\TaC%20Measure%20tracking%202017.xlsx!MOE3-I%20TaC!R34C15" TargetMode="External"/><Relationship Id="rId206" Type="http://schemas.openxmlformats.org/officeDocument/2006/relationships/oleObject" Target="file:///\\bosch.com\dfsrb\dfsus\loc\Ch\ILM\Projects\VP\Leadership%20Staff%20Meeting\Balance%20Score%20Card\TaC%20Measure%20tracking%202017.xlsx!MOE3-I%20TaC!R18C17" TargetMode="External"/><Relationship Id="rId201" Type="http://schemas.openxmlformats.org/officeDocument/2006/relationships/image" Target="../media/image49.emf"/><Relationship Id="rId12" Type="http://schemas.openxmlformats.org/officeDocument/2006/relationships/tags" Target="../tags/tag561.xml"/><Relationship Id="rId17" Type="http://schemas.openxmlformats.org/officeDocument/2006/relationships/tags" Target="../tags/tag566.xml"/><Relationship Id="rId33" Type="http://schemas.openxmlformats.org/officeDocument/2006/relationships/tags" Target="../tags/tag582.xml"/><Relationship Id="rId38" Type="http://schemas.openxmlformats.org/officeDocument/2006/relationships/tags" Target="../tags/tag587.xml"/><Relationship Id="rId59" Type="http://schemas.openxmlformats.org/officeDocument/2006/relationships/tags" Target="../tags/tag608.xml"/><Relationship Id="rId103" Type="http://schemas.openxmlformats.org/officeDocument/2006/relationships/tags" Target="../tags/tag652.xml"/><Relationship Id="rId108" Type="http://schemas.openxmlformats.org/officeDocument/2006/relationships/tags" Target="../tags/tag657.xml"/><Relationship Id="rId124" Type="http://schemas.openxmlformats.org/officeDocument/2006/relationships/tags" Target="../tags/tag673.xml"/><Relationship Id="rId129" Type="http://schemas.openxmlformats.org/officeDocument/2006/relationships/tags" Target="../tags/tag678.xml"/><Relationship Id="rId54" Type="http://schemas.openxmlformats.org/officeDocument/2006/relationships/tags" Target="../tags/tag603.xml"/><Relationship Id="rId70" Type="http://schemas.openxmlformats.org/officeDocument/2006/relationships/tags" Target="../tags/tag619.xml"/><Relationship Id="rId75" Type="http://schemas.openxmlformats.org/officeDocument/2006/relationships/tags" Target="../tags/tag624.xml"/><Relationship Id="rId91" Type="http://schemas.openxmlformats.org/officeDocument/2006/relationships/tags" Target="../tags/tag640.xml"/><Relationship Id="rId96" Type="http://schemas.openxmlformats.org/officeDocument/2006/relationships/tags" Target="../tags/tag645.xml"/><Relationship Id="rId140" Type="http://schemas.openxmlformats.org/officeDocument/2006/relationships/oleObject" Target="file:///\\bosch.com\dfsrb\dfsus\loc\Ch\ILM\Projects\VP\Leadership%20Staff%20Meeting\Balance%20Score%20Card\TaC%20Measure%20tracking%202017.xlsx!MOE3-I%20TaC!R9C17" TargetMode="External"/><Relationship Id="rId145" Type="http://schemas.openxmlformats.org/officeDocument/2006/relationships/image" Target="../media/image8.emf"/><Relationship Id="rId161" Type="http://schemas.openxmlformats.org/officeDocument/2006/relationships/oleObject" Target="file:///\\bosch.com\dfsrb\dfsus\loc\Ch\ILM\Projects\VP\Leadership%20Staff%20Meeting\Balance%20Score%20Card\TaC%20Measure%20tracking%202017.xlsx!MOE3-I%20TaC!R13C16" TargetMode="External"/><Relationship Id="rId166" Type="http://schemas.openxmlformats.org/officeDocument/2006/relationships/oleObject" Target="file:///\\bosch.com\dfsrb\dfsus\loc\Ch\ILM\Projects\VP\Leadership%20Staff%20Meeting\Balance%20Score%20Card\TaC%20Measure%20tracking%202017.xlsx!MOE3-I%20TaC!R21C15" TargetMode="External"/><Relationship Id="rId182" Type="http://schemas.openxmlformats.org/officeDocument/2006/relationships/image" Target="../media/image4.emf"/><Relationship Id="rId187" Type="http://schemas.openxmlformats.org/officeDocument/2006/relationships/oleObject" Target="file:///\\bosch.com\dfsrb\dfsus\loc\Ch\ILM\Projects\VP\Leadership%20Staff%20Meeting\Balance%20Score%20Card\TaC%20Measure%20tracking%202017.xlsx!PM%20TaC!R22C16" TargetMode="External"/><Relationship Id="rId1" Type="http://schemas.openxmlformats.org/officeDocument/2006/relationships/vmlDrawing" Target="../drawings/vmlDrawing4.vml"/><Relationship Id="rId6" Type="http://schemas.openxmlformats.org/officeDocument/2006/relationships/tags" Target="../tags/tag555.xml"/><Relationship Id="rId212" Type="http://schemas.openxmlformats.org/officeDocument/2006/relationships/image" Target="../media/image44.emf"/><Relationship Id="rId23" Type="http://schemas.openxmlformats.org/officeDocument/2006/relationships/tags" Target="../tags/tag572.xml"/><Relationship Id="rId28" Type="http://schemas.openxmlformats.org/officeDocument/2006/relationships/tags" Target="../tags/tag577.xml"/><Relationship Id="rId49" Type="http://schemas.openxmlformats.org/officeDocument/2006/relationships/tags" Target="../tags/tag598.xml"/><Relationship Id="rId114" Type="http://schemas.openxmlformats.org/officeDocument/2006/relationships/tags" Target="../tags/tag663.xml"/><Relationship Id="rId119" Type="http://schemas.openxmlformats.org/officeDocument/2006/relationships/tags" Target="../tags/tag668.xml"/><Relationship Id="rId44" Type="http://schemas.openxmlformats.org/officeDocument/2006/relationships/tags" Target="../tags/tag593.xml"/><Relationship Id="rId60" Type="http://schemas.openxmlformats.org/officeDocument/2006/relationships/tags" Target="../tags/tag609.xml"/><Relationship Id="rId65" Type="http://schemas.openxmlformats.org/officeDocument/2006/relationships/tags" Target="../tags/tag614.xml"/><Relationship Id="rId81" Type="http://schemas.openxmlformats.org/officeDocument/2006/relationships/tags" Target="../tags/tag630.xml"/><Relationship Id="rId86" Type="http://schemas.openxmlformats.org/officeDocument/2006/relationships/tags" Target="../tags/tag635.xml"/><Relationship Id="rId130" Type="http://schemas.openxmlformats.org/officeDocument/2006/relationships/tags" Target="../tags/tag679.xml"/><Relationship Id="rId135" Type="http://schemas.openxmlformats.org/officeDocument/2006/relationships/notesSlide" Target="../notesSlides/notesSlide4.xml"/><Relationship Id="rId151" Type="http://schemas.openxmlformats.org/officeDocument/2006/relationships/image" Target="../media/image17.emf"/><Relationship Id="rId156" Type="http://schemas.openxmlformats.org/officeDocument/2006/relationships/image" Target="../media/image28.emf"/><Relationship Id="rId177" Type="http://schemas.openxmlformats.org/officeDocument/2006/relationships/oleObject" Target="file:///\\bosch.com\dfsrb\dfsus\loc\Ch\ILM\Projects\VP\Leadership%20Staff%20Meeting\Balance%20Score%20Card\TaC%20Measure%20tracking%202017.xlsx!MOE3-I%20TaC!R31C15" TargetMode="External"/><Relationship Id="rId198" Type="http://schemas.openxmlformats.org/officeDocument/2006/relationships/oleObject" Target="file:///\\bosch.com\dfsrb\dfsus\loc\Ch\ILM\Projects\VP\Leadership%20Staff%20Meeting\Balance%20Score%20Card\TaC%20Measure%20tracking%202017.xlsx!MOE3-I%20TaC!R35C15" TargetMode="External"/><Relationship Id="rId172" Type="http://schemas.openxmlformats.org/officeDocument/2006/relationships/image" Target="../media/image22.emf"/><Relationship Id="rId193" Type="http://schemas.openxmlformats.org/officeDocument/2006/relationships/oleObject" Target="file:///\\bosch.com\dfsrb\dfsus\loc\Ch\ILM\Projects\VP\Leadership%20Staff%20Meeting\Balance%20Score%20Card\TaC%20Measure%20tracking%202017.xlsx!PM%20TaC!R28C15" TargetMode="External"/><Relationship Id="rId202" Type="http://schemas.openxmlformats.org/officeDocument/2006/relationships/oleObject" Target="file:///\\bosch.com\dfsrb\dfsus\loc\Ch\ILM\Projects\VP\Leadership%20Staff%20Meeting\Balance%20Score%20Card\TaC%20Measure%20tracking%202017.xlsx!MOE3-I%20TaC!R18C15" TargetMode="External"/><Relationship Id="rId207" Type="http://schemas.openxmlformats.org/officeDocument/2006/relationships/image" Target="../media/image42.emf"/><Relationship Id="rId13" Type="http://schemas.openxmlformats.org/officeDocument/2006/relationships/tags" Target="../tags/tag562.xml"/><Relationship Id="rId18" Type="http://schemas.openxmlformats.org/officeDocument/2006/relationships/tags" Target="../tags/tag567.xml"/><Relationship Id="rId39" Type="http://schemas.openxmlformats.org/officeDocument/2006/relationships/tags" Target="../tags/tag588.xml"/><Relationship Id="rId109" Type="http://schemas.openxmlformats.org/officeDocument/2006/relationships/tags" Target="../tags/tag658.xml"/><Relationship Id="rId34" Type="http://schemas.openxmlformats.org/officeDocument/2006/relationships/tags" Target="../tags/tag583.xml"/><Relationship Id="rId50" Type="http://schemas.openxmlformats.org/officeDocument/2006/relationships/tags" Target="../tags/tag599.xml"/><Relationship Id="rId55" Type="http://schemas.openxmlformats.org/officeDocument/2006/relationships/tags" Target="../tags/tag604.xml"/><Relationship Id="rId76" Type="http://schemas.openxmlformats.org/officeDocument/2006/relationships/tags" Target="../tags/tag625.xml"/><Relationship Id="rId97" Type="http://schemas.openxmlformats.org/officeDocument/2006/relationships/tags" Target="../tags/tag646.xml"/><Relationship Id="rId104" Type="http://schemas.openxmlformats.org/officeDocument/2006/relationships/tags" Target="../tags/tag653.xml"/><Relationship Id="rId120" Type="http://schemas.openxmlformats.org/officeDocument/2006/relationships/tags" Target="../tags/tag669.xml"/><Relationship Id="rId125" Type="http://schemas.openxmlformats.org/officeDocument/2006/relationships/tags" Target="../tags/tag674.xml"/><Relationship Id="rId141" Type="http://schemas.openxmlformats.org/officeDocument/2006/relationships/image" Target="../media/image43.emf"/><Relationship Id="rId146" Type="http://schemas.openxmlformats.org/officeDocument/2006/relationships/oleObject" Target="file:///\\bosch.com\dfsrb\dfsus\loc\Ch\ILM\Projects\VP\Leadership%20Staff%20Meeting\Balance%20Score%20Card\TaC%20Measure%20tracking%202017.xlsx!MOE3-I%20TaC!R10C17" TargetMode="External"/><Relationship Id="rId167" Type="http://schemas.openxmlformats.org/officeDocument/2006/relationships/image" Target="../media/image13.emf"/><Relationship Id="rId188" Type="http://schemas.openxmlformats.org/officeDocument/2006/relationships/oleObject" Target="file:///\\bosch.com\dfsrb\dfsus\loc\Ch\ILM\Projects\VP\Leadership%20Staff%20Meeting\Balance%20Score%20Card\TaC%20Measure%20tracking%202017.xlsx!PM%20TaC!R22C17" TargetMode="External"/><Relationship Id="rId7" Type="http://schemas.openxmlformats.org/officeDocument/2006/relationships/tags" Target="../tags/tag556.xml"/><Relationship Id="rId71" Type="http://schemas.openxmlformats.org/officeDocument/2006/relationships/tags" Target="../tags/tag620.xml"/><Relationship Id="rId92" Type="http://schemas.openxmlformats.org/officeDocument/2006/relationships/tags" Target="../tags/tag641.xml"/><Relationship Id="rId162" Type="http://schemas.openxmlformats.org/officeDocument/2006/relationships/oleObject" Target="file:///\\bosch.com\dfsrb\dfsus\loc\Ch\ILM\Projects\VP\Leadership%20Staff%20Meeting\Balance%20Score%20Card\TaC%20Measure%20tracking%202017.xlsx!MOE3-I%20TaC!R13C17" TargetMode="External"/><Relationship Id="rId183" Type="http://schemas.openxmlformats.org/officeDocument/2006/relationships/oleObject" Target="file:///\\bosch.com\dfsrb\dfsus\loc\Ch\ILM\Projects\VP\Leadership%20Staff%20Meeting\Balance%20Score%20Card\TaC%20Measure%20tracking%202017.xlsx!PM%20TaC!R21C16" TargetMode="External"/><Relationship Id="rId2" Type="http://schemas.openxmlformats.org/officeDocument/2006/relationships/tags" Target="../tags/tag551.xml"/><Relationship Id="rId29" Type="http://schemas.openxmlformats.org/officeDocument/2006/relationships/tags" Target="../tags/tag578.xml"/><Relationship Id="rId24" Type="http://schemas.openxmlformats.org/officeDocument/2006/relationships/tags" Target="../tags/tag573.xml"/><Relationship Id="rId40" Type="http://schemas.openxmlformats.org/officeDocument/2006/relationships/tags" Target="../tags/tag589.xml"/><Relationship Id="rId45" Type="http://schemas.openxmlformats.org/officeDocument/2006/relationships/tags" Target="../tags/tag594.xml"/><Relationship Id="rId66" Type="http://schemas.openxmlformats.org/officeDocument/2006/relationships/tags" Target="../tags/tag615.xml"/><Relationship Id="rId87" Type="http://schemas.openxmlformats.org/officeDocument/2006/relationships/tags" Target="../tags/tag636.xml"/><Relationship Id="rId110" Type="http://schemas.openxmlformats.org/officeDocument/2006/relationships/tags" Target="../tags/tag659.xml"/><Relationship Id="rId115" Type="http://schemas.openxmlformats.org/officeDocument/2006/relationships/tags" Target="../tags/tag664.xml"/><Relationship Id="rId131" Type="http://schemas.openxmlformats.org/officeDocument/2006/relationships/tags" Target="../tags/tag680.xml"/><Relationship Id="rId136" Type="http://schemas.openxmlformats.org/officeDocument/2006/relationships/image" Target="../media/image45.png"/><Relationship Id="rId157" Type="http://schemas.openxmlformats.org/officeDocument/2006/relationships/oleObject" Target="file:///\\bosch.com\dfsrb\dfsus\loc\Ch\ILM\Projects\VP\Leadership%20Staff%20Meeting\Balance%20Score%20Card\TaC%20Measure%20tracking%202017.xlsx!MOE3-I%20TaC!R12C17" TargetMode="External"/><Relationship Id="rId178" Type="http://schemas.openxmlformats.org/officeDocument/2006/relationships/oleObject" Target="file:///\\bosch.com\dfsrb\dfsus\loc\Ch\ILM\Projects\VP\Leadership%20Staff%20Meeting\Balance%20Score%20Card\TaC%20Measure%20tracking%202017.xlsx!MOE3-I%20TaC!R32C15" TargetMode="External"/><Relationship Id="rId61" Type="http://schemas.openxmlformats.org/officeDocument/2006/relationships/tags" Target="../tags/tag610.xml"/><Relationship Id="rId82" Type="http://schemas.openxmlformats.org/officeDocument/2006/relationships/tags" Target="../tags/tag631.xml"/><Relationship Id="rId152" Type="http://schemas.openxmlformats.org/officeDocument/2006/relationships/oleObject" Target="file:///\\bosch.com\dfsrb\dfsus\loc\Ch\ILM\Projects\VP\Leadership%20Staff%20Meeting\Balance%20Score%20Card\TaC%20Measure%20tracking%202017.xlsx!MOE3-I%20TaC!R11C17" TargetMode="External"/><Relationship Id="rId173" Type="http://schemas.openxmlformats.org/officeDocument/2006/relationships/oleObject" Target="file:///\\bosch.com\dfsrb\dfsus\loc\Ch\ILM\Projects\VP\Leadership%20Staff%20Meeting\Balance%20Score%20Card\TaC%20Measure%20tracking%202017.xlsx!MOE3-I%20TaC!R25C15" TargetMode="External"/><Relationship Id="rId194" Type="http://schemas.openxmlformats.org/officeDocument/2006/relationships/oleObject" Target="file:///\\bosch.com\dfsrb\dfsus\loc\Ch\ILM\Projects\VP\Leadership%20Staff%20Meeting\Balance%20Score%20Card\TaC%20Measure%20tracking%202017.xlsx!PM%20TaC!R28C16" TargetMode="External"/><Relationship Id="rId199" Type="http://schemas.openxmlformats.org/officeDocument/2006/relationships/oleObject" Target="file:///\\bosch.com\dfsrb\dfsus\loc\Ch\ILM\Projects\VP\Leadership%20Staff%20Meeting\Balance%20Score%20Card\TaC%20Measure%20tracking%202017.xlsx!MOE3-I%20TaC!R36C15" TargetMode="External"/><Relationship Id="rId203" Type="http://schemas.openxmlformats.org/officeDocument/2006/relationships/image" Target="../media/image40.emf"/><Relationship Id="rId208" Type="http://schemas.openxmlformats.org/officeDocument/2006/relationships/oleObject" Target="file:///\\bosch.com\dfsrb\dfsus\loc\Ch\ILM\Projects\VP\Leadership%20Staff%20Meeting\Balance%20Score%20Card\TaC%20Measure%20tracking%202017.xlsx!MOE3-I%20TaC!R38C15" TargetMode="External"/><Relationship Id="rId19" Type="http://schemas.openxmlformats.org/officeDocument/2006/relationships/tags" Target="../tags/tag568.xml"/><Relationship Id="rId14" Type="http://schemas.openxmlformats.org/officeDocument/2006/relationships/tags" Target="../tags/tag563.xml"/><Relationship Id="rId30" Type="http://schemas.openxmlformats.org/officeDocument/2006/relationships/tags" Target="../tags/tag579.xml"/><Relationship Id="rId35" Type="http://schemas.openxmlformats.org/officeDocument/2006/relationships/tags" Target="../tags/tag584.xml"/><Relationship Id="rId56" Type="http://schemas.openxmlformats.org/officeDocument/2006/relationships/tags" Target="../tags/tag605.xml"/><Relationship Id="rId77" Type="http://schemas.openxmlformats.org/officeDocument/2006/relationships/tags" Target="../tags/tag626.xml"/><Relationship Id="rId100" Type="http://schemas.openxmlformats.org/officeDocument/2006/relationships/tags" Target="../tags/tag649.xml"/><Relationship Id="rId105" Type="http://schemas.openxmlformats.org/officeDocument/2006/relationships/tags" Target="../tags/tag654.xml"/><Relationship Id="rId126" Type="http://schemas.openxmlformats.org/officeDocument/2006/relationships/tags" Target="../tags/tag675.xml"/><Relationship Id="rId147" Type="http://schemas.openxmlformats.org/officeDocument/2006/relationships/image" Target="../media/image18.emf"/><Relationship Id="rId168" Type="http://schemas.openxmlformats.org/officeDocument/2006/relationships/oleObject" Target="file:///\\bosch.com\dfsrb\dfsus\loc\Ch\ILM\Projects\VP\Leadership%20Staff%20Meeting\Balance%20Score%20Card\TaC%20Measure%20tracking%202017.xlsx!MOE3-I%20TaC!R22C15" TargetMode="External"/><Relationship Id="rId8" Type="http://schemas.openxmlformats.org/officeDocument/2006/relationships/tags" Target="../tags/tag557.xml"/><Relationship Id="rId51" Type="http://schemas.openxmlformats.org/officeDocument/2006/relationships/tags" Target="../tags/tag600.xml"/><Relationship Id="rId72" Type="http://schemas.openxmlformats.org/officeDocument/2006/relationships/tags" Target="../tags/tag621.xml"/><Relationship Id="rId93" Type="http://schemas.openxmlformats.org/officeDocument/2006/relationships/tags" Target="../tags/tag642.xml"/><Relationship Id="rId98" Type="http://schemas.openxmlformats.org/officeDocument/2006/relationships/tags" Target="../tags/tag647.xml"/><Relationship Id="rId121" Type="http://schemas.openxmlformats.org/officeDocument/2006/relationships/tags" Target="../tags/tag670.xml"/><Relationship Id="rId142" Type="http://schemas.openxmlformats.org/officeDocument/2006/relationships/oleObject" Target="file:///\\bosch.com\dfsrb\dfsus\loc\Ch\ILM\Projects\VP\Leadership%20Staff%20Meeting\Balance%20Score%20Card\TaC%20Measure%20tracking%202017.xlsx!MOE3-I%20TaC!R10C15" TargetMode="External"/><Relationship Id="rId163" Type="http://schemas.openxmlformats.org/officeDocument/2006/relationships/image" Target="../media/image55.emf"/><Relationship Id="rId184" Type="http://schemas.openxmlformats.org/officeDocument/2006/relationships/oleObject" Target="file:///\\bosch.com\dfsrb\dfsus\loc\Ch\ILM\Projects\VP\Leadership%20Staff%20Meeting\Balance%20Score%20Card\TaC%20Measure%20tracking%202017.xlsx!PM%20TaC!R21C17" TargetMode="External"/><Relationship Id="rId189" Type="http://schemas.openxmlformats.org/officeDocument/2006/relationships/image" Target="../media/image9.emf"/><Relationship Id="rId3" Type="http://schemas.openxmlformats.org/officeDocument/2006/relationships/tags" Target="../tags/tag552.xml"/><Relationship Id="rId25" Type="http://schemas.openxmlformats.org/officeDocument/2006/relationships/tags" Target="../tags/tag574.xml"/><Relationship Id="rId46" Type="http://schemas.openxmlformats.org/officeDocument/2006/relationships/tags" Target="../tags/tag595.xml"/><Relationship Id="rId67" Type="http://schemas.openxmlformats.org/officeDocument/2006/relationships/tags" Target="../tags/tag616.xml"/><Relationship Id="rId116" Type="http://schemas.openxmlformats.org/officeDocument/2006/relationships/tags" Target="../tags/tag665.xml"/><Relationship Id="rId137" Type="http://schemas.openxmlformats.org/officeDocument/2006/relationships/oleObject" Target="file:///\\bosch.com\dfsrb\dfsus\loc\Ch\ILM\Projects\VP\Leadership%20Staff%20Meeting\Balance%20Score%20Card\TaC%20Measure%20tracking%202017.xlsx!MOE3-I%20TaC!R9C15" TargetMode="External"/><Relationship Id="rId158" Type="http://schemas.openxmlformats.org/officeDocument/2006/relationships/image" Target="../media/image34.emf"/><Relationship Id="rId20" Type="http://schemas.openxmlformats.org/officeDocument/2006/relationships/tags" Target="../tags/tag569.xml"/><Relationship Id="rId41" Type="http://schemas.openxmlformats.org/officeDocument/2006/relationships/tags" Target="../tags/tag590.xml"/><Relationship Id="rId62" Type="http://schemas.openxmlformats.org/officeDocument/2006/relationships/tags" Target="../tags/tag611.xml"/><Relationship Id="rId83" Type="http://schemas.openxmlformats.org/officeDocument/2006/relationships/tags" Target="../tags/tag632.xml"/><Relationship Id="rId88" Type="http://schemas.openxmlformats.org/officeDocument/2006/relationships/tags" Target="../tags/tag637.xml"/><Relationship Id="rId111" Type="http://schemas.openxmlformats.org/officeDocument/2006/relationships/tags" Target="../tags/tag660.xml"/><Relationship Id="rId132" Type="http://schemas.openxmlformats.org/officeDocument/2006/relationships/tags" Target="../tags/tag681.xml"/><Relationship Id="rId153" Type="http://schemas.openxmlformats.org/officeDocument/2006/relationships/oleObject" Target="file:///\\bosch.com\dfsrb\dfsus\loc\Ch\ILM\Projects\VP\Leadership%20Staff%20Meeting\Balance%20Score%20Card\TaC%20Measure%20tracking%202017.xlsx!MOE3-I%20TaC!R12C15" TargetMode="External"/><Relationship Id="rId174" Type="http://schemas.openxmlformats.org/officeDocument/2006/relationships/oleObject" Target="file:///\\bosch.com\dfsrb\dfsus\loc\Ch\ILM\Projects\VP\Leadership%20Staff%20Meeting\Balance%20Score%20Card\TaC%20Measure%20tracking%202017.xlsx!MOE3-I%20TaC!R26C15" TargetMode="External"/><Relationship Id="rId179" Type="http://schemas.openxmlformats.org/officeDocument/2006/relationships/oleObject" Target="file:///\\bosch.com\dfsrb\dfsus\loc\Ch\ILM\Projects\VP\Leadership%20Staff%20Meeting\Balance%20Score%20Card\TaC%20Measure%20tracking%202017.xlsx!MOE3-I%20TaC!R27C15" TargetMode="External"/><Relationship Id="rId195" Type="http://schemas.openxmlformats.org/officeDocument/2006/relationships/oleObject" Target="file:///\\bosch.com\dfsrb\dfsus\loc\Ch\ILM\Projects\VP\Leadership%20Staff%20Meeting\Balance%20Score%20Card\TaC%20Measure%20tracking%202017.xlsx!PM%20TaC!R28C17" TargetMode="External"/><Relationship Id="rId209" Type="http://schemas.openxmlformats.org/officeDocument/2006/relationships/oleObject" Target="file:///\\bosch.com\dfsrb\dfsus\loc\Ch\ILM\Projects\VP\Leadership%20Staff%20Meeting\Balance%20Score%20Card\TaC%20Measure%20tracking%202017.xlsx!MOE3-I%20TaC!R39C15" TargetMode="External"/><Relationship Id="rId190" Type="http://schemas.openxmlformats.org/officeDocument/2006/relationships/oleObject" Target="file:///\\bosch.com\dfsrb\dfsus\loc\Ch\ILM\Projects\VP\Leadership%20Staff%20Meeting\Balance%20Score%20Card\TaC%20Measure%20tracking%202017.xlsx!PM%20TaC!R27C15" TargetMode="External"/><Relationship Id="rId204" Type="http://schemas.openxmlformats.org/officeDocument/2006/relationships/oleObject" Target="file:///\\bosch.com\dfsrb\dfsus\loc\Ch\ILM\Projects\VP\Leadership%20Staff%20Meeting\Balance%20Score%20Card\TaC%20Measure%20tracking%202017.xlsx!MOE3-I%20TaC!R18C16" TargetMode="External"/><Relationship Id="rId15" Type="http://schemas.openxmlformats.org/officeDocument/2006/relationships/tags" Target="../tags/tag564.xml"/><Relationship Id="rId36" Type="http://schemas.openxmlformats.org/officeDocument/2006/relationships/tags" Target="../tags/tag585.xml"/><Relationship Id="rId57" Type="http://schemas.openxmlformats.org/officeDocument/2006/relationships/tags" Target="../tags/tag606.xml"/><Relationship Id="rId106" Type="http://schemas.openxmlformats.org/officeDocument/2006/relationships/tags" Target="../tags/tag655.xml"/><Relationship Id="rId127" Type="http://schemas.openxmlformats.org/officeDocument/2006/relationships/tags" Target="../tags/tag676.xml"/><Relationship Id="rId10" Type="http://schemas.openxmlformats.org/officeDocument/2006/relationships/tags" Target="../tags/tag559.xml"/><Relationship Id="rId31" Type="http://schemas.openxmlformats.org/officeDocument/2006/relationships/tags" Target="../tags/tag580.xml"/><Relationship Id="rId52" Type="http://schemas.openxmlformats.org/officeDocument/2006/relationships/tags" Target="../tags/tag601.xml"/><Relationship Id="rId73" Type="http://schemas.openxmlformats.org/officeDocument/2006/relationships/tags" Target="../tags/tag622.xml"/><Relationship Id="rId78" Type="http://schemas.openxmlformats.org/officeDocument/2006/relationships/tags" Target="../tags/tag627.xml"/><Relationship Id="rId94" Type="http://schemas.openxmlformats.org/officeDocument/2006/relationships/tags" Target="../tags/tag643.xml"/><Relationship Id="rId99" Type="http://schemas.openxmlformats.org/officeDocument/2006/relationships/tags" Target="../tags/tag648.xml"/><Relationship Id="rId101" Type="http://schemas.openxmlformats.org/officeDocument/2006/relationships/tags" Target="../tags/tag650.xml"/><Relationship Id="rId122" Type="http://schemas.openxmlformats.org/officeDocument/2006/relationships/tags" Target="../tags/tag671.xml"/><Relationship Id="rId143" Type="http://schemas.openxmlformats.org/officeDocument/2006/relationships/image" Target="../media/image5.emf"/><Relationship Id="rId148" Type="http://schemas.openxmlformats.org/officeDocument/2006/relationships/oleObject" Target="file:///\\bosch.com\dfsrb\dfsus\loc\Ch\ILM\Projects\VP\Leadership%20Staff%20Meeting\Balance%20Score%20Card\TaC%20Measure%20tracking%202017.xlsx!MOE3-I%20TaC!R11C15" TargetMode="External"/><Relationship Id="rId164" Type="http://schemas.openxmlformats.org/officeDocument/2006/relationships/oleObject" Target="file:///\\bosch.com\dfsrb\dfsus\loc\Ch\ILM\Projects\VP\Leadership%20Staff%20Meeting\Balance%20Score%20Card\TaC%20Measure%20tracking%202017.xlsx!MOE3-I%20TaC!R20C15" TargetMode="External"/><Relationship Id="rId169" Type="http://schemas.openxmlformats.org/officeDocument/2006/relationships/oleObject" Target="file:///\\bosch.com\dfsrb\dfsus\loc\Ch\ILM\Projects\VP\Leadership%20Staff%20Meeting\Balance%20Score%20Card\TaC%20Measure%20tracking%202017.xlsx!MOE3-I%20TaC!R23C15" TargetMode="External"/><Relationship Id="rId185" Type="http://schemas.openxmlformats.org/officeDocument/2006/relationships/oleObject" Target="file:///\\bosch.com\dfsrb\dfsus\loc\Ch\ILM\Projects\VP\Leadership%20Staff%20Meeting\Balance%20Score%20Card\TaC%20Measure%20tracking%202017.xlsx!PM%20TaC!R22C15" TargetMode="External"/><Relationship Id="rId4" Type="http://schemas.openxmlformats.org/officeDocument/2006/relationships/tags" Target="../tags/tag553.xml"/><Relationship Id="rId9" Type="http://schemas.openxmlformats.org/officeDocument/2006/relationships/tags" Target="../tags/tag558.xml"/><Relationship Id="rId180" Type="http://schemas.openxmlformats.org/officeDocument/2006/relationships/oleObject" Target="file:///\\bosch.com\dfsrb\dfsus\loc\Ch\ILM\Projects\VP\Leadership%20Staff%20Meeting\Balance%20Score%20Card\TaC%20Measure%20tracking%202017.xlsx!MOE3-I%20TaC!R28C15" TargetMode="External"/><Relationship Id="rId210" Type="http://schemas.openxmlformats.org/officeDocument/2006/relationships/image" Target="../media/image50.emf"/><Relationship Id="rId26" Type="http://schemas.openxmlformats.org/officeDocument/2006/relationships/tags" Target="../tags/tag575.xml"/><Relationship Id="rId47" Type="http://schemas.openxmlformats.org/officeDocument/2006/relationships/tags" Target="../tags/tag596.xml"/><Relationship Id="rId68" Type="http://schemas.openxmlformats.org/officeDocument/2006/relationships/tags" Target="../tags/tag617.xml"/><Relationship Id="rId89" Type="http://schemas.openxmlformats.org/officeDocument/2006/relationships/tags" Target="../tags/tag638.xml"/><Relationship Id="rId112" Type="http://schemas.openxmlformats.org/officeDocument/2006/relationships/tags" Target="../tags/tag661.xml"/><Relationship Id="rId133" Type="http://schemas.openxmlformats.org/officeDocument/2006/relationships/tags" Target="../tags/tag682.xml"/><Relationship Id="rId154" Type="http://schemas.openxmlformats.org/officeDocument/2006/relationships/image" Target="../media/image29.emf"/><Relationship Id="rId175" Type="http://schemas.openxmlformats.org/officeDocument/2006/relationships/oleObject" Target="file:///\\bosch.com\dfsrb\dfsus\loc\Ch\ILM\Projects\VP\Leadership%20Staff%20Meeting\Balance%20Score%20Card\TaC%20Measure%20tracking%202017.xlsx!MOE3-I%20TaC!R29C15" TargetMode="External"/><Relationship Id="rId196" Type="http://schemas.openxmlformats.org/officeDocument/2006/relationships/oleObject" Target="file:///\\bosch.com\dfsrb\dfsus\loc\Ch\ILM\Projects\VP\Leadership%20Staff%20Meeting\Balance%20Score%20Card\TaC%20Measure%20tracking%202017.xlsx!MOE3-I%20TaC!R33C15" TargetMode="External"/><Relationship Id="rId200" Type="http://schemas.openxmlformats.org/officeDocument/2006/relationships/oleObject" Target="file:///\\bosch.com\dfsrb\dfsus\loc\Ch\ILM\Projects\VP\Leadership%20Staff%20Meeting\Balance%20Score%20Card\TaC%20Measure%20tracking%202017.xlsx!MOE3-I%20TaC!R37C15" TargetMode="External"/><Relationship Id="rId16" Type="http://schemas.openxmlformats.org/officeDocument/2006/relationships/tags" Target="../tags/tag565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707.xml"/><Relationship Id="rId117" Type="http://schemas.openxmlformats.org/officeDocument/2006/relationships/image" Target="../media/image53.emf"/><Relationship Id="rId21" Type="http://schemas.openxmlformats.org/officeDocument/2006/relationships/tags" Target="../tags/tag702.xml"/><Relationship Id="rId42" Type="http://schemas.openxmlformats.org/officeDocument/2006/relationships/tags" Target="../tags/tag723.xml"/><Relationship Id="rId47" Type="http://schemas.openxmlformats.org/officeDocument/2006/relationships/tags" Target="../tags/tag728.xml"/><Relationship Id="rId63" Type="http://schemas.openxmlformats.org/officeDocument/2006/relationships/tags" Target="../tags/tag744.xml"/><Relationship Id="rId68" Type="http://schemas.openxmlformats.org/officeDocument/2006/relationships/tags" Target="../tags/tag749.xml"/><Relationship Id="rId84" Type="http://schemas.openxmlformats.org/officeDocument/2006/relationships/tags" Target="../tags/tag765.xml"/><Relationship Id="rId89" Type="http://schemas.openxmlformats.org/officeDocument/2006/relationships/tags" Target="../tags/tag770.xml"/><Relationship Id="rId112" Type="http://schemas.openxmlformats.org/officeDocument/2006/relationships/oleObject" Target="file:///\\bosch.com\dfsrb\dfsus\loc\Ch\ILM\Projects\VP\Leadership%20Staff%20Meeting\Balance%20Score%20Card\TaC%20Measure%20tracking%202017.xlsx!MOE2%20TaC!R9C15" TargetMode="External"/><Relationship Id="rId133" Type="http://schemas.openxmlformats.org/officeDocument/2006/relationships/oleObject" Target="file:///\\bosch.com\dfsrb\dfsus\loc\Ch\ILM\Projects\VP\Leadership%20Staff%20Meeting\Balance%20Score%20Card\TaC%20Measure%20tracking%202017.xlsx!MOE2%20TaC!R19C15" TargetMode="External"/><Relationship Id="rId138" Type="http://schemas.openxmlformats.org/officeDocument/2006/relationships/oleObject" Target="file:///\\bosch.com\dfsrb\dfsus\loc\Ch\ILM\Projects\VP\Leadership%20Staff%20Meeting\Balance%20Score%20Card\TaC%20Measure%20tracking%202017.xlsx!MOE2%20TaC!R26C15" TargetMode="External"/><Relationship Id="rId154" Type="http://schemas.openxmlformats.org/officeDocument/2006/relationships/image" Target="../media/image37.emf"/><Relationship Id="rId159" Type="http://schemas.openxmlformats.org/officeDocument/2006/relationships/oleObject" Target="file:///\\bosch.com\dfsrb\dfsus\loc\Ch\ILM\Projects\VP\Leadership%20Staff%20Meeting\Balance%20Score%20Card\TaC%20Measure%20tracking%202017.xlsx!MOE2%20TaC!R16C15" TargetMode="External"/><Relationship Id="rId170" Type="http://schemas.openxmlformats.org/officeDocument/2006/relationships/oleObject" Target="file:///\\bosch.com\dfsrb\dfsus\loc\Ch\ILM\Projects\VP\Leadership%20Staff%20Meeting\Balance%20Score%20Card\TaC%20Measure%20tracking%202017.xlsx!MOE2%20TaC!R32C15" TargetMode="External"/><Relationship Id="rId16" Type="http://schemas.openxmlformats.org/officeDocument/2006/relationships/tags" Target="../tags/tag697.xml"/><Relationship Id="rId107" Type="http://schemas.openxmlformats.org/officeDocument/2006/relationships/tags" Target="../tags/tag788.xml"/><Relationship Id="rId11" Type="http://schemas.openxmlformats.org/officeDocument/2006/relationships/tags" Target="../tags/tag692.xml"/><Relationship Id="rId32" Type="http://schemas.openxmlformats.org/officeDocument/2006/relationships/tags" Target="../tags/tag713.xml"/><Relationship Id="rId37" Type="http://schemas.openxmlformats.org/officeDocument/2006/relationships/tags" Target="../tags/tag718.xml"/><Relationship Id="rId53" Type="http://schemas.openxmlformats.org/officeDocument/2006/relationships/tags" Target="../tags/tag734.xml"/><Relationship Id="rId58" Type="http://schemas.openxmlformats.org/officeDocument/2006/relationships/tags" Target="../tags/tag739.xml"/><Relationship Id="rId74" Type="http://schemas.openxmlformats.org/officeDocument/2006/relationships/tags" Target="../tags/tag755.xml"/><Relationship Id="rId79" Type="http://schemas.openxmlformats.org/officeDocument/2006/relationships/tags" Target="../tags/tag760.xml"/><Relationship Id="rId102" Type="http://schemas.openxmlformats.org/officeDocument/2006/relationships/tags" Target="../tags/tag783.xml"/><Relationship Id="rId123" Type="http://schemas.openxmlformats.org/officeDocument/2006/relationships/image" Target="../media/image47.emf"/><Relationship Id="rId128" Type="http://schemas.openxmlformats.org/officeDocument/2006/relationships/oleObject" Target="file:///\\bosch.com\dfsrb\dfsus\loc\Ch\ILM\Projects\VP\Leadership%20Staff%20Meeting\Balance%20Score%20Card\TaC%20Measure%20tracking%202017.xlsx!MOE2%20TaC!R20C15" TargetMode="External"/><Relationship Id="rId144" Type="http://schemas.openxmlformats.org/officeDocument/2006/relationships/oleObject" Target="file:///\\bosch.com\dfsrb\dfsus\loc\Ch\ILM\Projects\VP\Leadership%20Staff%20Meeting\Balance%20Score%20Card\TaC%20Measure%20tracking%202017.xlsx!PM%20TaC!R24C17" TargetMode="External"/><Relationship Id="rId149" Type="http://schemas.openxmlformats.org/officeDocument/2006/relationships/image" Target="../media/image36.emf"/><Relationship Id="rId5" Type="http://schemas.openxmlformats.org/officeDocument/2006/relationships/tags" Target="../tags/tag686.xml"/><Relationship Id="rId90" Type="http://schemas.openxmlformats.org/officeDocument/2006/relationships/tags" Target="../tags/tag771.xml"/><Relationship Id="rId95" Type="http://schemas.openxmlformats.org/officeDocument/2006/relationships/tags" Target="../tags/tag776.xml"/><Relationship Id="rId160" Type="http://schemas.openxmlformats.org/officeDocument/2006/relationships/image" Target="../media/image60.emf"/><Relationship Id="rId165" Type="http://schemas.openxmlformats.org/officeDocument/2006/relationships/oleObject" Target="file:///\\bosch.com\dfsrb\dfsus\loc\Ch\ILM\Projects\VP\Leadership%20Staff%20Meeting\Balance%20Score%20Card\TaC%20Measure%20tracking%202017.xlsx!MOE2%20TaC!R27C15" TargetMode="External"/><Relationship Id="rId22" Type="http://schemas.openxmlformats.org/officeDocument/2006/relationships/tags" Target="../tags/tag703.xml"/><Relationship Id="rId27" Type="http://schemas.openxmlformats.org/officeDocument/2006/relationships/tags" Target="../tags/tag708.xml"/><Relationship Id="rId43" Type="http://schemas.openxmlformats.org/officeDocument/2006/relationships/tags" Target="../tags/tag724.xml"/><Relationship Id="rId48" Type="http://schemas.openxmlformats.org/officeDocument/2006/relationships/tags" Target="../tags/tag729.xml"/><Relationship Id="rId64" Type="http://schemas.openxmlformats.org/officeDocument/2006/relationships/tags" Target="../tags/tag745.xml"/><Relationship Id="rId69" Type="http://schemas.openxmlformats.org/officeDocument/2006/relationships/tags" Target="../tags/tag750.xml"/><Relationship Id="rId113" Type="http://schemas.openxmlformats.org/officeDocument/2006/relationships/image" Target="../media/image56.emf"/><Relationship Id="rId118" Type="http://schemas.openxmlformats.org/officeDocument/2006/relationships/oleObject" Target="file:///\\bosch.com\dfsrb\dfsus\loc\Ch\ILM\Projects\VP\Leadership%20Staff%20Meeting\Balance%20Score%20Card\TaC%20Measure%20tracking%202017.xlsx!MOE2%20TaC!R11C15" TargetMode="External"/><Relationship Id="rId134" Type="http://schemas.openxmlformats.org/officeDocument/2006/relationships/image" Target="../media/image15.emf"/><Relationship Id="rId139" Type="http://schemas.openxmlformats.org/officeDocument/2006/relationships/oleObject" Target="file:///\\bosch.com\dfsrb\dfsus\loc\Ch\ILM\Projects\VP\Leadership%20Staff%20Meeting\Balance%20Score%20Card\TaC%20Measure%20tracking%202017.xlsx!MOE2%20TaC!R22C15" TargetMode="External"/><Relationship Id="rId80" Type="http://schemas.openxmlformats.org/officeDocument/2006/relationships/tags" Target="../tags/tag761.xml"/><Relationship Id="rId85" Type="http://schemas.openxmlformats.org/officeDocument/2006/relationships/tags" Target="../tags/tag766.xml"/><Relationship Id="rId150" Type="http://schemas.openxmlformats.org/officeDocument/2006/relationships/oleObject" Target="file:///\\bosch.com\dfsrb\dfsus\loc\Ch\ILM\Projects\VP\Leadership%20Staff%20Meeting\Balance%20Score%20Card\TaC%20Measure%20tracking%202017.xlsx!PM%20TaC!R30C17" TargetMode="External"/><Relationship Id="rId155" Type="http://schemas.openxmlformats.org/officeDocument/2006/relationships/oleObject" Target="file:///\\bosch.com\dfsrb\dfsus\loc\Ch\ILM\Projects\VP\Leadership%20Staff%20Meeting\Balance%20Score%20Card\TaC%20Measure%20tracking%202017.xlsx!MOE2%20TaC!R13C17" TargetMode="External"/><Relationship Id="rId171" Type="http://schemas.openxmlformats.org/officeDocument/2006/relationships/image" Target="../media/image50.emf"/><Relationship Id="rId12" Type="http://schemas.openxmlformats.org/officeDocument/2006/relationships/tags" Target="../tags/tag693.xml"/><Relationship Id="rId17" Type="http://schemas.openxmlformats.org/officeDocument/2006/relationships/tags" Target="../tags/tag698.xml"/><Relationship Id="rId33" Type="http://schemas.openxmlformats.org/officeDocument/2006/relationships/tags" Target="../tags/tag714.xml"/><Relationship Id="rId38" Type="http://schemas.openxmlformats.org/officeDocument/2006/relationships/tags" Target="../tags/tag719.xml"/><Relationship Id="rId59" Type="http://schemas.openxmlformats.org/officeDocument/2006/relationships/tags" Target="../tags/tag740.xml"/><Relationship Id="rId103" Type="http://schemas.openxmlformats.org/officeDocument/2006/relationships/tags" Target="../tags/tag784.xml"/><Relationship Id="rId108" Type="http://schemas.openxmlformats.org/officeDocument/2006/relationships/tags" Target="../tags/tag789.xml"/><Relationship Id="rId124" Type="http://schemas.openxmlformats.org/officeDocument/2006/relationships/oleObject" Target="file:///\\bosch.com\dfsrb\dfsus\loc\Ch\ILM\Projects\VP\Leadership%20Staff%20Meeting\Balance%20Score%20Card\TaC%20Measure%20tracking%202017.xlsx!MOE2%20TaC!R10C15" TargetMode="External"/><Relationship Id="rId129" Type="http://schemas.openxmlformats.org/officeDocument/2006/relationships/image" Target="../media/image22.emf"/><Relationship Id="rId54" Type="http://schemas.openxmlformats.org/officeDocument/2006/relationships/tags" Target="../tags/tag735.xml"/><Relationship Id="rId70" Type="http://schemas.openxmlformats.org/officeDocument/2006/relationships/tags" Target="../tags/tag751.xml"/><Relationship Id="rId75" Type="http://schemas.openxmlformats.org/officeDocument/2006/relationships/tags" Target="../tags/tag756.xml"/><Relationship Id="rId91" Type="http://schemas.openxmlformats.org/officeDocument/2006/relationships/tags" Target="../tags/tag772.xml"/><Relationship Id="rId96" Type="http://schemas.openxmlformats.org/officeDocument/2006/relationships/tags" Target="../tags/tag777.xml"/><Relationship Id="rId140" Type="http://schemas.openxmlformats.org/officeDocument/2006/relationships/oleObject" Target="file:///\\bosch.com\dfsrb\dfsus\loc\Ch\ILM\Projects\VP\Leadership%20Staff%20Meeting\Balance%20Score%20Card\TaC%20Measure%20tracking%202017.xlsx!PM%20TaC!R24C15" TargetMode="External"/><Relationship Id="rId145" Type="http://schemas.openxmlformats.org/officeDocument/2006/relationships/image" Target="../media/image12.emf"/><Relationship Id="rId161" Type="http://schemas.openxmlformats.org/officeDocument/2006/relationships/oleObject" Target="file:///\\bosch.com\dfsrb\dfsus\loc\Ch\ILM\Projects\VP\Leadership%20Staff%20Meeting\Balance%20Score%20Card\TaC%20Measure%20tracking%202017.xlsx!MOE2%20TaC!R16C16" TargetMode="External"/><Relationship Id="rId166" Type="http://schemas.openxmlformats.org/officeDocument/2006/relationships/oleObject" Target="file:///\\bosch.com\dfsrb\dfsus\loc\Ch\ILM\Projects\VP\Leadership%20Staff%20Meeting\Balance%20Score%20Card\TaC%20Measure%20tracking%202017.xlsx!MOE2%20TaC!R28C15" TargetMode="External"/><Relationship Id="rId1" Type="http://schemas.openxmlformats.org/officeDocument/2006/relationships/vmlDrawing" Target="../drawings/vmlDrawing5.vml"/><Relationship Id="rId6" Type="http://schemas.openxmlformats.org/officeDocument/2006/relationships/tags" Target="../tags/tag687.xml"/><Relationship Id="rId15" Type="http://schemas.openxmlformats.org/officeDocument/2006/relationships/tags" Target="../tags/tag696.xml"/><Relationship Id="rId23" Type="http://schemas.openxmlformats.org/officeDocument/2006/relationships/tags" Target="../tags/tag704.xml"/><Relationship Id="rId28" Type="http://schemas.openxmlformats.org/officeDocument/2006/relationships/tags" Target="../tags/tag709.xml"/><Relationship Id="rId36" Type="http://schemas.openxmlformats.org/officeDocument/2006/relationships/tags" Target="../tags/tag717.xml"/><Relationship Id="rId49" Type="http://schemas.openxmlformats.org/officeDocument/2006/relationships/tags" Target="../tags/tag730.xml"/><Relationship Id="rId57" Type="http://schemas.openxmlformats.org/officeDocument/2006/relationships/tags" Target="../tags/tag738.xml"/><Relationship Id="rId106" Type="http://schemas.openxmlformats.org/officeDocument/2006/relationships/tags" Target="../tags/tag787.xml"/><Relationship Id="rId114" Type="http://schemas.openxmlformats.org/officeDocument/2006/relationships/oleObject" Target="file:///\\bosch.com\dfsrb\dfsus\loc\Ch\ILM\Projects\VP\Leadership%20Staff%20Meeting\Balance%20Score%20Card\TaC%20Measure%20tracking%202017.xlsx!MOE2%20TaC!R9C16" TargetMode="External"/><Relationship Id="rId119" Type="http://schemas.openxmlformats.org/officeDocument/2006/relationships/image" Target="../media/image58.emf"/><Relationship Id="rId127" Type="http://schemas.openxmlformats.org/officeDocument/2006/relationships/image" Target="../media/image30.emf"/><Relationship Id="rId10" Type="http://schemas.openxmlformats.org/officeDocument/2006/relationships/tags" Target="../tags/tag691.xml"/><Relationship Id="rId31" Type="http://schemas.openxmlformats.org/officeDocument/2006/relationships/tags" Target="../tags/tag712.xml"/><Relationship Id="rId44" Type="http://schemas.openxmlformats.org/officeDocument/2006/relationships/tags" Target="../tags/tag725.xml"/><Relationship Id="rId52" Type="http://schemas.openxmlformats.org/officeDocument/2006/relationships/tags" Target="../tags/tag733.xml"/><Relationship Id="rId60" Type="http://schemas.openxmlformats.org/officeDocument/2006/relationships/tags" Target="../tags/tag741.xml"/><Relationship Id="rId65" Type="http://schemas.openxmlformats.org/officeDocument/2006/relationships/tags" Target="../tags/tag746.xml"/><Relationship Id="rId73" Type="http://schemas.openxmlformats.org/officeDocument/2006/relationships/tags" Target="../tags/tag754.xml"/><Relationship Id="rId78" Type="http://schemas.openxmlformats.org/officeDocument/2006/relationships/tags" Target="../tags/tag759.xml"/><Relationship Id="rId81" Type="http://schemas.openxmlformats.org/officeDocument/2006/relationships/tags" Target="../tags/tag762.xml"/><Relationship Id="rId86" Type="http://schemas.openxmlformats.org/officeDocument/2006/relationships/tags" Target="../tags/tag767.xml"/><Relationship Id="rId94" Type="http://schemas.openxmlformats.org/officeDocument/2006/relationships/tags" Target="../tags/tag775.xml"/><Relationship Id="rId99" Type="http://schemas.openxmlformats.org/officeDocument/2006/relationships/tags" Target="../tags/tag780.xml"/><Relationship Id="rId101" Type="http://schemas.openxmlformats.org/officeDocument/2006/relationships/tags" Target="../tags/tag782.xml"/><Relationship Id="rId122" Type="http://schemas.openxmlformats.org/officeDocument/2006/relationships/oleObject" Target="file:///\\bosch.com\dfsrb\dfsus\loc\Ch\ILM\Projects\VP\Leadership%20Staff%20Meeting\Balance%20Score%20Card\TaC%20Measure%20tracking%202017.xlsx!MOE2%20TaC!R11C17" TargetMode="External"/><Relationship Id="rId130" Type="http://schemas.openxmlformats.org/officeDocument/2006/relationships/oleObject" Target="file:///\\bosch.com\dfsrb\dfsus\loc\Ch\ILM\Projects\VP\Leadership%20Staff%20Meeting\Balance%20Score%20Card\TaC%20Measure%20tracking%202017.xlsx!MOE2%20TaC!R21C15" TargetMode="External"/><Relationship Id="rId135" Type="http://schemas.openxmlformats.org/officeDocument/2006/relationships/oleObject" Target="file:///\\bosch.com\dfsrb\dfsus\loc\Ch\ILM\Projects\VP\Leadership%20Staff%20Meeting\Balance%20Score%20Card\TaC%20Measure%20tracking%202017.xlsx!MOE2%20TaC!R23C15" TargetMode="External"/><Relationship Id="rId143" Type="http://schemas.openxmlformats.org/officeDocument/2006/relationships/image" Target="../media/image32.emf"/><Relationship Id="rId148" Type="http://schemas.openxmlformats.org/officeDocument/2006/relationships/oleObject" Target="file:///\\bosch.com\dfsrb\dfsus\loc\Ch\ILM\Projects\VP\Leadership%20Staff%20Meeting\Balance%20Score%20Card\TaC%20Measure%20tracking%202017.xlsx!PM%20TaC!R30C16" TargetMode="External"/><Relationship Id="rId151" Type="http://schemas.openxmlformats.org/officeDocument/2006/relationships/image" Target="../media/image20.emf"/><Relationship Id="rId156" Type="http://schemas.openxmlformats.org/officeDocument/2006/relationships/oleObject" Target="file:///\\bosch.com\dfsrb\dfsus\loc\Ch\ILM\Projects\VP\Leadership%20Staff%20Meeting\Balance%20Score%20Card\TaC%20Measure%20tracking%202017.xlsx!MOE2%20TaC!R15C15" TargetMode="External"/><Relationship Id="rId164" Type="http://schemas.openxmlformats.org/officeDocument/2006/relationships/image" Target="../media/image42.emf"/><Relationship Id="rId169" Type="http://schemas.openxmlformats.org/officeDocument/2006/relationships/image" Target="../media/image49.emf"/><Relationship Id="rId4" Type="http://schemas.openxmlformats.org/officeDocument/2006/relationships/tags" Target="../tags/tag685.xml"/><Relationship Id="rId9" Type="http://schemas.openxmlformats.org/officeDocument/2006/relationships/tags" Target="../tags/tag690.xml"/><Relationship Id="rId172" Type="http://schemas.openxmlformats.org/officeDocument/2006/relationships/oleObject" Target="file:///\\bosch.com\dfsrb\dfsus\loc\Ch\ILM\Projects\VP\Leadership%20Staff%20Meeting\Balance%20Score%20Card\TaC%20Measure%20tracking%202017.xlsx!MOE2%20TaC!R33C15" TargetMode="External"/><Relationship Id="rId13" Type="http://schemas.openxmlformats.org/officeDocument/2006/relationships/tags" Target="../tags/tag694.xml"/><Relationship Id="rId18" Type="http://schemas.openxmlformats.org/officeDocument/2006/relationships/tags" Target="../tags/tag699.xml"/><Relationship Id="rId39" Type="http://schemas.openxmlformats.org/officeDocument/2006/relationships/tags" Target="../tags/tag720.xml"/><Relationship Id="rId109" Type="http://schemas.openxmlformats.org/officeDocument/2006/relationships/slideLayout" Target="../slideLayouts/slideLayout2.xml"/><Relationship Id="rId34" Type="http://schemas.openxmlformats.org/officeDocument/2006/relationships/tags" Target="../tags/tag715.xml"/><Relationship Id="rId50" Type="http://schemas.openxmlformats.org/officeDocument/2006/relationships/tags" Target="../tags/tag731.xml"/><Relationship Id="rId55" Type="http://schemas.openxmlformats.org/officeDocument/2006/relationships/tags" Target="../tags/tag736.xml"/><Relationship Id="rId76" Type="http://schemas.openxmlformats.org/officeDocument/2006/relationships/tags" Target="../tags/tag757.xml"/><Relationship Id="rId97" Type="http://schemas.openxmlformats.org/officeDocument/2006/relationships/tags" Target="../tags/tag778.xml"/><Relationship Id="rId104" Type="http://schemas.openxmlformats.org/officeDocument/2006/relationships/tags" Target="../tags/tag785.xml"/><Relationship Id="rId120" Type="http://schemas.openxmlformats.org/officeDocument/2006/relationships/oleObject" Target="file:///\\bosch.com\dfsrb\dfsus\loc\Ch\ILM\Projects\VP\Leadership%20Staff%20Meeting\Balance%20Score%20Card\TaC%20Measure%20tracking%202017.xlsx!MOE2%20TaC!R11C16" TargetMode="External"/><Relationship Id="rId125" Type="http://schemas.openxmlformats.org/officeDocument/2006/relationships/image" Target="../media/image59.emf"/><Relationship Id="rId141" Type="http://schemas.openxmlformats.org/officeDocument/2006/relationships/image" Target="../media/image7.emf"/><Relationship Id="rId146" Type="http://schemas.openxmlformats.org/officeDocument/2006/relationships/oleObject" Target="file:///\\bosch.com\dfsrb\dfsus\loc\Ch\ILM\Projects\VP\Leadership%20Staff%20Meeting\Balance%20Score%20Card\TaC%20Measure%20tracking%202017.xlsx!PM%20TaC!R30C15" TargetMode="External"/><Relationship Id="rId167" Type="http://schemas.openxmlformats.org/officeDocument/2006/relationships/oleObject" Target="file:///\\bosch.com\dfsrb\dfsus\loc\Ch\ILM\Projects\VP\Leadership%20Staff%20Meeting\Balance%20Score%20Card\TaC%20Measure%20tracking%202017.xlsx!MOE2%20TaC!R30C15" TargetMode="External"/><Relationship Id="rId7" Type="http://schemas.openxmlformats.org/officeDocument/2006/relationships/tags" Target="../tags/tag688.xml"/><Relationship Id="rId71" Type="http://schemas.openxmlformats.org/officeDocument/2006/relationships/tags" Target="../tags/tag752.xml"/><Relationship Id="rId92" Type="http://schemas.openxmlformats.org/officeDocument/2006/relationships/tags" Target="../tags/tag773.xml"/><Relationship Id="rId162" Type="http://schemas.openxmlformats.org/officeDocument/2006/relationships/image" Target="../media/image41.emf"/><Relationship Id="rId2" Type="http://schemas.openxmlformats.org/officeDocument/2006/relationships/tags" Target="../tags/tag683.xml"/><Relationship Id="rId29" Type="http://schemas.openxmlformats.org/officeDocument/2006/relationships/tags" Target="../tags/tag710.xml"/><Relationship Id="rId24" Type="http://schemas.openxmlformats.org/officeDocument/2006/relationships/tags" Target="../tags/tag705.xml"/><Relationship Id="rId40" Type="http://schemas.openxmlformats.org/officeDocument/2006/relationships/tags" Target="../tags/tag721.xml"/><Relationship Id="rId45" Type="http://schemas.openxmlformats.org/officeDocument/2006/relationships/tags" Target="../tags/tag726.xml"/><Relationship Id="rId66" Type="http://schemas.openxmlformats.org/officeDocument/2006/relationships/tags" Target="../tags/tag747.xml"/><Relationship Id="rId87" Type="http://schemas.openxmlformats.org/officeDocument/2006/relationships/tags" Target="../tags/tag768.xml"/><Relationship Id="rId110" Type="http://schemas.openxmlformats.org/officeDocument/2006/relationships/notesSlide" Target="../notesSlides/notesSlide5.xml"/><Relationship Id="rId115" Type="http://schemas.openxmlformats.org/officeDocument/2006/relationships/image" Target="../media/image57.emf"/><Relationship Id="rId131" Type="http://schemas.openxmlformats.org/officeDocument/2006/relationships/image" Target="../media/image19.emf"/><Relationship Id="rId136" Type="http://schemas.openxmlformats.org/officeDocument/2006/relationships/oleObject" Target="file:///\\bosch.com\dfsrb\dfsus\loc\Ch\ILM\Projects\VP\Leadership%20Staff%20Meeting\Balance%20Score%20Card\TaC%20Measure%20tracking%202017.xlsx!MOE2%20TaC!R24C15" TargetMode="External"/><Relationship Id="rId157" Type="http://schemas.openxmlformats.org/officeDocument/2006/relationships/oleObject" Target="file:///\\bosch.com\dfsrb\dfsus\loc\Ch\ILM\Projects\VP\Leadership%20Staff%20Meeting\Balance%20Score%20Card\TaC%20Measure%20tracking%202017.xlsx!MOE2%20TaC!R15C16" TargetMode="External"/><Relationship Id="rId61" Type="http://schemas.openxmlformats.org/officeDocument/2006/relationships/tags" Target="../tags/tag742.xml"/><Relationship Id="rId82" Type="http://schemas.openxmlformats.org/officeDocument/2006/relationships/tags" Target="../tags/tag763.xml"/><Relationship Id="rId152" Type="http://schemas.openxmlformats.org/officeDocument/2006/relationships/oleObject" Target="file:///\\bosch.com\dfsrb\dfsus\loc\Ch\ILM\Projects\VP\Leadership%20Staff%20Meeting\Balance%20Score%20Card\TaC%20Measure%20tracking%202017.xlsx!MOE2%20TaC!R13C15" TargetMode="External"/><Relationship Id="rId173" Type="http://schemas.openxmlformats.org/officeDocument/2006/relationships/image" Target="../media/image44.emf"/><Relationship Id="rId19" Type="http://schemas.openxmlformats.org/officeDocument/2006/relationships/tags" Target="../tags/tag700.xml"/><Relationship Id="rId14" Type="http://schemas.openxmlformats.org/officeDocument/2006/relationships/tags" Target="../tags/tag695.xml"/><Relationship Id="rId30" Type="http://schemas.openxmlformats.org/officeDocument/2006/relationships/tags" Target="../tags/tag711.xml"/><Relationship Id="rId35" Type="http://schemas.openxmlformats.org/officeDocument/2006/relationships/tags" Target="../tags/tag716.xml"/><Relationship Id="rId56" Type="http://schemas.openxmlformats.org/officeDocument/2006/relationships/tags" Target="../tags/tag737.xml"/><Relationship Id="rId77" Type="http://schemas.openxmlformats.org/officeDocument/2006/relationships/tags" Target="../tags/tag758.xml"/><Relationship Id="rId100" Type="http://schemas.openxmlformats.org/officeDocument/2006/relationships/tags" Target="../tags/tag781.xml"/><Relationship Id="rId105" Type="http://schemas.openxmlformats.org/officeDocument/2006/relationships/tags" Target="../tags/tag786.xml"/><Relationship Id="rId126" Type="http://schemas.openxmlformats.org/officeDocument/2006/relationships/oleObject" Target="file:///\\bosch.com\dfsrb\dfsus\loc\Ch\ILM\Projects\VP\Leadership%20Staff%20Meeting\Balance%20Score%20Card\TaC%20Measure%20tracking%202017.xlsx!MOE2%20TaC!R10C17" TargetMode="External"/><Relationship Id="rId147" Type="http://schemas.openxmlformats.org/officeDocument/2006/relationships/image" Target="../media/image11.emf"/><Relationship Id="rId168" Type="http://schemas.openxmlformats.org/officeDocument/2006/relationships/oleObject" Target="file:///\\bosch.com\dfsrb\dfsus\loc\Ch\ILM\Projects\VP\Leadership%20Staff%20Meeting\Balance%20Score%20Card\TaC%20Measure%20tracking%202017.xlsx!MOE2%20TaC!R31C15" TargetMode="External"/><Relationship Id="rId8" Type="http://schemas.openxmlformats.org/officeDocument/2006/relationships/tags" Target="../tags/tag689.xml"/><Relationship Id="rId51" Type="http://schemas.openxmlformats.org/officeDocument/2006/relationships/tags" Target="../tags/tag732.xml"/><Relationship Id="rId72" Type="http://schemas.openxmlformats.org/officeDocument/2006/relationships/tags" Target="../tags/tag753.xml"/><Relationship Id="rId93" Type="http://schemas.openxmlformats.org/officeDocument/2006/relationships/tags" Target="../tags/tag774.xml"/><Relationship Id="rId98" Type="http://schemas.openxmlformats.org/officeDocument/2006/relationships/tags" Target="../tags/tag779.xml"/><Relationship Id="rId121" Type="http://schemas.openxmlformats.org/officeDocument/2006/relationships/image" Target="../media/image46.emf"/><Relationship Id="rId142" Type="http://schemas.openxmlformats.org/officeDocument/2006/relationships/oleObject" Target="file:///\\bosch.com\dfsrb\dfsus\loc\Ch\ILM\Projects\VP\Leadership%20Staff%20Meeting\Balance%20Score%20Card\TaC%20Measure%20tracking%202017.xlsx!PM%20TaC!R24C16" TargetMode="External"/><Relationship Id="rId163" Type="http://schemas.openxmlformats.org/officeDocument/2006/relationships/oleObject" Target="file:///\\bosch.com\dfsrb\dfsus\loc\Ch\ILM\Projects\VP\Leadership%20Staff%20Meeting\Balance%20Score%20Card\TaC%20Measure%20tracking%202017.xlsx!MOE2%20TaC!R16C17" TargetMode="External"/><Relationship Id="rId3" Type="http://schemas.openxmlformats.org/officeDocument/2006/relationships/tags" Target="../tags/tag684.xml"/><Relationship Id="rId25" Type="http://schemas.openxmlformats.org/officeDocument/2006/relationships/tags" Target="../tags/tag706.xml"/><Relationship Id="rId46" Type="http://schemas.openxmlformats.org/officeDocument/2006/relationships/tags" Target="../tags/tag727.xml"/><Relationship Id="rId67" Type="http://schemas.openxmlformats.org/officeDocument/2006/relationships/tags" Target="../tags/tag748.xml"/><Relationship Id="rId116" Type="http://schemas.openxmlformats.org/officeDocument/2006/relationships/oleObject" Target="file:///\\bosch.com\dfsrb\dfsus\loc\Ch\ILM\Projects\VP\Leadership%20Staff%20Meeting\Balance%20Score%20Card\TaC%20Measure%20tracking%202017.xlsx!MOE2%20TaC!R9C17" TargetMode="External"/><Relationship Id="rId137" Type="http://schemas.openxmlformats.org/officeDocument/2006/relationships/oleObject" Target="file:///\\bosch.com\dfsrb\dfsus\loc\Ch\ILM\Projects\VP\Leadership%20Staff%20Meeting\Balance%20Score%20Card\TaC%20Measure%20tracking%202017.xlsx!MOE2%20TaC!R25C15" TargetMode="External"/><Relationship Id="rId158" Type="http://schemas.openxmlformats.org/officeDocument/2006/relationships/oleObject" Target="file:///\\bosch.com\dfsrb\dfsus\loc\Ch\ILM\Projects\VP\Leadership%20Staff%20Meeting\Balance%20Score%20Card\TaC%20Measure%20tracking%202017.xlsx!MOE2%20TaC!R15C17" TargetMode="External"/><Relationship Id="rId20" Type="http://schemas.openxmlformats.org/officeDocument/2006/relationships/tags" Target="../tags/tag701.xml"/><Relationship Id="rId41" Type="http://schemas.openxmlformats.org/officeDocument/2006/relationships/tags" Target="../tags/tag722.xml"/><Relationship Id="rId62" Type="http://schemas.openxmlformats.org/officeDocument/2006/relationships/tags" Target="../tags/tag743.xml"/><Relationship Id="rId83" Type="http://schemas.openxmlformats.org/officeDocument/2006/relationships/tags" Target="../tags/tag764.xml"/><Relationship Id="rId88" Type="http://schemas.openxmlformats.org/officeDocument/2006/relationships/tags" Target="../tags/tag769.xml"/><Relationship Id="rId111" Type="http://schemas.openxmlformats.org/officeDocument/2006/relationships/image" Target="../media/image45.png"/><Relationship Id="rId132" Type="http://schemas.openxmlformats.org/officeDocument/2006/relationships/oleObject" Target="file:///\\bosch.com\dfsrb\dfsus\loc\Ch\ILM\Projects\VP\Leadership%20Staff%20Meeting\Balance%20Score%20Card\TaC%20Measure%20tracking%202017.xlsx!MOE2%20TaC!R18C15" TargetMode="External"/><Relationship Id="rId153" Type="http://schemas.openxmlformats.org/officeDocument/2006/relationships/oleObject" Target="file:///\\bosch.com\dfsrb\dfsus\loc\Ch\ILM\Projects\VP\Leadership%20Staff%20Meeting\Balance%20Score%20Card\TaC%20Measure%20tracking%202017.xlsx!MOE2%20TaC!R13C16" TargetMode="External"/><Relationship Id="rId174" Type="http://schemas.openxmlformats.org/officeDocument/2006/relationships/oleObject" Target="file:///\\bosch.com\dfsrb\dfsus\loc\Ch\ILM\Projects\VP\Leadership%20Staff%20Meeting\Balance%20Score%20Card\TaC%20Measure%20tracking%202017.xlsx!PM%20TaC!R18C16" TargetMode="Externa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tags" Target="../tags/tag814.xml"/><Relationship Id="rId117" Type="http://schemas.openxmlformats.org/officeDocument/2006/relationships/oleObject" Target="file:///\\bosch.com\dfsrb\dfsus\loc\Ch\ILM\Projects\VP\Leadership%20Staff%20Meeting\Balance%20Score%20Card\TaC%20Measure%20tracking%202017.xlsx!QMM%20TaC!R28C15" TargetMode="External"/><Relationship Id="rId21" Type="http://schemas.openxmlformats.org/officeDocument/2006/relationships/tags" Target="../tags/tag809.xml"/><Relationship Id="rId42" Type="http://schemas.openxmlformats.org/officeDocument/2006/relationships/tags" Target="../tags/tag830.xml"/><Relationship Id="rId47" Type="http://schemas.openxmlformats.org/officeDocument/2006/relationships/tags" Target="../tags/tag835.xml"/><Relationship Id="rId63" Type="http://schemas.openxmlformats.org/officeDocument/2006/relationships/tags" Target="../tags/tag851.xml"/><Relationship Id="rId68" Type="http://schemas.openxmlformats.org/officeDocument/2006/relationships/tags" Target="../tags/tag856.xml"/><Relationship Id="rId84" Type="http://schemas.openxmlformats.org/officeDocument/2006/relationships/tags" Target="../tags/tag872.xml"/><Relationship Id="rId89" Type="http://schemas.openxmlformats.org/officeDocument/2006/relationships/slideLayout" Target="../slideLayouts/slideLayout2.xml"/><Relationship Id="rId112" Type="http://schemas.openxmlformats.org/officeDocument/2006/relationships/oleObject" Target="file:///\\bosch.com\dfsrb\dfsus\loc\Ch\ILM\Projects\VP\Leadership%20Staff%20Meeting\Balance%20Score%20Card\TaC%20Measure%20tracking%202017.xlsx!QMM%20TaC!R23C15" TargetMode="External"/><Relationship Id="rId133" Type="http://schemas.openxmlformats.org/officeDocument/2006/relationships/oleObject" Target="file:///\\bosch.com\dfsrb\dfsus\loc\Ch\ILM\Projects\VP\Leadership%20Staff%20Meeting\Balance%20Score%20Card\TaC%20Measure%20tracking%202017.xlsx!QMM%20TaC!R38C15" TargetMode="External"/><Relationship Id="rId16" Type="http://schemas.openxmlformats.org/officeDocument/2006/relationships/tags" Target="../tags/tag804.xml"/><Relationship Id="rId107" Type="http://schemas.openxmlformats.org/officeDocument/2006/relationships/oleObject" Target="file:///\\bosch.com\dfsrb\dfsus\loc\Ch\ILM\Projects\VP\Leadership%20Staff%20Meeting\Balance%20Score%20Card\TaC%20Measure%20tracking%202017.xlsx!QMM%20TaC!R18C15" TargetMode="External"/><Relationship Id="rId11" Type="http://schemas.openxmlformats.org/officeDocument/2006/relationships/tags" Target="../tags/tag799.xml"/><Relationship Id="rId32" Type="http://schemas.openxmlformats.org/officeDocument/2006/relationships/tags" Target="../tags/tag820.xml"/><Relationship Id="rId37" Type="http://schemas.openxmlformats.org/officeDocument/2006/relationships/tags" Target="../tags/tag825.xml"/><Relationship Id="rId53" Type="http://schemas.openxmlformats.org/officeDocument/2006/relationships/tags" Target="../tags/tag841.xml"/><Relationship Id="rId58" Type="http://schemas.openxmlformats.org/officeDocument/2006/relationships/tags" Target="../tags/tag846.xml"/><Relationship Id="rId74" Type="http://schemas.openxmlformats.org/officeDocument/2006/relationships/tags" Target="../tags/tag862.xml"/><Relationship Id="rId79" Type="http://schemas.openxmlformats.org/officeDocument/2006/relationships/tags" Target="../tags/tag867.xml"/><Relationship Id="rId102" Type="http://schemas.openxmlformats.org/officeDocument/2006/relationships/oleObject" Target="file:///\\bosch.com\dfsrb\dfsus\loc\Ch\ILM\Projects\VP\Leadership%20Staff%20Meeting\Balance%20Score%20Card\TaC%20Measure%20tracking%202017.xlsx!QMM%20TaC!R14C15" TargetMode="External"/><Relationship Id="rId123" Type="http://schemas.openxmlformats.org/officeDocument/2006/relationships/oleObject" Target="file:///\\bosch.com\dfsrb\dfsus\loc\Ch\ILM\Projects\VP\Leadership%20Staff%20Meeting\Balance%20Score%20Card\TaC%20Measure%20tracking%202017.xlsx!QMM%20TaC!R34C15" TargetMode="External"/><Relationship Id="rId128" Type="http://schemas.openxmlformats.org/officeDocument/2006/relationships/image" Target="../media/image40.emf"/><Relationship Id="rId5" Type="http://schemas.openxmlformats.org/officeDocument/2006/relationships/tags" Target="../tags/tag793.xml"/><Relationship Id="rId90" Type="http://schemas.openxmlformats.org/officeDocument/2006/relationships/notesSlide" Target="../notesSlides/notesSlide6.xml"/><Relationship Id="rId95" Type="http://schemas.openxmlformats.org/officeDocument/2006/relationships/image" Target="../media/image61.emf"/><Relationship Id="rId14" Type="http://schemas.openxmlformats.org/officeDocument/2006/relationships/tags" Target="../tags/tag802.xml"/><Relationship Id="rId22" Type="http://schemas.openxmlformats.org/officeDocument/2006/relationships/tags" Target="../tags/tag810.xml"/><Relationship Id="rId27" Type="http://schemas.openxmlformats.org/officeDocument/2006/relationships/tags" Target="../tags/tag815.xml"/><Relationship Id="rId30" Type="http://schemas.openxmlformats.org/officeDocument/2006/relationships/tags" Target="../tags/tag818.xml"/><Relationship Id="rId35" Type="http://schemas.openxmlformats.org/officeDocument/2006/relationships/tags" Target="../tags/tag823.xml"/><Relationship Id="rId43" Type="http://schemas.openxmlformats.org/officeDocument/2006/relationships/tags" Target="../tags/tag831.xml"/><Relationship Id="rId48" Type="http://schemas.openxmlformats.org/officeDocument/2006/relationships/tags" Target="../tags/tag836.xml"/><Relationship Id="rId56" Type="http://schemas.openxmlformats.org/officeDocument/2006/relationships/tags" Target="../tags/tag844.xml"/><Relationship Id="rId64" Type="http://schemas.openxmlformats.org/officeDocument/2006/relationships/tags" Target="../tags/tag852.xml"/><Relationship Id="rId69" Type="http://schemas.openxmlformats.org/officeDocument/2006/relationships/tags" Target="../tags/tag857.xml"/><Relationship Id="rId77" Type="http://schemas.openxmlformats.org/officeDocument/2006/relationships/tags" Target="../tags/tag865.xml"/><Relationship Id="rId100" Type="http://schemas.openxmlformats.org/officeDocument/2006/relationships/oleObject" Target="file:///\\bosch.com\dfsrb\dfsus\loc\Ch\ILM\Projects\VP\Leadership%20Staff%20Meeting\Balance%20Score%20Card\TaC%20Measure%20tracking%202017.xlsx!QMM%20TaC!R13C15" TargetMode="External"/><Relationship Id="rId105" Type="http://schemas.openxmlformats.org/officeDocument/2006/relationships/oleObject" Target="file:///\\bosch.com\dfsrb\dfsus\loc\Ch\ILM\Projects\VP\Leadership%20Staff%20Meeting\Balance%20Score%20Card\TaC%20Measure%20tracking%202017.xlsx!QMM%20TaC!R16C15" TargetMode="External"/><Relationship Id="rId113" Type="http://schemas.openxmlformats.org/officeDocument/2006/relationships/oleObject" Target="file:///\\bosch.com\dfsrb\dfsus\loc\Ch\ILM\Projects\VP\Leadership%20Staff%20Meeting\Balance%20Score%20Card\TaC%20Measure%20tracking%202017.xlsx!QMM%20TaC!R25C15" TargetMode="External"/><Relationship Id="rId118" Type="http://schemas.openxmlformats.org/officeDocument/2006/relationships/oleObject" Target="file:///\\bosch.com\dfsrb\dfsus\loc\Ch\ILM\Projects\VP\Leadership%20Staff%20Meeting\Balance%20Score%20Card\TaC%20Measure%20tracking%202017.xlsx!QMM%20TaC!R29C15" TargetMode="External"/><Relationship Id="rId126" Type="http://schemas.openxmlformats.org/officeDocument/2006/relationships/oleObject" Target="file:///\\bosch.com\dfsrb\dfsus\loc\Ch\ILM\Projects\VP\Leadership%20Staff%20Meeting\Balance%20Score%20Card\TaC%20Measure%20tracking%202017.xlsx!QMM%20TaC!R37C15" TargetMode="External"/><Relationship Id="rId134" Type="http://schemas.openxmlformats.org/officeDocument/2006/relationships/image" Target="../media/image44.emf"/><Relationship Id="rId8" Type="http://schemas.openxmlformats.org/officeDocument/2006/relationships/tags" Target="../tags/tag796.xml"/><Relationship Id="rId51" Type="http://schemas.openxmlformats.org/officeDocument/2006/relationships/tags" Target="../tags/tag839.xml"/><Relationship Id="rId72" Type="http://schemas.openxmlformats.org/officeDocument/2006/relationships/tags" Target="../tags/tag860.xml"/><Relationship Id="rId80" Type="http://schemas.openxmlformats.org/officeDocument/2006/relationships/tags" Target="../tags/tag868.xml"/><Relationship Id="rId85" Type="http://schemas.openxmlformats.org/officeDocument/2006/relationships/tags" Target="../tags/tag873.xml"/><Relationship Id="rId93" Type="http://schemas.openxmlformats.org/officeDocument/2006/relationships/image" Target="../media/image57.emf"/><Relationship Id="rId98" Type="http://schemas.openxmlformats.org/officeDocument/2006/relationships/oleObject" Target="file:///\\bosch.com\dfsrb\dfsus\loc\Ch\ILM\Projects\VP\Leadership%20Staff%20Meeting\Balance%20Score%20Card\TaC%20Measure%20tracking%202017.xlsx!QMM%20TaC!R12C15" TargetMode="External"/><Relationship Id="rId121" Type="http://schemas.openxmlformats.org/officeDocument/2006/relationships/oleObject" Target="file:///\\bosch.com\dfsrb\dfsus\loc\Ch\ILM\Projects\VP\Leadership%20Staff%20Meeting\Balance%20Score%20Card\TaC%20Measure%20tracking%202017.xlsx!QMM%20TaC!R32C15" TargetMode="External"/><Relationship Id="rId3" Type="http://schemas.openxmlformats.org/officeDocument/2006/relationships/tags" Target="../tags/tag791.xml"/><Relationship Id="rId12" Type="http://schemas.openxmlformats.org/officeDocument/2006/relationships/tags" Target="../tags/tag800.xml"/><Relationship Id="rId17" Type="http://schemas.openxmlformats.org/officeDocument/2006/relationships/tags" Target="../tags/tag805.xml"/><Relationship Id="rId25" Type="http://schemas.openxmlformats.org/officeDocument/2006/relationships/tags" Target="../tags/tag813.xml"/><Relationship Id="rId33" Type="http://schemas.openxmlformats.org/officeDocument/2006/relationships/tags" Target="../tags/tag821.xml"/><Relationship Id="rId38" Type="http://schemas.openxmlformats.org/officeDocument/2006/relationships/tags" Target="../tags/tag826.xml"/><Relationship Id="rId46" Type="http://schemas.openxmlformats.org/officeDocument/2006/relationships/tags" Target="../tags/tag834.xml"/><Relationship Id="rId59" Type="http://schemas.openxmlformats.org/officeDocument/2006/relationships/tags" Target="../tags/tag847.xml"/><Relationship Id="rId67" Type="http://schemas.openxmlformats.org/officeDocument/2006/relationships/tags" Target="../tags/tag855.xml"/><Relationship Id="rId103" Type="http://schemas.openxmlformats.org/officeDocument/2006/relationships/image" Target="../media/image15.emf"/><Relationship Id="rId108" Type="http://schemas.openxmlformats.org/officeDocument/2006/relationships/oleObject" Target="file:///\\bosch.com\dfsrb\dfsus\loc\Ch\ILM\Projects\VP\Leadership%20Staff%20Meeting\Balance%20Score%20Card\TaC%20Measure%20tracking%202017.xlsx!QMM%20TaC!R19C15" TargetMode="External"/><Relationship Id="rId116" Type="http://schemas.openxmlformats.org/officeDocument/2006/relationships/oleObject" Target="file:///\\bosch.com\dfsrb\dfsus\loc\Ch\ILM\Projects\VP\Leadership%20Staff%20Meeting\Balance%20Score%20Card\TaC%20Measure%20tracking%202017.xlsx!QMM%20TaC!R27C15" TargetMode="External"/><Relationship Id="rId124" Type="http://schemas.openxmlformats.org/officeDocument/2006/relationships/oleObject" Target="file:///\\bosch.com\dfsrb\dfsus\loc\Ch\ILM\Projects\VP\Leadership%20Staff%20Meeting\Balance%20Score%20Card\TaC%20Measure%20tracking%202017.xlsx!QMM%20TaC!R35C15" TargetMode="External"/><Relationship Id="rId129" Type="http://schemas.openxmlformats.org/officeDocument/2006/relationships/oleObject" Target="file:///\\bosch.com\dfsrb\dfsus\loc\Ch\ILM\Projects\VP\Leadership%20Staff%20Meeting\Balance%20Score%20Card\TaC%20Measure%20tracking%202017.xlsx!QMM%20TaC!R10C16" TargetMode="External"/><Relationship Id="rId20" Type="http://schemas.openxmlformats.org/officeDocument/2006/relationships/tags" Target="../tags/tag808.xml"/><Relationship Id="rId41" Type="http://schemas.openxmlformats.org/officeDocument/2006/relationships/tags" Target="../tags/tag829.xml"/><Relationship Id="rId54" Type="http://schemas.openxmlformats.org/officeDocument/2006/relationships/tags" Target="../tags/tag842.xml"/><Relationship Id="rId62" Type="http://schemas.openxmlformats.org/officeDocument/2006/relationships/tags" Target="../tags/tag850.xml"/><Relationship Id="rId70" Type="http://schemas.openxmlformats.org/officeDocument/2006/relationships/tags" Target="../tags/tag858.xml"/><Relationship Id="rId75" Type="http://schemas.openxmlformats.org/officeDocument/2006/relationships/tags" Target="../tags/tag863.xml"/><Relationship Id="rId83" Type="http://schemas.openxmlformats.org/officeDocument/2006/relationships/tags" Target="../tags/tag871.xml"/><Relationship Id="rId88" Type="http://schemas.openxmlformats.org/officeDocument/2006/relationships/tags" Target="../tags/tag876.xml"/><Relationship Id="rId91" Type="http://schemas.openxmlformats.org/officeDocument/2006/relationships/image" Target="../media/image45.png"/><Relationship Id="rId96" Type="http://schemas.openxmlformats.org/officeDocument/2006/relationships/oleObject" Target="file:///\\bosch.com\dfsrb\dfsus\loc\Ch\ILM\Projects\VP\Leadership%20Staff%20Meeting\Balance%20Score%20Card\TaC%20Measure%20tracking%202017.xlsx!QMM%20TaC!R9C17" TargetMode="External"/><Relationship Id="rId111" Type="http://schemas.openxmlformats.org/officeDocument/2006/relationships/oleObject" Target="file:///\\bosch.com\dfsrb\dfsus\loc\Ch\ILM\Projects\VP\Leadership%20Staff%20Meeting\Balance%20Score%20Card\TaC%20Measure%20tracking%202017.xlsx!QMM%20TaC!R22C15" TargetMode="External"/><Relationship Id="rId132" Type="http://schemas.openxmlformats.org/officeDocument/2006/relationships/image" Target="../media/image63.emf"/><Relationship Id="rId1" Type="http://schemas.openxmlformats.org/officeDocument/2006/relationships/vmlDrawing" Target="../drawings/vmlDrawing6.vml"/><Relationship Id="rId6" Type="http://schemas.openxmlformats.org/officeDocument/2006/relationships/tags" Target="../tags/tag794.xml"/><Relationship Id="rId15" Type="http://schemas.openxmlformats.org/officeDocument/2006/relationships/tags" Target="../tags/tag803.xml"/><Relationship Id="rId23" Type="http://schemas.openxmlformats.org/officeDocument/2006/relationships/tags" Target="../tags/tag811.xml"/><Relationship Id="rId28" Type="http://schemas.openxmlformats.org/officeDocument/2006/relationships/tags" Target="../tags/tag816.xml"/><Relationship Id="rId36" Type="http://schemas.openxmlformats.org/officeDocument/2006/relationships/tags" Target="../tags/tag824.xml"/><Relationship Id="rId49" Type="http://schemas.openxmlformats.org/officeDocument/2006/relationships/tags" Target="../tags/tag837.xml"/><Relationship Id="rId57" Type="http://schemas.openxmlformats.org/officeDocument/2006/relationships/tags" Target="../tags/tag845.xml"/><Relationship Id="rId106" Type="http://schemas.openxmlformats.org/officeDocument/2006/relationships/oleObject" Target="file:///\\bosch.com\dfsrb\dfsus\loc\Ch\ILM\Projects\VP\Leadership%20Staff%20Meeting\Balance%20Score%20Card\TaC%20Measure%20tracking%202017.xlsx!QMM%20TaC!R17C15" TargetMode="External"/><Relationship Id="rId114" Type="http://schemas.openxmlformats.org/officeDocument/2006/relationships/image" Target="../media/image13.emf"/><Relationship Id="rId119" Type="http://schemas.openxmlformats.org/officeDocument/2006/relationships/oleObject" Target="file:///\\bosch.com\dfsrb\dfsus\loc\Ch\ILM\Projects\VP\Leadership%20Staff%20Meeting\Balance%20Score%20Card\TaC%20Measure%20tracking%202017.xlsx!QMM%20TaC!R30C15" TargetMode="External"/><Relationship Id="rId127" Type="http://schemas.openxmlformats.org/officeDocument/2006/relationships/oleObject" Target="file:///\\bosch.com\dfsrb\dfsus\loc\Ch\ILM\Projects\VP\Leadership%20Staff%20Meeting\Balance%20Score%20Card\TaC%20Measure%20tracking%202017.xlsx!QMM%20TaC!R10C15" TargetMode="External"/><Relationship Id="rId10" Type="http://schemas.openxmlformats.org/officeDocument/2006/relationships/tags" Target="../tags/tag798.xml"/><Relationship Id="rId31" Type="http://schemas.openxmlformats.org/officeDocument/2006/relationships/tags" Target="../tags/tag819.xml"/><Relationship Id="rId44" Type="http://schemas.openxmlformats.org/officeDocument/2006/relationships/tags" Target="../tags/tag832.xml"/><Relationship Id="rId52" Type="http://schemas.openxmlformats.org/officeDocument/2006/relationships/tags" Target="../tags/tag840.xml"/><Relationship Id="rId60" Type="http://schemas.openxmlformats.org/officeDocument/2006/relationships/tags" Target="../tags/tag848.xml"/><Relationship Id="rId65" Type="http://schemas.openxmlformats.org/officeDocument/2006/relationships/tags" Target="../tags/tag853.xml"/><Relationship Id="rId73" Type="http://schemas.openxmlformats.org/officeDocument/2006/relationships/tags" Target="../tags/tag861.xml"/><Relationship Id="rId78" Type="http://schemas.openxmlformats.org/officeDocument/2006/relationships/tags" Target="../tags/tag866.xml"/><Relationship Id="rId81" Type="http://schemas.openxmlformats.org/officeDocument/2006/relationships/tags" Target="../tags/tag869.xml"/><Relationship Id="rId86" Type="http://schemas.openxmlformats.org/officeDocument/2006/relationships/tags" Target="../tags/tag874.xml"/><Relationship Id="rId94" Type="http://schemas.openxmlformats.org/officeDocument/2006/relationships/oleObject" Target="file:///\\bosch.com\dfsrb\dfsus\loc\Ch\ILM\Projects\VP\Leadership%20Staff%20Meeting\Balance%20Score%20Card\TaC%20Measure%20tracking%202017.xlsx!QMM%20TaC!R9C16" TargetMode="External"/><Relationship Id="rId99" Type="http://schemas.openxmlformats.org/officeDocument/2006/relationships/image" Target="../media/image22.emf"/><Relationship Id="rId101" Type="http://schemas.openxmlformats.org/officeDocument/2006/relationships/image" Target="../media/image19.emf"/><Relationship Id="rId122" Type="http://schemas.openxmlformats.org/officeDocument/2006/relationships/oleObject" Target="file:///\\bosch.com\dfsrb\dfsus\loc\Ch\ILM\Projects\VP\Leadership%20Staff%20Meeting\Balance%20Score%20Card\TaC%20Measure%20tracking%202017.xlsx!QMM%20TaC!R33C15" TargetMode="External"/><Relationship Id="rId130" Type="http://schemas.openxmlformats.org/officeDocument/2006/relationships/image" Target="../media/image41.emf"/><Relationship Id="rId4" Type="http://schemas.openxmlformats.org/officeDocument/2006/relationships/tags" Target="../tags/tag792.xml"/><Relationship Id="rId9" Type="http://schemas.openxmlformats.org/officeDocument/2006/relationships/tags" Target="../tags/tag797.xml"/><Relationship Id="rId13" Type="http://schemas.openxmlformats.org/officeDocument/2006/relationships/tags" Target="../tags/tag801.xml"/><Relationship Id="rId18" Type="http://schemas.openxmlformats.org/officeDocument/2006/relationships/tags" Target="../tags/tag806.xml"/><Relationship Id="rId39" Type="http://schemas.openxmlformats.org/officeDocument/2006/relationships/tags" Target="../tags/tag827.xml"/><Relationship Id="rId109" Type="http://schemas.openxmlformats.org/officeDocument/2006/relationships/oleObject" Target="file:///\\bosch.com\dfsrb\dfsus\loc\Ch\ILM\Projects\VP\Leadership%20Staff%20Meeting\Balance%20Score%20Card\TaC%20Measure%20tracking%202017.xlsx!QMM%20TaC!R20C15" TargetMode="External"/><Relationship Id="rId34" Type="http://schemas.openxmlformats.org/officeDocument/2006/relationships/tags" Target="../tags/tag822.xml"/><Relationship Id="rId50" Type="http://schemas.openxmlformats.org/officeDocument/2006/relationships/tags" Target="../tags/tag838.xml"/><Relationship Id="rId55" Type="http://schemas.openxmlformats.org/officeDocument/2006/relationships/tags" Target="../tags/tag843.xml"/><Relationship Id="rId76" Type="http://schemas.openxmlformats.org/officeDocument/2006/relationships/tags" Target="../tags/tag864.xml"/><Relationship Id="rId97" Type="http://schemas.openxmlformats.org/officeDocument/2006/relationships/image" Target="../media/image62.emf"/><Relationship Id="rId104" Type="http://schemas.openxmlformats.org/officeDocument/2006/relationships/oleObject" Target="file:///\\bosch.com\dfsrb\dfsus\loc\Ch\ILM\Projects\VP\Leadership%20Staff%20Meeting\Balance%20Score%20Card\TaC%20Measure%20tracking%202017.xlsx!QMM%20TaC!R15C15" TargetMode="External"/><Relationship Id="rId120" Type="http://schemas.openxmlformats.org/officeDocument/2006/relationships/oleObject" Target="file:///\\bosch.com\dfsrb\dfsus\loc\Ch\ILM\Projects\VP\Leadership%20Staff%20Meeting\Balance%20Score%20Card\TaC%20Measure%20tracking%202017.xlsx!QMM%20TaC!R31C15" TargetMode="External"/><Relationship Id="rId125" Type="http://schemas.openxmlformats.org/officeDocument/2006/relationships/oleObject" Target="file:///\\bosch.com\dfsrb\dfsus\loc\Ch\ILM\Projects\VP\Leadership%20Staff%20Meeting\Balance%20Score%20Card\TaC%20Measure%20tracking%202017.xlsx!QMM%20TaC!R36C15" TargetMode="External"/><Relationship Id="rId7" Type="http://schemas.openxmlformats.org/officeDocument/2006/relationships/tags" Target="../tags/tag795.xml"/><Relationship Id="rId71" Type="http://schemas.openxmlformats.org/officeDocument/2006/relationships/tags" Target="../tags/tag859.xml"/><Relationship Id="rId92" Type="http://schemas.openxmlformats.org/officeDocument/2006/relationships/oleObject" Target="file:///\\bosch.com\dfsrb\dfsus\loc\Ch\ILM\Projects\VP\Leadership%20Staff%20Meeting\Balance%20Score%20Card\TaC%20Measure%20tracking%202017.xlsx!QMM%20TaC!R9C15" TargetMode="External"/><Relationship Id="rId2" Type="http://schemas.openxmlformats.org/officeDocument/2006/relationships/tags" Target="../tags/tag790.xml"/><Relationship Id="rId29" Type="http://schemas.openxmlformats.org/officeDocument/2006/relationships/tags" Target="../tags/tag817.xml"/><Relationship Id="rId24" Type="http://schemas.openxmlformats.org/officeDocument/2006/relationships/tags" Target="../tags/tag812.xml"/><Relationship Id="rId40" Type="http://schemas.openxmlformats.org/officeDocument/2006/relationships/tags" Target="../tags/tag828.xml"/><Relationship Id="rId45" Type="http://schemas.openxmlformats.org/officeDocument/2006/relationships/tags" Target="../tags/tag833.xml"/><Relationship Id="rId66" Type="http://schemas.openxmlformats.org/officeDocument/2006/relationships/tags" Target="../tags/tag854.xml"/><Relationship Id="rId87" Type="http://schemas.openxmlformats.org/officeDocument/2006/relationships/tags" Target="../tags/tag875.xml"/><Relationship Id="rId110" Type="http://schemas.openxmlformats.org/officeDocument/2006/relationships/oleObject" Target="file:///\\bosch.com\dfsrb\dfsus\loc\Ch\ILM\Projects\VP\Leadership%20Staff%20Meeting\Balance%20Score%20Card\TaC%20Measure%20tracking%202017.xlsx!QMM%20TaC!R21C15" TargetMode="External"/><Relationship Id="rId115" Type="http://schemas.openxmlformats.org/officeDocument/2006/relationships/oleObject" Target="file:///\\bosch.com\dfsrb\dfsus\loc\Ch\ILM\Projects\VP\Leadership%20Staff%20Meeting\Balance%20Score%20Card\TaC%20Measure%20tracking%202017.xlsx!QMM%20TaC!R26C15" TargetMode="External"/><Relationship Id="rId131" Type="http://schemas.openxmlformats.org/officeDocument/2006/relationships/oleObject" Target="file:///\\bosch.com\dfsrb\dfsus\loc\Ch\ILM\Projects\VP\Leadership%20Staff%20Meeting\Balance%20Score%20Card\TaC%20Measure%20tracking%202017.xlsx!QMM%20TaC!R10C17" TargetMode="External"/><Relationship Id="rId61" Type="http://schemas.openxmlformats.org/officeDocument/2006/relationships/tags" Target="../tags/tag849.xml"/><Relationship Id="rId82" Type="http://schemas.openxmlformats.org/officeDocument/2006/relationships/tags" Target="../tags/tag870.xml"/><Relationship Id="rId19" Type="http://schemas.openxmlformats.org/officeDocument/2006/relationships/tags" Target="../tags/tag807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tags" Target="../tags/tag992.xml"/><Relationship Id="rId299" Type="http://schemas.openxmlformats.org/officeDocument/2006/relationships/image" Target="../media/image65.emf"/><Relationship Id="rId303" Type="http://schemas.openxmlformats.org/officeDocument/2006/relationships/oleObject" Target="file:///\\bosch.com\dfsrb\dfsus\loc\Ch\ILM\Projects\VP\Leadership%20Staff%20Meeting\Balance%20Score%20Card\TaC%20Measure%20tracking%202017.xlsx!CLP%20TaC!R62C15" TargetMode="External"/><Relationship Id="rId21" Type="http://schemas.openxmlformats.org/officeDocument/2006/relationships/tags" Target="../tags/tag896.xml"/><Relationship Id="rId42" Type="http://schemas.openxmlformats.org/officeDocument/2006/relationships/tags" Target="../tags/tag917.xml"/><Relationship Id="rId63" Type="http://schemas.openxmlformats.org/officeDocument/2006/relationships/tags" Target="../tags/tag938.xml"/><Relationship Id="rId84" Type="http://schemas.openxmlformats.org/officeDocument/2006/relationships/tags" Target="../tags/tag959.xml"/><Relationship Id="rId138" Type="http://schemas.openxmlformats.org/officeDocument/2006/relationships/tags" Target="../tags/tag1013.xml"/><Relationship Id="rId159" Type="http://schemas.openxmlformats.org/officeDocument/2006/relationships/tags" Target="../tags/tag1034.xml"/><Relationship Id="rId170" Type="http://schemas.openxmlformats.org/officeDocument/2006/relationships/tags" Target="../tags/tag1045.xml"/><Relationship Id="rId191" Type="http://schemas.openxmlformats.org/officeDocument/2006/relationships/tags" Target="../tags/tag1066.xml"/><Relationship Id="rId205" Type="http://schemas.openxmlformats.org/officeDocument/2006/relationships/notesSlide" Target="../notesSlides/notesSlide7.xml"/><Relationship Id="rId226" Type="http://schemas.openxmlformats.org/officeDocument/2006/relationships/oleObject" Target="file:///\\bosch.com\dfsrb\dfsus\loc\Ch\ILM\Projects\VP\Leadership%20Staff%20Meeting\Balance%20Score%20Card\TaC%20Measure%20tracking%202017.xlsx!CLP%20TaC!R14C15" TargetMode="External"/><Relationship Id="rId247" Type="http://schemas.openxmlformats.org/officeDocument/2006/relationships/oleObject" Target="file:///\\bosch.com\dfsrb\dfsus\loc\Ch\ILM\Projects\VP\Leadership%20Staff%20Meeting\Balance%20Score%20Card\TaC%20Measure%20tracking%202017.xlsx!PM%20TaC!R55C15" TargetMode="External"/><Relationship Id="rId107" Type="http://schemas.openxmlformats.org/officeDocument/2006/relationships/tags" Target="../tags/tag982.xml"/><Relationship Id="rId268" Type="http://schemas.openxmlformats.org/officeDocument/2006/relationships/oleObject" Target="file:///\\bosch.com\dfsrb\dfsus\loc\Ch\ILM\Projects\VP\Leadership%20Staff%20Meeting\Balance%20Score%20Card\TaC%20Measure%20tracking%202017.xlsx!PM%20TaC!R31C16" TargetMode="External"/><Relationship Id="rId289" Type="http://schemas.openxmlformats.org/officeDocument/2006/relationships/oleObject" Target="file:///\\bosch.com\dfsrb\dfsus\loc\Ch\ILM\Projects\VP\Leadership%20Staff%20Meeting\Balance%20Score%20Card\TaC%20Measure%20tracking%202017.xlsx!CLP%20TaC!R53C15" TargetMode="External"/><Relationship Id="rId11" Type="http://schemas.openxmlformats.org/officeDocument/2006/relationships/tags" Target="../tags/tag886.xml"/><Relationship Id="rId32" Type="http://schemas.openxmlformats.org/officeDocument/2006/relationships/tags" Target="../tags/tag907.xml"/><Relationship Id="rId53" Type="http://schemas.openxmlformats.org/officeDocument/2006/relationships/tags" Target="../tags/tag928.xml"/><Relationship Id="rId74" Type="http://schemas.openxmlformats.org/officeDocument/2006/relationships/tags" Target="../tags/tag949.xml"/><Relationship Id="rId128" Type="http://schemas.openxmlformats.org/officeDocument/2006/relationships/tags" Target="../tags/tag1003.xml"/><Relationship Id="rId149" Type="http://schemas.openxmlformats.org/officeDocument/2006/relationships/tags" Target="../tags/tag1024.xml"/><Relationship Id="rId314" Type="http://schemas.openxmlformats.org/officeDocument/2006/relationships/oleObject" Target="file:///\\bosch.com\dfsrb\dfsus\loc\Ch\ILM\Projects\VP\Leadership%20Staff%20Meeting\Balance%20Score%20Card\TaC%20Measure%20tracking%202017.xlsx!CLP%20TaC!R40C17" TargetMode="External"/><Relationship Id="rId5" Type="http://schemas.openxmlformats.org/officeDocument/2006/relationships/tags" Target="../tags/tag880.xml"/><Relationship Id="rId95" Type="http://schemas.openxmlformats.org/officeDocument/2006/relationships/tags" Target="../tags/tag970.xml"/><Relationship Id="rId160" Type="http://schemas.openxmlformats.org/officeDocument/2006/relationships/tags" Target="../tags/tag1035.xml"/><Relationship Id="rId181" Type="http://schemas.openxmlformats.org/officeDocument/2006/relationships/tags" Target="../tags/tag1056.xml"/><Relationship Id="rId216" Type="http://schemas.openxmlformats.org/officeDocument/2006/relationships/oleObject" Target="file:///\\bosch.com\dfsrb\dfsus\loc\Ch\ILM\Projects\VP\Leadership%20Staff%20Meeting\Balance%20Score%20Card\TaC%20Measure%20tracking%202017.xlsx!CLP%20TaC!R10C17" TargetMode="External"/><Relationship Id="rId237" Type="http://schemas.openxmlformats.org/officeDocument/2006/relationships/oleObject" Target="file:///\\bosch.com\dfsrb\dfsus\loc\Ch\ILM\Projects\VP\Leadership%20Staff%20Meeting\Balance%20Score%20Card\TaC%20Measure%20tracking%202017.xlsx!CLP%20TaC!R44C15" TargetMode="External"/><Relationship Id="rId258" Type="http://schemas.openxmlformats.org/officeDocument/2006/relationships/oleObject" Target="file:///\\bosch.com\dfsrb\dfsus\loc\Ch\ILM\Projects\VP\Leadership%20Staff%20Meeting\Balance%20Score%20Card\TaC%20Measure%20tracking%202017.xlsx!PM%20TaC!R40C16" TargetMode="External"/><Relationship Id="rId279" Type="http://schemas.openxmlformats.org/officeDocument/2006/relationships/oleObject" Target="file:///\\bosch.com\dfsrb\dfsus\loc\Ch\ILM\Projects\VP\Leadership%20Staff%20Meeting\Balance%20Score%20Card\TaC%20Measure%20tracking%202017.xlsx!PM%20TaC!R35C15" TargetMode="External"/><Relationship Id="rId22" Type="http://schemas.openxmlformats.org/officeDocument/2006/relationships/tags" Target="../tags/tag897.xml"/><Relationship Id="rId43" Type="http://schemas.openxmlformats.org/officeDocument/2006/relationships/tags" Target="../tags/tag918.xml"/><Relationship Id="rId64" Type="http://schemas.openxmlformats.org/officeDocument/2006/relationships/tags" Target="../tags/tag939.xml"/><Relationship Id="rId118" Type="http://schemas.openxmlformats.org/officeDocument/2006/relationships/tags" Target="../tags/tag993.xml"/><Relationship Id="rId139" Type="http://schemas.openxmlformats.org/officeDocument/2006/relationships/tags" Target="../tags/tag1014.xml"/><Relationship Id="rId290" Type="http://schemas.openxmlformats.org/officeDocument/2006/relationships/oleObject" Target="file:///\\bosch.com\dfsrb\dfsus\loc\Ch\ILM\Projects\VP\Leadership%20Staff%20Meeting\Balance%20Score%20Card\TaC%20Measure%20tracking%202017.xlsx!CLP%20TaC!R54C15" TargetMode="External"/><Relationship Id="rId304" Type="http://schemas.openxmlformats.org/officeDocument/2006/relationships/oleObject" Target="file:///\\bosch.com\dfsrb\dfsus\loc\Ch\ILM\Projects\VP\Leadership%20Staff%20Meeting\Balance%20Score%20Card\TaC%20Measure%20tracking%202017.xlsx!CLP%20TaC!R63C15" TargetMode="External"/><Relationship Id="rId85" Type="http://schemas.openxmlformats.org/officeDocument/2006/relationships/tags" Target="../tags/tag960.xml"/><Relationship Id="rId150" Type="http://schemas.openxmlformats.org/officeDocument/2006/relationships/tags" Target="../tags/tag1025.xml"/><Relationship Id="rId171" Type="http://schemas.openxmlformats.org/officeDocument/2006/relationships/tags" Target="../tags/tag1046.xml"/><Relationship Id="rId192" Type="http://schemas.openxmlformats.org/officeDocument/2006/relationships/tags" Target="../tags/tag1067.xml"/><Relationship Id="rId206" Type="http://schemas.openxmlformats.org/officeDocument/2006/relationships/image" Target="../media/image45.png"/><Relationship Id="rId227" Type="http://schemas.openxmlformats.org/officeDocument/2006/relationships/oleObject" Target="file:///\\bosch.com\dfsrb\dfsus\loc\Ch\ILM\Projects\VP\Leadership%20Staff%20Meeting\Balance%20Score%20Card\TaC%20Measure%20tracking%202017.xlsx!CLP%20TaC!R14C16" TargetMode="External"/><Relationship Id="rId248" Type="http://schemas.openxmlformats.org/officeDocument/2006/relationships/oleObject" Target="file:///\\bosch.com\dfsrb\dfsus\loc\Ch\ILM\Projects\VP\Leadership%20Staff%20Meeting\Balance%20Score%20Card\TaC%20Measure%20tracking%202017.xlsx!PM%20TaC!R37C15" TargetMode="External"/><Relationship Id="rId269" Type="http://schemas.openxmlformats.org/officeDocument/2006/relationships/image" Target="../media/image29.emf"/><Relationship Id="rId12" Type="http://schemas.openxmlformats.org/officeDocument/2006/relationships/tags" Target="../tags/tag887.xml"/><Relationship Id="rId33" Type="http://schemas.openxmlformats.org/officeDocument/2006/relationships/tags" Target="../tags/tag908.xml"/><Relationship Id="rId108" Type="http://schemas.openxmlformats.org/officeDocument/2006/relationships/tags" Target="../tags/tag983.xml"/><Relationship Id="rId129" Type="http://schemas.openxmlformats.org/officeDocument/2006/relationships/tags" Target="../tags/tag1004.xml"/><Relationship Id="rId280" Type="http://schemas.openxmlformats.org/officeDocument/2006/relationships/image" Target="../media/image32.emf"/><Relationship Id="rId315" Type="http://schemas.openxmlformats.org/officeDocument/2006/relationships/image" Target="../media/image67.emf"/><Relationship Id="rId54" Type="http://schemas.openxmlformats.org/officeDocument/2006/relationships/tags" Target="../tags/tag929.xml"/><Relationship Id="rId75" Type="http://schemas.openxmlformats.org/officeDocument/2006/relationships/tags" Target="../tags/tag950.xml"/><Relationship Id="rId96" Type="http://schemas.openxmlformats.org/officeDocument/2006/relationships/tags" Target="../tags/tag971.xml"/><Relationship Id="rId140" Type="http://schemas.openxmlformats.org/officeDocument/2006/relationships/tags" Target="../tags/tag1015.xml"/><Relationship Id="rId161" Type="http://schemas.openxmlformats.org/officeDocument/2006/relationships/tags" Target="../tags/tag1036.xml"/><Relationship Id="rId182" Type="http://schemas.openxmlformats.org/officeDocument/2006/relationships/tags" Target="../tags/tag1057.xml"/><Relationship Id="rId217" Type="http://schemas.openxmlformats.org/officeDocument/2006/relationships/image" Target="../media/image30.emf"/><Relationship Id="rId6" Type="http://schemas.openxmlformats.org/officeDocument/2006/relationships/tags" Target="../tags/tag881.xml"/><Relationship Id="rId238" Type="http://schemas.openxmlformats.org/officeDocument/2006/relationships/oleObject" Target="file:///\\bosch.com\dfsrb\dfsus\loc\Ch\ILM\Projects\VP\Leadership%20Staff%20Meeting\Balance%20Score%20Card\TaC%20Measure%20tracking%202017.xlsx!CLP%20TaC!R45C15" TargetMode="External"/><Relationship Id="rId259" Type="http://schemas.openxmlformats.org/officeDocument/2006/relationships/oleObject" Target="file:///\\bosch.com\dfsrb\dfsus\loc\Ch\ILM\Projects\VP\Leadership%20Staff%20Meeting\Balance%20Score%20Card\TaC%20Measure%20tracking%202017.xlsx!PM%20TaC!R41C15" TargetMode="External"/><Relationship Id="rId23" Type="http://schemas.openxmlformats.org/officeDocument/2006/relationships/tags" Target="../tags/tag898.xml"/><Relationship Id="rId119" Type="http://schemas.openxmlformats.org/officeDocument/2006/relationships/tags" Target="../tags/tag994.xml"/><Relationship Id="rId270" Type="http://schemas.openxmlformats.org/officeDocument/2006/relationships/oleObject" Target="file:///\\bosch.com\dfsrb\dfsus\loc\Ch\ILM\Projects\VP\Leadership%20Staff%20Meeting\Balance%20Score%20Card\TaC%20Measure%20tracking%202017.xlsx!PM%20TaC!R31C17" TargetMode="External"/><Relationship Id="rId291" Type="http://schemas.openxmlformats.org/officeDocument/2006/relationships/oleObject" Target="file:///\\bosch.com\dfsrb\dfsus\loc\Ch\ILM\Projects\VP\Leadership%20Staff%20Meeting\Balance%20Score%20Card\TaC%20Measure%20tracking%202017.xlsx!CLP%20TaC!R56C15" TargetMode="External"/><Relationship Id="rId305" Type="http://schemas.openxmlformats.org/officeDocument/2006/relationships/oleObject" Target="file:///\\bosch.com\dfsrb\dfsus\loc\Ch\ILM\Projects\VP\Leadership%20Staff%20Meeting\Balance%20Score%20Card\TaC%20Measure%20tracking%202017.xlsx!CLP%20TaC!R59C15" TargetMode="External"/><Relationship Id="rId44" Type="http://schemas.openxmlformats.org/officeDocument/2006/relationships/tags" Target="../tags/tag919.xml"/><Relationship Id="rId65" Type="http://schemas.openxmlformats.org/officeDocument/2006/relationships/tags" Target="../tags/tag940.xml"/><Relationship Id="rId86" Type="http://schemas.openxmlformats.org/officeDocument/2006/relationships/tags" Target="../tags/tag961.xml"/><Relationship Id="rId130" Type="http://schemas.openxmlformats.org/officeDocument/2006/relationships/tags" Target="../tags/tag1005.xml"/><Relationship Id="rId151" Type="http://schemas.openxmlformats.org/officeDocument/2006/relationships/tags" Target="../tags/tag1026.xml"/><Relationship Id="rId172" Type="http://schemas.openxmlformats.org/officeDocument/2006/relationships/tags" Target="../tags/tag1047.xml"/><Relationship Id="rId193" Type="http://schemas.openxmlformats.org/officeDocument/2006/relationships/tags" Target="../tags/tag1068.xml"/><Relationship Id="rId207" Type="http://schemas.openxmlformats.org/officeDocument/2006/relationships/oleObject" Target="file:///\\bosch.com\dfsrb\dfsus\loc\Ch\ILM\Projects\VP\Leadership%20Staff%20Meeting\Balance%20Score%20Card\TaC%20Measure%20tracking%202017.xlsx!CLP%20TaC!R9C15" TargetMode="External"/><Relationship Id="rId228" Type="http://schemas.openxmlformats.org/officeDocument/2006/relationships/oleObject" Target="file:///\\bosch.com\dfsrb\dfsus\loc\Ch\ILM\Projects\VP\Leadership%20Staff%20Meeting\Balance%20Score%20Card\TaC%20Measure%20tracking%202017.xlsx!CLP%20TaC!R14C17" TargetMode="External"/><Relationship Id="rId249" Type="http://schemas.openxmlformats.org/officeDocument/2006/relationships/image" Target="../media/image24.emf"/><Relationship Id="rId13" Type="http://schemas.openxmlformats.org/officeDocument/2006/relationships/tags" Target="../tags/tag888.xml"/><Relationship Id="rId109" Type="http://schemas.openxmlformats.org/officeDocument/2006/relationships/tags" Target="../tags/tag984.xml"/><Relationship Id="rId260" Type="http://schemas.openxmlformats.org/officeDocument/2006/relationships/image" Target="../media/image10.emf"/><Relationship Id="rId281" Type="http://schemas.openxmlformats.org/officeDocument/2006/relationships/oleObject" Target="file:///\\bosch.com\dfsrb\dfsus\loc\Ch\ILM\Projects\VP\Leadership%20Staff%20Meeting\Balance%20Score%20Card\TaC%20Measure%20tracking%202017.xlsx!PM%20TaC!R35C16" TargetMode="External"/><Relationship Id="rId316" Type="http://schemas.openxmlformats.org/officeDocument/2006/relationships/oleObject" Target="file:///\\bosch.com\dfsrb\dfsus\loc\Ch\ILM\Projects\VP\Leadership%20Staff%20Meeting\Balance%20Score%20Card\TaC%20Measure%20tracking%202017.xlsx!CLP%20TaC!R16C15" TargetMode="External"/><Relationship Id="rId34" Type="http://schemas.openxmlformats.org/officeDocument/2006/relationships/tags" Target="../tags/tag909.xml"/><Relationship Id="rId55" Type="http://schemas.openxmlformats.org/officeDocument/2006/relationships/tags" Target="../tags/tag930.xml"/><Relationship Id="rId76" Type="http://schemas.openxmlformats.org/officeDocument/2006/relationships/tags" Target="../tags/tag951.xml"/><Relationship Id="rId97" Type="http://schemas.openxmlformats.org/officeDocument/2006/relationships/tags" Target="../tags/tag972.xml"/><Relationship Id="rId120" Type="http://schemas.openxmlformats.org/officeDocument/2006/relationships/tags" Target="../tags/tag995.xml"/><Relationship Id="rId141" Type="http://schemas.openxmlformats.org/officeDocument/2006/relationships/tags" Target="../tags/tag1016.xml"/><Relationship Id="rId7" Type="http://schemas.openxmlformats.org/officeDocument/2006/relationships/tags" Target="../tags/tag882.xml"/><Relationship Id="rId162" Type="http://schemas.openxmlformats.org/officeDocument/2006/relationships/tags" Target="../tags/tag1037.xml"/><Relationship Id="rId183" Type="http://schemas.openxmlformats.org/officeDocument/2006/relationships/tags" Target="../tags/tag1058.xml"/><Relationship Id="rId218" Type="http://schemas.openxmlformats.org/officeDocument/2006/relationships/oleObject" Target="file:///\\bosch.com\dfsrb\dfsus\loc\Ch\ILM\Projects\VP\Leadership%20Staff%20Meeting\Balance%20Score%20Card\TaC%20Measure%20tracking%202017.xlsx!CLP%20TaC!R12C15" TargetMode="External"/><Relationship Id="rId239" Type="http://schemas.openxmlformats.org/officeDocument/2006/relationships/oleObject" Target="file:///\\bosch.com\dfsrb\dfsus\loc\Ch\ILM\Projects\VP\Leadership%20Staff%20Meeting\Balance%20Score%20Card\TaC%20Measure%20tracking%202017.xlsx!CLP%20TaC!R46C15" TargetMode="External"/><Relationship Id="rId250" Type="http://schemas.openxmlformats.org/officeDocument/2006/relationships/oleObject" Target="file:///\\bosch.com\dfsrb\dfsus\loc\Ch\ILM\Projects\VP\Leadership%20Staff%20Meeting\Balance%20Score%20Card\TaC%20Measure%20tracking%202017.xlsx!PM%20TaC!R37C16" TargetMode="External"/><Relationship Id="rId271" Type="http://schemas.openxmlformats.org/officeDocument/2006/relationships/oleObject" Target="file:///\\bosch.com\dfsrb\dfsus\loc\Ch\ILM\Projects\VP\Leadership%20Staff%20Meeting\Balance%20Score%20Card\TaC%20Measure%20tracking%202017.xlsx!PM%20TaC!R33C15" TargetMode="External"/><Relationship Id="rId292" Type="http://schemas.openxmlformats.org/officeDocument/2006/relationships/oleObject" Target="file:///\\bosch.com\dfsrb\dfsus\loc\Ch\ILM\Projects\VP\Leadership%20Staff%20Meeting\Balance%20Score%20Card\TaC%20Measure%20tracking%202017.xlsx!CLP%20TaC!R57C15" TargetMode="External"/><Relationship Id="rId306" Type="http://schemas.openxmlformats.org/officeDocument/2006/relationships/oleObject" Target="file:///\\bosch.com\dfsrb\dfsus\loc\Ch\ILM\Projects\VP\Leadership%20Staff%20Meeting\Balance%20Score%20Card\TaC%20Measure%20tracking%202017.xlsx!CLP%20TaC!R64C15" TargetMode="External"/><Relationship Id="rId24" Type="http://schemas.openxmlformats.org/officeDocument/2006/relationships/tags" Target="../tags/tag899.xml"/><Relationship Id="rId45" Type="http://schemas.openxmlformats.org/officeDocument/2006/relationships/tags" Target="../tags/tag920.xml"/><Relationship Id="rId66" Type="http://schemas.openxmlformats.org/officeDocument/2006/relationships/tags" Target="../tags/tag941.xml"/><Relationship Id="rId87" Type="http://schemas.openxmlformats.org/officeDocument/2006/relationships/tags" Target="../tags/tag962.xml"/><Relationship Id="rId110" Type="http://schemas.openxmlformats.org/officeDocument/2006/relationships/tags" Target="../tags/tag985.xml"/><Relationship Id="rId131" Type="http://schemas.openxmlformats.org/officeDocument/2006/relationships/tags" Target="../tags/tag1006.xml"/><Relationship Id="rId152" Type="http://schemas.openxmlformats.org/officeDocument/2006/relationships/tags" Target="../tags/tag1027.xml"/><Relationship Id="rId173" Type="http://schemas.openxmlformats.org/officeDocument/2006/relationships/tags" Target="../tags/tag1048.xml"/><Relationship Id="rId194" Type="http://schemas.openxmlformats.org/officeDocument/2006/relationships/tags" Target="../tags/tag1069.xml"/><Relationship Id="rId208" Type="http://schemas.openxmlformats.org/officeDocument/2006/relationships/image" Target="../media/image57.emf"/><Relationship Id="rId229" Type="http://schemas.openxmlformats.org/officeDocument/2006/relationships/oleObject" Target="file:///\\bosch.com\dfsrb\dfsus\loc\Ch\ILM\Projects\VP\Leadership%20Staff%20Meeting\Balance%20Score%20Card\TaC%20Measure%20tracking%202017.xlsx!CLP%20TaC!R15C15" TargetMode="External"/><Relationship Id="rId19" Type="http://schemas.openxmlformats.org/officeDocument/2006/relationships/tags" Target="../tags/tag894.xml"/><Relationship Id="rId224" Type="http://schemas.openxmlformats.org/officeDocument/2006/relationships/oleObject" Target="file:///\\bosch.com\dfsrb\dfsus\loc\Ch\ILM\Projects\VP\Leadership%20Staff%20Meeting\Balance%20Score%20Card\TaC%20Measure%20tracking%202017.xlsx!CLP%20TaC!R13C16" TargetMode="External"/><Relationship Id="rId240" Type="http://schemas.openxmlformats.org/officeDocument/2006/relationships/image" Target="../media/image19.emf"/><Relationship Id="rId245" Type="http://schemas.openxmlformats.org/officeDocument/2006/relationships/oleObject" Target="file:///\\bosch.com\dfsrb\dfsus\loc\Ch\ILM\Projects\VP\Leadership%20Staff%20Meeting\Balance%20Score%20Card\TaC%20Measure%20tracking%202017.xlsx!PM%20TaC!R53C15" TargetMode="External"/><Relationship Id="rId261" Type="http://schemas.openxmlformats.org/officeDocument/2006/relationships/oleObject" Target="file:///\\bosch.com\dfsrb\dfsus\loc\Ch\ILM\Projects\VP\Leadership%20Staff%20Meeting\Balance%20Score%20Card\TaC%20Measure%20tracking%202017.xlsx!PM%20TaC!R41C16" TargetMode="External"/><Relationship Id="rId266" Type="http://schemas.openxmlformats.org/officeDocument/2006/relationships/oleObject" Target="file:///\\bosch.com\dfsrb\dfsus\loc\Ch\ILM\Projects\VP\Leadership%20Staff%20Meeting\Balance%20Score%20Card\TaC%20Measure%20tracking%202017.xlsx!PM%20TaC!R31C15" TargetMode="External"/><Relationship Id="rId287" Type="http://schemas.openxmlformats.org/officeDocument/2006/relationships/oleObject" Target="file:///\\bosch.com\dfsrb\dfsus\loc\Ch\ILM\Projects\VP\Leadership%20Staff%20Meeting\Balance%20Score%20Card\TaC%20Measure%20tracking%202017.xlsx!PM%20TaC!R36C17" TargetMode="External"/><Relationship Id="rId14" Type="http://schemas.openxmlformats.org/officeDocument/2006/relationships/tags" Target="../tags/tag889.xml"/><Relationship Id="rId30" Type="http://schemas.openxmlformats.org/officeDocument/2006/relationships/tags" Target="../tags/tag905.xml"/><Relationship Id="rId35" Type="http://schemas.openxmlformats.org/officeDocument/2006/relationships/tags" Target="../tags/tag910.xml"/><Relationship Id="rId56" Type="http://schemas.openxmlformats.org/officeDocument/2006/relationships/tags" Target="../tags/tag931.xml"/><Relationship Id="rId77" Type="http://schemas.openxmlformats.org/officeDocument/2006/relationships/tags" Target="../tags/tag952.xml"/><Relationship Id="rId100" Type="http://schemas.openxmlformats.org/officeDocument/2006/relationships/tags" Target="../tags/tag975.xml"/><Relationship Id="rId105" Type="http://schemas.openxmlformats.org/officeDocument/2006/relationships/tags" Target="../tags/tag980.xml"/><Relationship Id="rId126" Type="http://schemas.openxmlformats.org/officeDocument/2006/relationships/tags" Target="../tags/tag1001.xml"/><Relationship Id="rId147" Type="http://schemas.openxmlformats.org/officeDocument/2006/relationships/tags" Target="../tags/tag1022.xml"/><Relationship Id="rId168" Type="http://schemas.openxmlformats.org/officeDocument/2006/relationships/tags" Target="../tags/tag1043.xml"/><Relationship Id="rId282" Type="http://schemas.openxmlformats.org/officeDocument/2006/relationships/oleObject" Target="file:///\\bosch.com\dfsrb\dfsus\loc\Ch\ILM\Projects\VP\Leadership%20Staff%20Meeting\Balance%20Score%20Card\TaC%20Measure%20tracking%202017.xlsx!PM%20TaC!R35C17" TargetMode="External"/><Relationship Id="rId312" Type="http://schemas.openxmlformats.org/officeDocument/2006/relationships/oleObject" Target="file:///\\bosch.com\dfsrb\dfsus\loc\Ch\ILM\Projects\VP\Leadership%20Staff%20Meeting\Balance%20Score%20Card\TaC%20Measure%20tracking%202017.xlsx!CLP%20TaC!R40C16" TargetMode="External"/><Relationship Id="rId317" Type="http://schemas.openxmlformats.org/officeDocument/2006/relationships/oleObject" Target="file:///\\bosch.com\dfsrb\dfsus\loc\Ch\ILM\Projects\VP\Leadership%20Staff%20Meeting\Balance%20Score%20Card\TaC%20Measure%20tracking%202017.xlsx!CLP%20TaC!R16C16" TargetMode="External"/><Relationship Id="rId8" Type="http://schemas.openxmlformats.org/officeDocument/2006/relationships/tags" Target="../tags/tag883.xml"/><Relationship Id="rId51" Type="http://schemas.openxmlformats.org/officeDocument/2006/relationships/tags" Target="../tags/tag926.xml"/><Relationship Id="rId72" Type="http://schemas.openxmlformats.org/officeDocument/2006/relationships/tags" Target="../tags/tag947.xml"/><Relationship Id="rId93" Type="http://schemas.openxmlformats.org/officeDocument/2006/relationships/tags" Target="../tags/tag968.xml"/><Relationship Id="rId98" Type="http://schemas.openxmlformats.org/officeDocument/2006/relationships/tags" Target="../tags/tag973.xml"/><Relationship Id="rId121" Type="http://schemas.openxmlformats.org/officeDocument/2006/relationships/tags" Target="../tags/tag996.xml"/><Relationship Id="rId142" Type="http://schemas.openxmlformats.org/officeDocument/2006/relationships/tags" Target="../tags/tag1017.xml"/><Relationship Id="rId163" Type="http://schemas.openxmlformats.org/officeDocument/2006/relationships/tags" Target="../tags/tag1038.xml"/><Relationship Id="rId184" Type="http://schemas.openxmlformats.org/officeDocument/2006/relationships/tags" Target="../tags/tag1059.xml"/><Relationship Id="rId189" Type="http://schemas.openxmlformats.org/officeDocument/2006/relationships/tags" Target="../tags/tag1064.xml"/><Relationship Id="rId219" Type="http://schemas.openxmlformats.org/officeDocument/2006/relationships/image" Target="../media/image4.emf"/><Relationship Id="rId3" Type="http://schemas.openxmlformats.org/officeDocument/2006/relationships/tags" Target="../tags/tag878.xml"/><Relationship Id="rId214" Type="http://schemas.openxmlformats.org/officeDocument/2006/relationships/image" Target="../media/image59.emf"/><Relationship Id="rId230" Type="http://schemas.openxmlformats.org/officeDocument/2006/relationships/image" Target="../media/image5.emf"/><Relationship Id="rId235" Type="http://schemas.openxmlformats.org/officeDocument/2006/relationships/image" Target="../media/image22.emf"/><Relationship Id="rId251" Type="http://schemas.openxmlformats.org/officeDocument/2006/relationships/oleObject" Target="file:///\\bosch.com\dfsrb\dfsus\loc\Ch\ILM\Projects\VP\Leadership%20Staff%20Meeting\Balance%20Score%20Card\TaC%20Measure%20tracking%202017.xlsx!PM%20TaC!R38C15" TargetMode="External"/><Relationship Id="rId256" Type="http://schemas.openxmlformats.org/officeDocument/2006/relationships/oleObject" Target="file:///\\bosch.com\dfsrb\dfsus\loc\Ch\ILM\Projects\VP\Leadership%20Staff%20Meeting\Balance%20Score%20Card\TaC%20Measure%20tracking%202017.xlsx!PM%20TaC!R39C16" TargetMode="External"/><Relationship Id="rId277" Type="http://schemas.openxmlformats.org/officeDocument/2006/relationships/oleObject" Target="file:///\\bosch.com\dfsrb\dfsus\loc\Ch\ILM\Projects\VP\Leadership%20Staff%20Meeting\Balance%20Score%20Card\TaC%20Measure%20tracking%202017.xlsx!PM%20TaC!R34C17" TargetMode="External"/><Relationship Id="rId298" Type="http://schemas.openxmlformats.org/officeDocument/2006/relationships/oleObject" Target="file:///\\bosch.com\dfsrb\dfsus\loc\Ch\ILM\Projects\VP\Leadership%20Staff%20Meeting\Balance%20Score%20Card\TaC%20Measure%20tracking%202017.xlsx!CLP%20TaC!R27C15" TargetMode="External"/><Relationship Id="rId25" Type="http://schemas.openxmlformats.org/officeDocument/2006/relationships/tags" Target="../tags/tag900.xml"/><Relationship Id="rId46" Type="http://schemas.openxmlformats.org/officeDocument/2006/relationships/tags" Target="../tags/tag921.xml"/><Relationship Id="rId67" Type="http://schemas.openxmlformats.org/officeDocument/2006/relationships/tags" Target="../tags/tag942.xml"/><Relationship Id="rId116" Type="http://schemas.openxmlformats.org/officeDocument/2006/relationships/tags" Target="../tags/tag991.xml"/><Relationship Id="rId137" Type="http://schemas.openxmlformats.org/officeDocument/2006/relationships/tags" Target="../tags/tag1012.xml"/><Relationship Id="rId158" Type="http://schemas.openxmlformats.org/officeDocument/2006/relationships/tags" Target="../tags/tag1033.xml"/><Relationship Id="rId272" Type="http://schemas.openxmlformats.org/officeDocument/2006/relationships/oleObject" Target="file:///\\bosch.com\dfsrb\dfsus\loc\Ch\ILM\Projects\VP\Leadership%20Staff%20Meeting\Balance%20Score%20Card\TaC%20Measure%20tracking%202017.xlsx!PM%20TaC!R33C16" TargetMode="External"/><Relationship Id="rId293" Type="http://schemas.openxmlformats.org/officeDocument/2006/relationships/oleObject" Target="file:///\\bosch.com\dfsrb\dfsus\loc\Ch\ILM\Projects\VP\Leadership%20Staff%20Meeting\Balance%20Score%20Card\TaC%20Measure%20tracking%202017.xlsx!CLP%20TaC!R58C15" TargetMode="External"/><Relationship Id="rId302" Type="http://schemas.openxmlformats.org/officeDocument/2006/relationships/oleObject" Target="file:///\\bosch.com\dfsrb\dfsus\loc\Ch\ILM\Projects\VP\Leadership%20Staff%20Meeting\Balance%20Score%20Card\TaC%20Measure%20tracking%202017.xlsx!CLP%20TaC!R61C15" TargetMode="External"/><Relationship Id="rId307" Type="http://schemas.openxmlformats.org/officeDocument/2006/relationships/oleObject" Target="file:///\\bosch.com\dfsrb\dfsus\loc\Ch\ILM\Projects\VP\Leadership%20Staff%20Meeting\Balance%20Score%20Card\TaC%20Measure%20tracking%202017.xlsx!CLP%20TaC!R65C15" TargetMode="External"/><Relationship Id="rId20" Type="http://schemas.openxmlformats.org/officeDocument/2006/relationships/tags" Target="../tags/tag895.xml"/><Relationship Id="rId41" Type="http://schemas.openxmlformats.org/officeDocument/2006/relationships/tags" Target="../tags/tag916.xml"/><Relationship Id="rId62" Type="http://schemas.openxmlformats.org/officeDocument/2006/relationships/tags" Target="../tags/tag937.xml"/><Relationship Id="rId83" Type="http://schemas.openxmlformats.org/officeDocument/2006/relationships/tags" Target="../tags/tag958.xml"/><Relationship Id="rId88" Type="http://schemas.openxmlformats.org/officeDocument/2006/relationships/tags" Target="../tags/tag963.xml"/><Relationship Id="rId111" Type="http://schemas.openxmlformats.org/officeDocument/2006/relationships/tags" Target="../tags/tag986.xml"/><Relationship Id="rId132" Type="http://schemas.openxmlformats.org/officeDocument/2006/relationships/tags" Target="../tags/tag1007.xml"/><Relationship Id="rId153" Type="http://schemas.openxmlformats.org/officeDocument/2006/relationships/tags" Target="../tags/tag1028.xml"/><Relationship Id="rId174" Type="http://schemas.openxmlformats.org/officeDocument/2006/relationships/tags" Target="../tags/tag1049.xml"/><Relationship Id="rId179" Type="http://schemas.openxmlformats.org/officeDocument/2006/relationships/tags" Target="../tags/tag1054.xml"/><Relationship Id="rId195" Type="http://schemas.openxmlformats.org/officeDocument/2006/relationships/tags" Target="../tags/tag1070.xml"/><Relationship Id="rId209" Type="http://schemas.openxmlformats.org/officeDocument/2006/relationships/oleObject" Target="file:///\\bosch.com\dfsrb\dfsus\loc\Ch\ILM\Projects\VP\Leadership%20Staff%20Meeting\Balance%20Score%20Card\TaC%20Measure%20tracking%202017.xlsx!CLP%20TaC!R9C16" TargetMode="External"/><Relationship Id="rId190" Type="http://schemas.openxmlformats.org/officeDocument/2006/relationships/tags" Target="../tags/tag1065.xml"/><Relationship Id="rId204" Type="http://schemas.openxmlformats.org/officeDocument/2006/relationships/slideLayout" Target="../slideLayouts/slideLayout2.xml"/><Relationship Id="rId220" Type="http://schemas.openxmlformats.org/officeDocument/2006/relationships/oleObject" Target="file:///\\bosch.com\dfsrb\dfsus\loc\Ch\ILM\Projects\VP\Leadership%20Staff%20Meeting\Balance%20Score%20Card\TaC%20Measure%20tracking%202017.xlsx!CLP%20TaC!R12C16" TargetMode="External"/><Relationship Id="rId225" Type="http://schemas.openxmlformats.org/officeDocument/2006/relationships/oleObject" Target="file:///\\bosch.com\dfsrb\dfsus\loc\Ch\ILM\Projects\VP\Leadership%20Staff%20Meeting\Balance%20Score%20Card\TaC%20Measure%20tracking%202017.xlsx!CLP%20TaC!R13C17" TargetMode="External"/><Relationship Id="rId241" Type="http://schemas.openxmlformats.org/officeDocument/2006/relationships/oleObject" Target="file:///\\bosch.com\dfsrb\dfsus\loc\Ch\ILM\Projects\VP\Leadership%20Staff%20Meeting\Balance%20Score%20Card\TaC%20Measure%20tracking%202017.xlsx!PM%20TaC!R50C15" TargetMode="External"/><Relationship Id="rId246" Type="http://schemas.openxmlformats.org/officeDocument/2006/relationships/image" Target="../media/image15.emf"/><Relationship Id="rId267" Type="http://schemas.openxmlformats.org/officeDocument/2006/relationships/image" Target="../media/image28.emf"/><Relationship Id="rId288" Type="http://schemas.openxmlformats.org/officeDocument/2006/relationships/image" Target="../media/image34.emf"/><Relationship Id="rId15" Type="http://schemas.openxmlformats.org/officeDocument/2006/relationships/tags" Target="../tags/tag890.xml"/><Relationship Id="rId36" Type="http://schemas.openxmlformats.org/officeDocument/2006/relationships/tags" Target="../tags/tag911.xml"/><Relationship Id="rId57" Type="http://schemas.openxmlformats.org/officeDocument/2006/relationships/tags" Target="../tags/tag932.xml"/><Relationship Id="rId106" Type="http://schemas.openxmlformats.org/officeDocument/2006/relationships/tags" Target="../tags/tag981.xml"/><Relationship Id="rId127" Type="http://schemas.openxmlformats.org/officeDocument/2006/relationships/tags" Target="../tags/tag1002.xml"/><Relationship Id="rId262" Type="http://schemas.openxmlformats.org/officeDocument/2006/relationships/oleObject" Target="file:///\\bosch.com\dfsrb\dfsus\loc\Ch\ILM\Projects\VP\Leadership%20Staff%20Meeting\Balance%20Score%20Card\TaC%20Measure%20tracking%202017.xlsx!PM%20TaC!R42C15" TargetMode="External"/><Relationship Id="rId283" Type="http://schemas.openxmlformats.org/officeDocument/2006/relationships/image" Target="../media/image12.emf"/><Relationship Id="rId313" Type="http://schemas.openxmlformats.org/officeDocument/2006/relationships/image" Target="../media/image66.emf"/><Relationship Id="rId318" Type="http://schemas.openxmlformats.org/officeDocument/2006/relationships/oleObject" Target="file:///\\bosch.com\dfsrb\dfsus\loc\Ch\ILM\Projects\VP\Leadership%20Staff%20Meeting\Balance%20Score%20Card\TaC%20Measure%20tracking%202017.xlsx!CLP%20TaC!R16C17" TargetMode="External"/><Relationship Id="rId10" Type="http://schemas.openxmlformats.org/officeDocument/2006/relationships/tags" Target="../tags/tag885.xml"/><Relationship Id="rId31" Type="http://schemas.openxmlformats.org/officeDocument/2006/relationships/tags" Target="../tags/tag906.xml"/><Relationship Id="rId52" Type="http://schemas.openxmlformats.org/officeDocument/2006/relationships/tags" Target="../tags/tag927.xml"/><Relationship Id="rId73" Type="http://schemas.openxmlformats.org/officeDocument/2006/relationships/tags" Target="../tags/tag948.xml"/><Relationship Id="rId78" Type="http://schemas.openxmlformats.org/officeDocument/2006/relationships/tags" Target="../tags/tag953.xml"/><Relationship Id="rId94" Type="http://schemas.openxmlformats.org/officeDocument/2006/relationships/tags" Target="../tags/tag969.xml"/><Relationship Id="rId99" Type="http://schemas.openxmlformats.org/officeDocument/2006/relationships/tags" Target="../tags/tag974.xml"/><Relationship Id="rId101" Type="http://schemas.openxmlformats.org/officeDocument/2006/relationships/tags" Target="../tags/tag976.xml"/><Relationship Id="rId122" Type="http://schemas.openxmlformats.org/officeDocument/2006/relationships/tags" Target="../tags/tag997.xml"/><Relationship Id="rId143" Type="http://schemas.openxmlformats.org/officeDocument/2006/relationships/tags" Target="../tags/tag1018.xml"/><Relationship Id="rId148" Type="http://schemas.openxmlformats.org/officeDocument/2006/relationships/tags" Target="../tags/tag1023.xml"/><Relationship Id="rId164" Type="http://schemas.openxmlformats.org/officeDocument/2006/relationships/tags" Target="../tags/tag1039.xml"/><Relationship Id="rId169" Type="http://schemas.openxmlformats.org/officeDocument/2006/relationships/tags" Target="../tags/tag1044.xml"/><Relationship Id="rId185" Type="http://schemas.openxmlformats.org/officeDocument/2006/relationships/tags" Target="../tags/tag1060.xml"/><Relationship Id="rId4" Type="http://schemas.openxmlformats.org/officeDocument/2006/relationships/tags" Target="../tags/tag879.xml"/><Relationship Id="rId9" Type="http://schemas.openxmlformats.org/officeDocument/2006/relationships/tags" Target="../tags/tag884.xml"/><Relationship Id="rId180" Type="http://schemas.openxmlformats.org/officeDocument/2006/relationships/tags" Target="../tags/tag1055.xml"/><Relationship Id="rId210" Type="http://schemas.openxmlformats.org/officeDocument/2006/relationships/image" Target="../media/image61.emf"/><Relationship Id="rId215" Type="http://schemas.openxmlformats.org/officeDocument/2006/relationships/oleObject" Target="file:///\\bosch.com\dfsrb\dfsus\loc\Ch\ILM\Projects\VP\Leadership%20Staff%20Meeting\Balance%20Score%20Card\TaC%20Measure%20tracking%202017.xlsx!CLP%20TaC!R10C16" TargetMode="External"/><Relationship Id="rId236" Type="http://schemas.openxmlformats.org/officeDocument/2006/relationships/oleObject" Target="file:///\\bosch.com\dfsrb\dfsus\loc\Ch\ILM\Projects\VP\Leadership%20Staff%20Meeting\Balance%20Score%20Card\TaC%20Measure%20tracking%202017.xlsx!CLP%20TaC!R43C15" TargetMode="External"/><Relationship Id="rId257" Type="http://schemas.openxmlformats.org/officeDocument/2006/relationships/oleObject" Target="file:///\\bosch.com\dfsrb\dfsus\loc\Ch\ILM\Projects\VP\Leadership%20Staff%20Meeting\Balance%20Score%20Card\TaC%20Measure%20tracking%202017.xlsx!PM%20TaC!R40C15" TargetMode="External"/><Relationship Id="rId278" Type="http://schemas.openxmlformats.org/officeDocument/2006/relationships/image" Target="../media/image9.emf"/><Relationship Id="rId26" Type="http://schemas.openxmlformats.org/officeDocument/2006/relationships/tags" Target="../tags/tag901.xml"/><Relationship Id="rId231" Type="http://schemas.openxmlformats.org/officeDocument/2006/relationships/oleObject" Target="file:///\\bosch.com\dfsrb\dfsus\loc\Ch\ILM\Projects\VP\Leadership%20Staff%20Meeting\Balance%20Score%20Card\TaC%20Measure%20tracking%202017.xlsx!CLP%20TaC!R15C16" TargetMode="External"/><Relationship Id="rId252" Type="http://schemas.openxmlformats.org/officeDocument/2006/relationships/image" Target="../media/image25.emf"/><Relationship Id="rId273" Type="http://schemas.openxmlformats.org/officeDocument/2006/relationships/oleObject" Target="file:///\\bosch.com\dfsrb\dfsus\loc\Ch\ILM\Projects\VP\Leadership%20Staff%20Meeting\Balance%20Score%20Card\TaC%20Measure%20tracking%202017.xlsx!PM%20TaC!R33C17" TargetMode="External"/><Relationship Id="rId294" Type="http://schemas.openxmlformats.org/officeDocument/2006/relationships/oleObject" Target="file:///\\bosch.com\dfsrb\dfsus\loc\Ch\ILM\Projects\VP\Leadership%20Staff%20Meeting\Balance%20Score%20Card\TaC%20Measure%20tracking%202017.xlsx!CLP%20TaC!R22C15" TargetMode="External"/><Relationship Id="rId308" Type="http://schemas.openxmlformats.org/officeDocument/2006/relationships/oleObject" Target="file:///\\bosch.com\dfsrb\dfsus\loc\Ch\ILM\Projects\VP\Leadership%20Staff%20Meeting\Balance%20Score%20Card\TaC%20Measure%20tracking%202017.xlsx!CLP%20TaC!R66C15" TargetMode="External"/><Relationship Id="rId47" Type="http://schemas.openxmlformats.org/officeDocument/2006/relationships/tags" Target="../tags/tag922.xml"/><Relationship Id="rId68" Type="http://schemas.openxmlformats.org/officeDocument/2006/relationships/tags" Target="../tags/tag943.xml"/><Relationship Id="rId89" Type="http://schemas.openxmlformats.org/officeDocument/2006/relationships/tags" Target="../tags/tag964.xml"/><Relationship Id="rId112" Type="http://schemas.openxmlformats.org/officeDocument/2006/relationships/tags" Target="../tags/tag987.xml"/><Relationship Id="rId133" Type="http://schemas.openxmlformats.org/officeDocument/2006/relationships/tags" Target="../tags/tag1008.xml"/><Relationship Id="rId154" Type="http://schemas.openxmlformats.org/officeDocument/2006/relationships/tags" Target="../tags/tag1029.xml"/><Relationship Id="rId175" Type="http://schemas.openxmlformats.org/officeDocument/2006/relationships/tags" Target="../tags/tag1050.xml"/><Relationship Id="rId196" Type="http://schemas.openxmlformats.org/officeDocument/2006/relationships/tags" Target="../tags/tag1071.xml"/><Relationship Id="rId200" Type="http://schemas.openxmlformats.org/officeDocument/2006/relationships/tags" Target="../tags/tag1075.xml"/><Relationship Id="rId16" Type="http://schemas.openxmlformats.org/officeDocument/2006/relationships/tags" Target="../tags/tag891.xml"/><Relationship Id="rId221" Type="http://schemas.openxmlformats.org/officeDocument/2006/relationships/oleObject" Target="file:///\\bosch.com\dfsrb\dfsus\loc\Ch\ILM\Projects\VP\Leadership%20Staff%20Meeting\Balance%20Score%20Card\TaC%20Measure%20tracking%202017.xlsx!CLP%20TaC!R12C17" TargetMode="External"/><Relationship Id="rId242" Type="http://schemas.openxmlformats.org/officeDocument/2006/relationships/image" Target="../media/image23.emf"/><Relationship Id="rId263" Type="http://schemas.openxmlformats.org/officeDocument/2006/relationships/image" Target="../media/image26.emf"/><Relationship Id="rId284" Type="http://schemas.openxmlformats.org/officeDocument/2006/relationships/oleObject" Target="file:///\\bosch.com\dfsrb\dfsus\loc\Ch\ILM\Projects\VP\Leadership%20Staff%20Meeting\Balance%20Score%20Card\TaC%20Measure%20tracking%202017.xlsx!PM%20TaC!R36C15" TargetMode="External"/><Relationship Id="rId319" Type="http://schemas.openxmlformats.org/officeDocument/2006/relationships/oleObject" Target="file:///\\bosch.com\dfsrb\dfsus\loc\Ch\ILM\Projects\VP\Leadership%20Staff%20Meeting\Balance%20Score%20Card\TaC%20Measure%20tracking%202017.xlsx!CLP%20TaC!R68C15" TargetMode="External"/><Relationship Id="rId37" Type="http://schemas.openxmlformats.org/officeDocument/2006/relationships/tags" Target="../tags/tag912.xml"/><Relationship Id="rId58" Type="http://schemas.openxmlformats.org/officeDocument/2006/relationships/tags" Target="../tags/tag933.xml"/><Relationship Id="rId79" Type="http://schemas.openxmlformats.org/officeDocument/2006/relationships/tags" Target="../tags/tag954.xml"/><Relationship Id="rId102" Type="http://schemas.openxmlformats.org/officeDocument/2006/relationships/tags" Target="../tags/tag977.xml"/><Relationship Id="rId123" Type="http://schemas.openxmlformats.org/officeDocument/2006/relationships/tags" Target="../tags/tag998.xml"/><Relationship Id="rId144" Type="http://schemas.openxmlformats.org/officeDocument/2006/relationships/tags" Target="../tags/tag1019.xml"/><Relationship Id="rId90" Type="http://schemas.openxmlformats.org/officeDocument/2006/relationships/tags" Target="../tags/tag965.xml"/><Relationship Id="rId165" Type="http://schemas.openxmlformats.org/officeDocument/2006/relationships/tags" Target="../tags/tag1040.xml"/><Relationship Id="rId186" Type="http://schemas.openxmlformats.org/officeDocument/2006/relationships/tags" Target="../tags/tag1061.xml"/><Relationship Id="rId211" Type="http://schemas.openxmlformats.org/officeDocument/2006/relationships/oleObject" Target="file:///\\bosch.com\dfsrb\dfsus\loc\Ch\ILM\Projects\VP\Leadership%20Staff%20Meeting\Balance%20Score%20Card\TaC%20Measure%20tracking%202017.xlsx!CLP%20TaC!R9C17" TargetMode="External"/><Relationship Id="rId232" Type="http://schemas.openxmlformats.org/officeDocument/2006/relationships/image" Target="../media/image8.emf"/><Relationship Id="rId253" Type="http://schemas.openxmlformats.org/officeDocument/2006/relationships/oleObject" Target="file:///\\bosch.com\dfsrb\dfsus\loc\Ch\ILM\Projects\VP\Leadership%20Staff%20Meeting\Balance%20Score%20Card\TaC%20Measure%20tracking%202017.xlsx!PM%20TaC!R38C16" TargetMode="External"/><Relationship Id="rId274" Type="http://schemas.openxmlformats.org/officeDocument/2006/relationships/oleObject" Target="file:///\\bosch.com\dfsrb\dfsus\loc\Ch\ILM\Projects\VP\Leadership%20Staff%20Meeting\Balance%20Score%20Card\TaC%20Measure%20tracking%202017.xlsx!PM%20TaC!R34C15" TargetMode="External"/><Relationship Id="rId295" Type="http://schemas.openxmlformats.org/officeDocument/2006/relationships/image" Target="../media/image64.emf"/><Relationship Id="rId309" Type="http://schemas.openxmlformats.org/officeDocument/2006/relationships/oleObject" Target="file:///\\bosch.com\dfsrb\dfsus\loc\Ch\ILM\Projects\VP\Leadership%20Staff%20Meeting\Balance%20Score%20Card\TaC%20Measure%20tracking%202017.xlsx!CLP%20TaC!R67C15" TargetMode="External"/><Relationship Id="rId27" Type="http://schemas.openxmlformats.org/officeDocument/2006/relationships/tags" Target="../tags/tag902.xml"/><Relationship Id="rId48" Type="http://schemas.openxmlformats.org/officeDocument/2006/relationships/tags" Target="../tags/tag923.xml"/><Relationship Id="rId69" Type="http://schemas.openxmlformats.org/officeDocument/2006/relationships/tags" Target="../tags/tag944.xml"/><Relationship Id="rId113" Type="http://schemas.openxmlformats.org/officeDocument/2006/relationships/tags" Target="../tags/tag988.xml"/><Relationship Id="rId134" Type="http://schemas.openxmlformats.org/officeDocument/2006/relationships/tags" Target="../tags/tag1009.xml"/><Relationship Id="rId320" Type="http://schemas.openxmlformats.org/officeDocument/2006/relationships/image" Target="../media/image44.emf"/><Relationship Id="rId80" Type="http://schemas.openxmlformats.org/officeDocument/2006/relationships/tags" Target="../tags/tag955.xml"/><Relationship Id="rId155" Type="http://schemas.openxmlformats.org/officeDocument/2006/relationships/tags" Target="../tags/tag1030.xml"/><Relationship Id="rId176" Type="http://schemas.openxmlformats.org/officeDocument/2006/relationships/tags" Target="../tags/tag1051.xml"/><Relationship Id="rId197" Type="http://schemas.openxmlformats.org/officeDocument/2006/relationships/tags" Target="../tags/tag1072.xml"/><Relationship Id="rId201" Type="http://schemas.openxmlformats.org/officeDocument/2006/relationships/tags" Target="../tags/tag1076.xml"/><Relationship Id="rId222" Type="http://schemas.openxmlformats.org/officeDocument/2006/relationships/image" Target="../media/image18.emf"/><Relationship Id="rId243" Type="http://schemas.openxmlformats.org/officeDocument/2006/relationships/oleObject" Target="file:///\\bosch.com\dfsrb\dfsus\loc\Ch\ILM\Projects\VP\Leadership%20Staff%20Meeting\Balance%20Score%20Card\TaC%20Measure%20tracking%202017.xlsx!PM%20TaC!R52C15" TargetMode="External"/><Relationship Id="rId264" Type="http://schemas.openxmlformats.org/officeDocument/2006/relationships/oleObject" Target="file:///\\bosch.com\dfsrb\dfsus\loc\Ch\ILM\Projects\VP\Leadership%20Staff%20Meeting\Balance%20Score%20Card\TaC%20Measure%20tracking%202017.xlsx!PM%20TaC!R42C16" TargetMode="External"/><Relationship Id="rId285" Type="http://schemas.openxmlformats.org/officeDocument/2006/relationships/oleObject" Target="file:///\\bosch.com\dfsrb\dfsus\loc\Ch\ILM\Projects\VP\Leadership%20Staff%20Meeting\Balance%20Score%20Card\TaC%20Measure%20tracking%202017.xlsx!PM%20TaC!R36C16" TargetMode="External"/><Relationship Id="rId17" Type="http://schemas.openxmlformats.org/officeDocument/2006/relationships/tags" Target="../tags/tag892.xml"/><Relationship Id="rId38" Type="http://schemas.openxmlformats.org/officeDocument/2006/relationships/tags" Target="../tags/tag913.xml"/><Relationship Id="rId59" Type="http://schemas.openxmlformats.org/officeDocument/2006/relationships/tags" Target="../tags/tag934.xml"/><Relationship Id="rId103" Type="http://schemas.openxmlformats.org/officeDocument/2006/relationships/tags" Target="../tags/tag978.xml"/><Relationship Id="rId124" Type="http://schemas.openxmlformats.org/officeDocument/2006/relationships/tags" Target="../tags/tag999.xml"/><Relationship Id="rId310" Type="http://schemas.openxmlformats.org/officeDocument/2006/relationships/oleObject" Target="file:///\\bosch.com\dfsrb\dfsus\loc\Ch\ILM\Projects\VP\Leadership%20Staff%20Meeting\Balance%20Score%20Card\TaC%20Measure%20tracking%202017.xlsx!CLP%20TaC!R40C15" TargetMode="External"/><Relationship Id="rId70" Type="http://schemas.openxmlformats.org/officeDocument/2006/relationships/tags" Target="../tags/tag945.xml"/><Relationship Id="rId91" Type="http://schemas.openxmlformats.org/officeDocument/2006/relationships/tags" Target="../tags/tag966.xml"/><Relationship Id="rId145" Type="http://schemas.openxmlformats.org/officeDocument/2006/relationships/tags" Target="../tags/tag1020.xml"/><Relationship Id="rId166" Type="http://schemas.openxmlformats.org/officeDocument/2006/relationships/tags" Target="../tags/tag1041.xml"/><Relationship Id="rId187" Type="http://schemas.openxmlformats.org/officeDocument/2006/relationships/tags" Target="../tags/tag1062.xml"/><Relationship Id="rId1" Type="http://schemas.openxmlformats.org/officeDocument/2006/relationships/vmlDrawing" Target="../drawings/vmlDrawing7.vml"/><Relationship Id="rId212" Type="http://schemas.openxmlformats.org/officeDocument/2006/relationships/image" Target="../media/image53.emf"/><Relationship Id="rId233" Type="http://schemas.openxmlformats.org/officeDocument/2006/relationships/oleObject" Target="file:///\\bosch.com\dfsrb\dfsus\loc\Ch\ILM\Projects\VP\Leadership%20Staff%20Meeting\Balance%20Score%20Card\TaC%20Measure%20tracking%202017.xlsx!CLP%20TaC!R15C17" TargetMode="External"/><Relationship Id="rId254" Type="http://schemas.openxmlformats.org/officeDocument/2006/relationships/oleObject" Target="file:///\\bosch.com\dfsrb\dfsus\loc\Ch\ILM\Projects\VP\Leadership%20Staff%20Meeting\Balance%20Score%20Card\TaC%20Measure%20tracking%202017.xlsx!PM%20TaC!R39C15" TargetMode="External"/><Relationship Id="rId28" Type="http://schemas.openxmlformats.org/officeDocument/2006/relationships/tags" Target="../tags/tag903.xml"/><Relationship Id="rId49" Type="http://schemas.openxmlformats.org/officeDocument/2006/relationships/tags" Target="../tags/tag924.xml"/><Relationship Id="rId114" Type="http://schemas.openxmlformats.org/officeDocument/2006/relationships/tags" Target="../tags/tag989.xml"/><Relationship Id="rId275" Type="http://schemas.openxmlformats.org/officeDocument/2006/relationships/image" Target="../media/image31.emf"/><Relationship Id="rId296" Type="http://schemas.openxmlformats.org/officeDocument/2006/relationships/oleObject" Target="file:///\\bosch.com\dfsrb\dfsus\loc\Ch\ILM\Projects\VP\Leadership%20Staff%20Meeting\Balance%20Score%20Card\TaC%20Measure%20tracking%202017.xlsx!CLP%20TaC!R25C15" TargetMode="External"/><Relationship Id="rId300" Type="http://schemas.openxmlformats.org/officeDocument/2006/relationships/oleObject" Target="file:///\\bosch.com\dfsrb\dfsus\loc\Ch\ILM\Projects\VP\Leadership%20Staff%20Meeting\Balance%20Score%20Card\TaC%20Measure%20tracking%202017.xlsx!CLP%20TaC!R55C15" TargetMode="External"/><Relationship Id="rId60" Type="http://schemas.openxmlformats.org/officeDocument/2006/relationships/tags" Target="../tags/tag935.xml"/><Relationship Id="rId81" Type="http://schemas.openxmlformats.org/officeDocument/2006/relationships/tags" Target="../tags/tag956.xml"/><Relationship Id="rId135" Type="http://schemas.openxmlformats.org/officeDocument/2006/relationships/tags" Target="../tags/tag1010.xml"/><Relationship Id="rId156" Type="http://schemas.openxmlformats.org/officeDocument/2006/relationships/tags" Target="../tags/tag1031.xml"/><Relationship Id="rId177" Type="http://schemas.openxmlformats.org/officeDocument/2006/relationships/tags" Target="../tags/tag1052.xml"/><Relationship Id="rId198" Type="http://schemas.openxmlformats.org/officeDocument/2006/relationships/tags" Target="../tags/tag1073.xml"/><Relationship Id="rId321" Type="http://schemas.openxmlformats.org/officeDocument/2006/relationships/oleObject" Target="file:///\\bosch.com\dfsrb\dfsus\loc\Ch\ILM\Projects\VP\Leadership%20Staff%20Meeting\Balance%20Score%20Card\TaC%20Measure%20tracking%202017.xlsx!PM%20TaC!R54C15" TargetMode="External"/><Relationship Id="rId202" Type="http://schemas.openxmlformats.org/officeDocument/2006/relationships/tags" Target="../tags/tag1077.xml"/><Relationship Id="rId223" Type="http://schemas.openxmlformats.org/officeDocument/2006/relationships/oleObject" Target="file:///\\bosch.com\dfsrb\dfsus\loc\Ch\ILM\Projects\VP\Leadership%20Staff%20Meeting\Balance%20Score%20Card\TaC%20Measure%20tracking%202017.xlsx!CLP%20TaC!R13C15" TargetMode="External"/><Relationship Id="rId244" Type="http://schemas.openxmlformats.org/officeDocument/2006/relationships/image" Target="../media/image13.emf"/><Relationship Id="rId18" Type="http://schemas.openxmlformats.org/officeDocument/2006/relationships/tags" Target="../tags/tag893.xml"/><Relationship Id="rId39" Type="http://schemas.openxmlformats.org/officeDocument/2006/relationships/tags" Target="../tags/tag914.xml"/><Relationship Id="rId265" Type="http://schemas.openxmlformats.org/officeDocument/2006/relationships/image" Target="../media/image27.emf"/><Relationship Id="rId286" Type="http://schemas.openxmlformats.org/officeDocument/2006/relationships/image" Target="../media/image33.emf"/><Relationship Id="rId50" Type="http://schemas.openxmlformats.org/officeDocument/2006/relationships/tags" Target="../tags/tag925.xml"/><Relationship Id="rId104" Type="http://schemas.openxmlformats.org/officeDocument/2006/relationships/tags" Target="../tags/tag979.xml"/><Relationship Id="rId125" Type="http://schemas.openxmlformats.org/officeDocument/2006/relationships/tags" Target="../tags/tag1000.xml"/><Relationship Id="rId146" Type="http://schemas.openxmlformats.org/officeDocument/2006/relationships/tags" Target="../tags/tag1021.xml"/><Relationship Id="rId167" Type="http://schemas.openxmlformats.org/officeDocument/2006/relationships/tags" Target="../tags/tag1042.xml"/><Relationship Id="rId188" Type="http://schemas.openxmlformats.org/officeDocument/2006/relationships/tags" Target="../tags/tag1063.xml"/><Relationship Id="rId311" Type="http://schemas.openxmlformats.org/officeDocument/2006/relationships/image" Target="../media/image60.emf"/><Relationship Id="rId71" Type="http://schemas.openxmlformats.org/officeDocument/2006/relationships/tags" Target="../tags/tag946.xml"/><Relationship Id="rId92" Type="http://schemas.openxmlformats.org/officeDocument/2006/relationships/tags" Target="../tags/tag967.xml"/><Relationship Id="rId213" Type="http://schemas.openxmlformats.org/officeDocument/2006/relationships/oleObject" Target="file:///\\bosch.com\dfsrb\dfsus\loc\Ch\ILM\Projects\VP\Leadership%20Staff%20Meeting\Balance%20Score%20Card\TaC%20Measure%20tracking%202017.xlsx!CLP%20TaC!R10C15" TargetMode="External"/><Relationship Id="rId234" Type="http://schemas.openxmlformats.org/officeDocument/2006/relationships/oleObject" Target="file:///\\bosch.com\dfsrb\dfsus\loc\Ch\ILM\Projects\VP\Leadership%20Staff%20Meeting\Balance%20Score%20Card\TaC%20Measure%20tracking%202017.xlsx!CLP%20TaC!R42C15" TargetMode="External"/><Relationship Id="rId2" Type="http://schemas.openxmlformats.org/officeDocument/2006/relationships/tags" Target="../tags/tag877.xml"/><Relationship Id="rId29" Type="http://schemas.openxmlformats.org/officeDocument/2006/relationships/tags" Target="../tags/tag904.xml"/><Relationship Id="rId255" Type="http://schemas.openxmlformats.org/officeDocument/2006/relationships/image" Target="../media/image21.emf"/><Relationship Id="rId276" Type="http://schemas.openxmlformats.org/officeDocument/2006/relationships/oleObject" Target="file:///\\bosch.com\dfsrb\dfsus\loc\Ch\ILM\Projects\VP\Leadership%20Staff%20Meeting\Balance%20Score%20Card\TaC%20Measure%20tracking%202017.xlsx!PM%20TaC!R34C16" TargetMode="External"/><Relationship Id="rId297" Type="http://schemas.openxmlformats.org/officeDocument/2006/relationships/oleObject" Target="file:///\\bosch.com\dfsrb\dfsus\loc\Ch\ILM\Projects\VP\Leadership%20Staff%20Meeting\Balance%20Score%20Card\TaC%20Measure%20tracking%202017.xlsx!CLP%20TaC!R26C15" TargetMode="External"/><Relationship Id="rId40" Type="http://schemas.openxmlformats.org/officeDocument/2006/relationships/tags" Target="../tags/tag915.xml"/><Relationship Id="rId115" Type="http://schemas.openxmlformats.org/officeDocument/2006/relationships/tags" Target="../tags/tag990.xml"/><Relationship Id="rId136" Type="http://schemas.openxmlformats.org/officeDocument/2006/relationships/tags" Target="../tags/tag1011.xml"/><Relationship Id="rId157" Type="http://schemas.openxmlformats.org/officeDocument/2006/relationships/tags" Target="../tags/tag1032.xml"/><Relationship Id="rId178" Type="http://schemas.openxmlformats.org/officeDocument/2006/relationships/tags" Target="../tags/tag1053.xml"/><Relationship Id="rId301" Type="http://schemas.openxmlformats.org/officeDocument/2006/relationships/oleObject" Target="file:///\\bosch.com\dfsrb\dfsus\loc\Ch\ILM\Projects\VP\Leadership%20Staff%20Meeting\Balance%20Score%20Card\TaC%20Measure%20tracking%202017.xlsx!CLP%20TaC!R60C15" TargetMode="External"/><Relationship Id="rId61" Type="http://schemas.openxmlformats.org/officeDocument/2006/relationships/tags" Target="../tags/tag936.xml"/><Relationship Id="rId82" Type="http://schemas.openxmlformats.org/officeDocument/2006/relationships/tags" Target="../tags/tag957.xml"/><Relationship Id="rId199" Type="http://schemas.openxmlformats.org/officeDocument/2006/relationships/tags" Target="../tags/tag1074.xml"/><Relationship Id="rId203" Type="http://schemas.openxmlformats.org/officeDocument/2006/relationships/tags" Target="../tags/tag1078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tags" Target="../tags/tag1103.xml"/><Relationship Id="rId117" Type="http://schemas.openxmlformats.org/officeDocument/2006/relationships/image" Target="../media/image68.emf"/><Relationship Id="rId21" Type="http://schemas.openxmlformats.org/officeDocument/2006/relationships/tags" Target="../tags/tag1098.xml"/><Relationship Id="rId42" Type="http://schemas.openxmlformats.org/officeDocument/2006/relationships/tags" Target="../tags/tag1119.xml"/><Relationship Id="rId47" Type="http://schemas.openxmlformats.org/officeDocument/2006/relationships/tags" Target="../tags/tag1124.xml"/><Relationship Id="rId63" Type="http://schemas.openxmlformats.org/officeDocument/2006/relationships/tags" Target="../tags/tag1140.xml"/><Relationship Id="rId68" Type="http://schemas.openxmlformats.org/officeDocument/2006/relationships/tags" Target="../tags/tag1145.xml"/><Relationship Id="rId84" Type="http://schemas.openxmlformats.org/officeDocument/2006/relationships/tags" Target="../tags/tag1161.xml"/><Relationship Id="rId89" Type="http://schemas.openxmlformats.org/officeDocument/2006/relationships/tags" Target="../tags/tag1166.xml"/><Relationship Id="rId112" Type="http://schemas.openxmlformats.org/officeDocument/2006/relationships/tags" Target="../tags/tag1189.xml"/><Relationship Id="rId133" Type="http://schemas.openxmlformats.org/officeDocument/2006/relationships/oleObject" Target="file:///\\bosch.com\dfsrb\dfsus\loc\Ch\ILM\Projects\VP\Leadership%20Staff%20Meeting\Balance%20Score%20Card\TaC%20Measure%20tracking%202017.xlsx!TEF%20TaC!R19C15" TargetMode="External"/><Relationship Id="rId138" Type="http://schemas.openxmlformats.org/officeDocument/2006/relationships/oleObject" Target="file:///\\bosch.com\dfsrb\dfsus\loc\Ch\ILM\Projects\VP\Leadership%20Staff%20Meeting\Balance%20Score%20Card\TaC%20Measure%20tracking%202017.xlsx!TEF%20TaC!R29C15" TargetMode="External"/><Relationship Id="rId154" Type="http://schemas.openxmlformats.org/officeDocument/2006/relationships/oleObject" Target="file:///\\bosch.com\dfsrb\dfsus\loc\Ch\ILM\Projects\VP\Leadership%20Staff%20Meeting\Balance%20Score%20Card\TaC%20Measure%20tracking%202017.xlsx!TEF%20TaC!R37C15" TargetMode="External"/><Relationship Id="rId159" Type="http://schemas.openxmlformats.org/officeDocument/2006/relationships/image" Target="../media/image41.emf"/><Relationship Id="rId175" Type="http://schemas.openxmlformats.org/officeDocument/2006/relationships/oleObject" Target="file:///\\bosch.com\dfsrb\dfsus\loc\Ch\ILM\Projects\VP\Leadership%20Staff%20Meeting\Balance%20Score%20Card\TaC%20Measure%20tracking%202017.xlsx!TEF%20TaC!R39C16" TargetMode="External"/><Relationship Id="rId170" Type="http://schemas.openxmlformats.org/officeDocument/2006/relationships/oleObject" Target="file:///\\bosch.com\dfsrb\dfsus\loc\Ch\ILM\Projects\VP\Leadership%20Staff%20Meeting\Balance%20Score%20Card\TaC%20Measure%20tracking%202017.xlsx!TEF%20TaC!R38C16" TargetMode="External"/><Relationship Id="rId16" Type="http://schemas.openxmlformats.org/officeDocument/2006/relationships/tags" Target="../tags/tag1093.xml"/><Relationship Id="rId107" Type="http://schemas.openxmlformats.org/officeDocument/2006/relationships/tags" Target="../tags/tag1184.xml"/><Relationship Id="rId11" Type="http://schemas.openxmlformats.org/officeDocument/2006/relationships/tags" Target="../tags/tag1088.xml"/><Relationship Id="rId32" Type="http://schemas.openxmlformats.org/officeDocument/2006/relationships/tags" Target="../tags/tag1109.xml"/><Relationship Id="rId37" Type="http://schemas.openxmlformats.org/officeDocument/2006/relationships/tags" Target="../tags/tag1114.xml"/><Relationship Id="rId53" Type="http://schemas.openxmlformats.org/officeDocument/2006/relationships/tags" Target="../tags/tag1130.xml"/><Relationship Id="rId58" Type="http://schemas.openxmlformats.org/officeDocument/2006/relationships/tags" Target="../tags/tag1135.xml"/><Relationship Id="rId74" Type="http://schemas.openxmlformats.org/officeDocument/2006/relationships/tags" Target="../tags/tag1151.xml"/><Relationship Id="rId79" Type="http://schemas.openxmlformats.org/officeDocument/2006/relationships/tags" Target="../tags/tag1156.xml"/><Relationship Id="rId102" Type="http://schemas.openxmlformats.org/officeDocument/2006/relationships/tags" Target="../tags/tag1179.xml"/><Relationship Id="rId123" Type="http://schemas.openxmlformats.org/officeDocument/2006/relationships/image" Target="../media/image31.emf"/><Relationship Id="rId128" Type="http://schemas.openxmlformats.org/officeDocument/2006/relationships/image" Target="../media/image22.emf"/><Relationship Id="rId144" Type="http://schemas.openxmlformats.org/officeDocument/2006/relationships/oleObject" Target="file:///\\bosch.com\dfsrb\dfsus\loc\Ch\ILM\Projects\VP\Leadership%20Staff%20Meeting\Balance%20Score%20Card\TaC%20Measure%20tracking%202017.xlsx!TEF%20TaC!R21C15" TargetMode="External"/><Relationship Id="rId149" Type="http://schemas.openxmlformats.org/officeDocument/2006/relationships/oleObject" Target="file:///\\bosch.com\dfsrb\dfsus\loc\Ch\ILM\Projects\VP\Leadership%20Staff%20Meeting\Balance%20Score%20Card\TaC%20Measure%20tracking%202017.xlsx!TEF%20TaC!R25C15" TargetMode="External"/><Relationship Id="rId5" Type="http://schemas.openxmlformats.org/officeDocument/2006/relationships/tags" Target="../tags/tag1082.xml"/><Relationship Id="rId90" Type="http://schemas.openxmlformats.org/officeDocument/2006/relationships/tags" Target="../tags/tag1167.xml"/><Relationship Id="rId95" Type="http://schemas.openxmlformats.org/officeDocument/2006/relationships/tags" Target="../tags/tag1172.xml"/><Relationship Id="rId160" Type="http://schemas.openxmlformats.org/officeDocument/2006/relationships/oleObject" Target="file:///\\bosch.com\dfsrb\dfsus\loc\Ch\ILM\Projects\VP\Leadership%20Staff%20Meeting\Balance%20Score%20Card\TaC%20Measure%20tracking%202017.xlsx!TEF%20TaC!R12C17" TargetMode="External"/><Relationship Id="rId165" Type="http://schemas.openxmlformats.org/officeDocument/2006/relationships/image" Target="../media/image32.emf"/><Relationship Id="rId22" Type="http://schemas.openxmlformats.org/officeDocument/2006/relationships/tags" Target="../tags/tag1099.xml"/><Relationship Id="rId27" Type="http://schemas.openxmlformats.org/officeDocument/2006/relationships/tags" Target="../tags/tag1104.xml"/><Relationship Id="rId43" Type="http://schemas.openxmlformats.org/officeDocument/2006/relationships/tags" Target="../tags/tag1120.xml"/><Relationship Id="rId48" Type="http://schemas.openxmlformats.org/officeDocument/2006/relationships/tags" Target="../tags/tag1125.xml"/><Relationship Id="rId64" Type="http://schemas.openxmlformats.org/officeDocument/2006/relationships/tags" Target="../tags/tag1141.xml"/><Relationship Id="rId69" Type="http://schemas.openxmlformats.org/officeDocument/2006/relationships/tags" Target="../tags/tag1146.xml"/><Relationship Id="rId113" Type="http://schemas.openxmlformats.org/officeDocument/2006/relationships/slideLayout" Target="../slideLayouts/slideLayout2.xml"/><Relationship Id="rId118" Type="http://schemas.openxmlformats.org/officeDocument/2006/relationships/oleObject" Target="file:///\\bosch.com\dfsrb\dfsus\loc\Ch\ILM\Projects\VP\Leadership%20Staff%20Meeting\Balance%20Score%20Card\TaC%20Measure%20tracking%202017.xlsx!TEF%20TaC!R9C16" TargetMode="External"/><Relationship Id="rId134" Type="http://schemas.openxmlformats.org/officeDocument/2006/relationships/image" Target="../media/image19.emf"/><Relationship Id="rId139" Type="http://schemas.openxmlformats.org/officeDocument/2006/relationships/oleObject" Target="file:///\\bosch.com\dfsrb\dfsus\loc\Ch\ILM\Projects\VP\Leadership%20Staff%20Meeting\Balance%20Score%20Card\TaC%20Measure%20tracking%202017.xlsx!TEF%20TaC!R30C15" TargetMode="External"/><Relationship Id="rId80" Type="http://schemas.openxmlformats.org/officeDocument/2006/relationships/tags" Target="../tags/tag1157.xml"/><Relationship Id="rId85" Type="http://schemas.openxmlformats.org/officeDocument/2006/relationships/tags" Target="../tags/tag1162.xml"/><Relationship Id="rId150" Type="http://schemas.openxmlformats.org/officeDocument/2006/relationships/oleObject" Target="file:///\\bosch.com\dfsrb\dfsus\loc\Ch\ILM\Projects\VP\Leadership%20Staff%20Meeting\Balance%20Score%20Card\TaC%20Measure%20tracking%202017.xlsx!TEF%20TaC!R33C15" TargetMode="External"/><Relationship Id="rId155" Type="http://schemas.openxmlformats.org/officeDocument/2006/relationships/image" Target="../media/image27.emf"/><Relationship Id="rId171" Type="http://schemas.openxmlformats.org/officeDocument/2006/relationships/oleObject" Target="file:///\\bosch.com\dfsrb\dfsus\loc\Ch\ILM\Projects\VP\Leadership%20Staff%20Meeting\Balance%20Score%20Card\TaC%20Measure%20tracking%202017.xlsx!TEF%20TaC!R38C17" TargetMode="External"/><Relationship Id="rId176" Type="http://schemas.openxmlformats.org/officeDocument/2006/relationships/image" Target="../media/image59.emf"/><Relationship Id="rId12" Type="http://schemas.openxmlformats.org/officeDocument/2006/relationships/tags" Target="../tags/tag1089.xml"/><Relationship Id="rId17" Type="http://schemas.openxmlformats.org/officeDocument/2006/relationships/tags" Target="../tags/tag1094.xml"/><Relationship Id="rId33" Type="http://schemas.openxmlformats.org/officeDocument/2006/relationships/tags" Target="../tags/tag1110.xml"/><Relationship Id="rId38" Type="http://schemas.openxmlformats.org/officeDocument/2006/relationships/tags" Target="../tags/tag1115.xml"/><Relationship Id="rId59" Type="http://schemas.openxmlformats.org/officeDocument/2006/relationships/tags" Target="../tags/tag1136.xml"/><Relationship Id="rId103" Type="http://schemas.openxmlformats.org/officeDocument/2006/relationships/tags" Target="../tags/tag1180.xml"/><Relationship Id="rId108" Type="http://schemas.openxmlformats.org/officeDocument/2006/relationships/tags" Target="../tags/tag1185.xml"/><Relationship Id="rId124" Type="http://schemas.openxmlformats.org/officeDocument/2006/relationships/oleObject" Target="file:///\\bosch.com\dfsrb\dfsus\loc\Ch\ILM\Projects\VP\Leadership%20Staff%20Meeting\Balance%20Score%20Card\TaC%20Measure%20tracking%202017.xlsx!TEF%20TaC!R11C16" TargetMode="External"/><Relationship Id="rId129" Type="http://schemas.openxmlformats.org/officeDocument/2006/relationships/oleObject" Target="file:///\\bosch.com\dfsrb\dfsus\loc\Ch\ILM\Projects\VP\Leadership%20Staff%20Meeting\Balance%20Score%20Card\TaC%20Measure%20tracking%202017.xlsx!TEF%20TaC!R15C15" TargetMode="External"/><Relationship Id="rId54" Type="http://schemas.openxmlformats.org/officeDocument/2006/relationships/tags" Target="../tags/tag1131.xml"/><Relationship Id="rId70" Type="http://schemas.openxmlformats.org/officeDocument/2006/relationships/tags" Target="../tags/tag1147.xml"/><Relationship Id="rId75" Type="http://schemas.openxmlformats.org/officeDocument/2006/relationships/tags" Target="../tags/tag1152.xml"/><Relationship Id="rId91" Type="http://schemas.openxmlformats.org/officeDocument/2006/relationships/tags" Target="../tags/tag1168.xml"/><Relationship Id="rId96" Type="http://schemas.openxmlformats.org/officeDocument/2006/relationships/tags" Target="../tags/tag1173.xml"/><Relationship Id="rId140" Type="http://schemas.openxmlformats.org/officeDocument/2006/relationships/oleObject" Target="file:///\\bosch.com\dfsrb\dfsus\loc\Ch\ILM\Projects\VP\Leadership%20Staff%20Meeting\Balance%20Score%20Card\TaC%20Measure%20tracking%202017.xlsx!TEF%20TaC!R31C15" TargetMode="External"/><Relationship Id="rId145" Type="http://schemas.openxmlformats.org/officeDocument/2006/relationships/image" Target="../media/image15.emf"/><Relationship Id="rId161" Type="http://schemas.openxmlformats.org/officeDocument/2006/relationships/image" Target="../media/image42.emf"/><Relationship Id="rId166" Type="http://schemas.openxmlformats.org/officeDocument/2006/relationships/oleObject" Target="file:///\\bosch.com\dfsrb\dfsus\loc\Ch\ILM\Projects\VP\Leadership%20Staff%20Meeting\Balance%20Score%20Card\TaC%20Measure%20tracking%202017.xlsx!TEF%20TaC!R10C17" TargetMode="External"/><Relationship Id="rId1" Type="http://schemas.openxmlformats.org/officeDocument/2006/relationships/vmlDrawing" Target="../drawings/vmlDrawing8.vml"/><Relationship Id="rId6" Type="http://schemas.openxmlformats.org/officeDocument/2006/relationships/tags" Target="../tags/tag1083.xml"/><Relationship Id="rId23" Type="http://schemas.openxmlformats.org/officeDocument/2006/relationships/tags" Target="../tags/tag1100.xml"/><Relationship Id="rId28" Type="http://schemas.openxmlformats.org/officeDocument/2006/relationships/tags" Target="../tags/tag1105.xml"/><Relationship Id="rId49" Type="http://schemas.openxmlformats.org/officeDocument/2006/relationships/tags" Target="../tags/tag1126.xml"/><Relationship Id="rId114" Type="http://schemas.openxmlformats.org/officeDocument/2006/relationships/notesSlide" Target="../notesSlides/notesSlide8.xml"/><Relationship Id="rId119" Type="http://schemas.openxmlformats.org/officeDocument/2006/relationships/image" Target="../media/image61.emf"/><Relationship Id="rId10" Type="http://schemas.openxmlformats.org/officeDocument/2006/relationships/tags" Target="../tags/tag1087.xml"/><Relationship Id="rId31" Type="http://schemas.openxmlformats.org/officeDocument/2006/relationships/tags" Target="../tags/tag1108.xml"/><Relationship Id="rId44" Type="http://schemas.openxmlformats.org/officeDocument/2006/relationships/tags" Target="../tags/tag1121.xml"/><Relationship Id="rId52" Type="http://schemas.openxmlformats.org/officeDocument/2006/relationships/tags" Target="../tags/tag1129.xml"/><Relationship Id="rId60" Type="http://schemas.openxmlformats.org/officeDocument/2006/relationships/tags" Target="../tags/tag1137.xml"/><Relationship Id="rId65" Type="http://schemas.openxmlformats.org/officeDocument/2006/relationships/tags" Target="../tags/tag1142.xml"/><Relationship Id="rId73" Type="http://schemas.openxmlformats.org/officeDocument/2006/relationships/tags" Target="../tags/tag1150.xml"/><Relationship Id="rId78" Type="http://schemas.openxmlformats.org/officeDocument/2006/relationships/tags" Target="../tags/tag1155.xml"/><Relationship Id="rId81" Type="http://schemas.openxmlformats.org/officeDocument/2006/relationships/tags" Target="../tags/tag1158.xml"/><Relationship Id="rId86" Type="http://schemas.openxmlformats.org/officeDocument/2006/relationships/tags" Target="../tags/tag1163.xml"/><Relationship Id="rId94" Type="http://schemas.openxmlformats.org/officeDocument/2006/relationships/tags" Target="../tags/tag1171.xml"/><Relationship Id="rId99" Type="http://schemas.openxmlformats.org/officeDocument/2006/relationships/tags" Target="../tags/tag1176.xml"/><Relationship Id="rId101" Type="http://schemas.openxmlformats.org/officeDocument/2006/relationships/tags" Target="../tags/tag1178.xml"/><Relationship Id="rId122" Type="http://schemas.openxmlformats.org/officeDocument/2006/relationships/oleObject" Target="file:///\\bosch.com\dfsrb\dfsus\loc\Ch\ILM\Projects\VP\Leadership%20Staff%20Meeting\Balance%20Score%20Card\TaC%20Measure%20tracking%202017.xlsx!TEF%20TaC!R11C15" TargetMode="External"/><Relationship Id="rId130" Type="http://schemas.openxmlformats.org/officeDocument/2006/relationships/oleObject" Target="file:///\\bosch.com\dfsrb\dfsus\loc\Ch\ILM\Projects\VP\Leadership%20Staff%20Meeting\Balance%20Score%20Card\TaC%20Measure%20tracking%202017.xlsx!TEF%20TaC!R16C15" TargetMode="External"/><Relationship Id="rId135" Type="http://schemas.openxmlformats.org/officeDocument/2006/relationships/oleObject" Target="file:///\\bosch.com\dfsrb\dfsus\loc\Ch\ILM\Projects\VP\Leadership%20Staff%20Meeting\Balance%20Score%20Card\TaC%20Measure%20tracking%202017.xlsx!TEF%20TaC!R27C15" TargetMode="External"/><Relationship Id="rId143" Type="http://schemas.openxmlformats.org/officeDocument/2006/relationships/image" Target="../media/image13.emf"/><Relationship Id="rId148" Type="http://schemas.openxmlformats.org/officeDocument/2006/relationships/oleObject" Target="file:///\\bosch.com\dfsrb\dfsus\loc\Ch\ILM\Projects\VP\Leadership%20Staff%20Meeting\Balance%20Score%20Card\TaC%20Measure%20tracking%202017.xlsx!TEF%20TaC!R24C15" TargetMode="External"/><Relationship Id="rId151" Type="http://schemas.openxmlformats.org/officeDocument/2006/relationships/oleObject" Target="file:///\\bosch.com\dfsrb\dfsus\loc\Ch\ILM\Projects\VP\Leadership%20Staff%20Meeting\Balance%20Score%20Card\TaC%20Measure%20tracking%202017.xlsx!TEF%20TaC!R34C15" TargetMode="External"/><Relationship Id="rId156" Type="http://schemas.openxmlformats.org/officeDocument/2006/relationships/oleObject" Target="file:///\\bosch.com\dfsrb\dfsus\loc\Ch\ILM\Projects\VP\Leadership%20Staff%20Meeting\Balance%20Score%20Card\TaC%20Measure%20tracking%202017.xlsx!TEF%20TaC!R12C15" TargetMode="External"/><Relationship Id="rId164" Type="http://schemas.openxmlformats.org/officeDocument/2006/relationships/oleObject" Target="file:///\\bosch.com\dfsrb\dfsus\loc\Ch\ILM\Projects\VP\Leadership%20Staff%20Meeting\Balance%20Score%20Card\TaC%20Measure%20tracking%202017.xlsx!TEF%20TaC!R10C16" TargetMode="External"/><Relationship Id="rId169" Type="http://schemas.openxmlformats.org/officeDocument/2006/relationships/image" Target="../media/image37.emf"/><Relationship Id="rId177" Type="http://schemas.openxmlformats.org/officeDocument/2006/relationships/oleObject" Target="file:///\\bosch.com\dfsrb\dfsus\loc\Ch\ILM\Projects\VP\Leadership%20Staff%20Meeting\Balance%20Score%20Card\TaC%20Measure%20tracking%202017.xlsx!TEF%20TaC!R39C17" TargetMode="External"/><Relationship Id="rId4" Type="http://schemas.openxmlformats.org/officeDocument/2006/relationships/tags" Target="../tags/tag1081.xml"/><Relationship Id="rId9" Type="http://schemas.openxmlformats.org/officeDocument/2006/relationships/tags" Target="../tags/tag1086.xml"/><Relationship Id="rId172" Type="http://schemas.openxmlformats.org/officeDocument/2006/relationships/image" Target="../media/image20.emf"/><Relationship Id="rId180" Type="http://schemas.openxmlformats.org/officeDocument/2006/relationships/image" Target="../media/image44.emf"/><Relationship Id="rId13" Type="http://schemas.openxmlformats.org/officeDocument/2006/relationships/tags" Target="../tags/tag1090.xml"/><Relationship Id="rId18" Type="http://schemas.openxmlformats.org/officeDocument/2006/relationships/tags" Target="../tags/tag1095.xml"/><Relationship Id="rId39" Type="http://schemas.openxmlformats.org/officeDocument/2006/relationships/tags" Target="../tags/tag1116.xml"/><Relationship Id="rId109" Type="http://schemas.openxmlformats.org/officeDocument/2006/relationships/tags" Target="../tags/tag1186.xml"/><Relationship Id="rId34" Type="http://schemas.openxmlformats.org/officeDocument/2006/relationships/tags" Target="../tags/tag1111.xml"/><Relationship Id="rId50" Type="http://schemas.openxmlformats.org/officeDocument/2006/relationships/tags" Target="../tags/tag1127.xml"/><Relationship Id="rId55" Type="http://schemas.openxmlformats.org/officeDocument/2006/relationships/tags" Target="../tags/tag1132.xml"/><Relationship Id="rId76" Type="http://schemas.openxmlformats.org/officeDocument/2006/relationships/tags" Target="../tags/tag1153.xml"/><Relationship Id="rId97" Type="http://schemas.openxmlformats.org/officeDocument/2006/relationships/tags" Target="../tags/tag1174.xml"/><Relationship Id="rId104" Type="http://schemas.openxmlformats.org/officeDocument/2006/relationships/tags" Target="../tags/tag1181.xml"/><Relationship Id="rId120" Type="http://schemas.openxmlformats.org/officeDocument/2006/relationships/oleObject" Target="file:///\\bosch.com\dfsrb\dfsus\loc\Ch\ILM\Projects\VP\Leadership%20Staff%20Meeting\Balance%20Score%20Card\TaC%20Measure%20tracking%202017.xlsx!TEF%20TaC!R9C17" TargetMode="External"/><Relationship Id="rId125" Type="http://schemas.openxmlformats.org/officeDocument/2006/relationships/oleObject" Target="file:///\\bosch.com\dfsrb\dfsus\loc\Ch\ILM\Projects\VP\Leadership%20Staff%20Meeting\Balance%20Score%20Card\TaC%20Measure%20tracking%202017.xlsx!TEF%20TaC!R11C17" TargetMode="External"/><Relationship Id="rId141" Type="http://schemas.openxmlformats.org/officeDocument/2006/relationships/oleObject" Target="file:///\\bosch.com\dfsrb\dfsus\loc\Ch\ILM\Projects\VP\Leadership%20Staff%20Meeting\Balance%20Score%20Card\TaC%20Measure%20tracking%202017.xlsx!TEF%20TaC!R32C15" TargetMode="External"/><Relationship Id="rId146" Type="http://schemas.openxmlformats.org/officeDocument/2006/relationships/oleObject" Target="file:///\\bosch.com\dfsrb\dfsus\loc\Ch\ILM\Projects\VP\Leadership%20Staff%20Meeting\Balance%20Score%20Card\TaC%20Measure%20tracking%202017.xlsx!TEF%20TaC!R22C15" TargetMode="External"/><Relationship Id="rId167" Type="http://schemas.openxmlformats.org/officeDocument/2006/relationships/image" Target="../media/image12.emf"/><Relationship Id="rId7" Type="http://schemas.openxmlformats.org/officeDocument/2006/relationships/tags" Target="../tags/tag1084.xml"/><Relationship Id="rId71" Type="http://schemas.openxmlformats.org/officeDocument/2006/relationships/tags" Target="../tags/tag1148.xml"/><Relationship Id="rId92" Type="http://schemas.openxmlformats.org/officeDocument/2006/relationships/tags" Target="../tags/tag1169.xml"/><Relationship Id="rId162" Type="http://schemas.openxmlformats.org/officeDocument/2006/relationships/oleObject" Target="file:///\\bosch.com\dfsrb\dfsus\loc\Ch\ILM\Projects\VP\Leadership%20Staff%20Meeting\Balance%20Score%20Card\TaC%20Measure%20tracking%202017.xlsx!TEF%20TaC!R10C15" TargetMode="External"/><Relationship Id="rId2" Type="http://schemas.openxmlformats.org/officeDocument/2006/relationships/tags" Target="../tags/tag1079.xml"/><Relationship Id="rId29" Type="http://schemas.openxmlformats.org/officeDocument/2006/relationships/tags" Target="../tags/tag1106.xml"/><Relationship Id="rId24" Type="http://schemas.openxmlformats.org/officeDocument/2006/relationships/tags" Target="../tags/tag1101.xml"/><Relationship Id="rId40" Type="http://schemas.openxmlformats.org/officeDocument/2006/relationships/tags" Target="../tags/tag1117.xml"/><Relationship Id="rId45" Type="http://schemas.openxmlformats.org/officeDocument/2006/relationships/tags" Target="../tags/tag1122.xml"/><Relationship Id="rId66" Type="http://schemas.openxmlformats.org/officeDocument/2006/relationships/tags" Target="../tags/tag1143.xml"/><Relationship Id="rId87" Type="http://schemas.openxmlformats.org/officeDocument/2006/relationships/tags" Target="../tags/tag1164.xml"/><Relationship Id="rId110" Type="http://schemas.openxmlformats.org/officeDocument/2006/relationships/tags" Target="../tags/tag1187.xml"/><Relationship Id="rId115" Type="http://schemas.openxmlformats.org/officeDocument/2006/relationships/image" Target="../media/image45.png"/><Relationship Id="rId131" Type="http://schemas.openxmlformats.org/officeDocument/2006/relationships/oleObject" Target="file:///\\bosch.com\dfsrb\dfsus\loc\Ch\ILM\Projects\VP\Leadership%20Staff%20Meeting\Balance%20Score%20Card\TaC%20Measure%20tracking%202017.xlsx!TEF%20TaC!R17C15" TargetMode="External"/><Relationship Id="rId136" Type="http://schemas.openxmlformats.org/officeDocument/2006/relationships/oleObject" Target="file:///\\bosch.com\dfsrb\dfsus\loc\Ch\ILM\Projects\VP\Leadership%20Staff%20Meeting\Balance%20Score%20Card\TaC%20Measure%20tracking%202017.xlsx!TEF%20TaC!R26C15" TargetMode="External"/><Relationship Id="rId157" Type="http://schemas.openxmlformats.org/officeDocument/2006/relationships/image" Target="../media/image40.emf"/><Relationship Id="rId178" Type="http://schemas.openxmlformats.org/officeDocument/2006/relationships/image" Target="../media/image30.emf"/><Relationship Id="rId61" Type="http://schemas.openxmlformats.org/officeDocument/2006/relationships/tags" Target="../tags/tag1138.xml"/><Relationship Id="rId82" Type="http://schemas.openxmlformats.org/officeDocument/2006/relationships/tags" Target="../tags/tag1159.xml"/><Relationship Id="rId152" Type="http://schemas.openxmlformats.org/officeDocument/2006/relationships/oleObject" Target="file:///\\bosch.com\dfsrb\dfsus\loc\Ch\ILM\Projects\VP\Leadership%20Staff%20Meeting\Balance%20Score%20Card\TaC%20Measure%20tracking%202017.xlsx!TEF%20TaC!R35C15" TargetMode="External"/><Relationship Id="rId173" Type="http://schemas.openxmlformats.org/officeDocument/2006/relationships/oleObject" Target="file:///\\bosch.com\dfsrb\dfsus\loc\Ch\ILM\Projects\VP\Leadership%20Staff%20Meeting\Balance%20Score%20Card\TaC%20Measure%20tracking%202017.xlsx!TEF%20TaC!R39C15" TargetMode="External"/><Relationship Id="rId19" Type="http://schemas.openxmlformats.org/officeDocument/2006/relationships/tags" Target="../tags/tag1096.xml"/><Relationship Id="rId14" Type="http://schemas.openxmlformats.org/officeDocument/2006/relationships/tags" Target="../tags/tag1091.xml"/><Relationship Id="rId30" Type="http://schemas.openxmlformats.org/officeDocument/2006/relationships/tags" Target="../tags/tag1107.xml"/><Relationship Id="rId35" Type="http://schemas.openxmlformats.org/officeDocument/2006/relationships/tags" Target="../tags/tag1112.xml"/><Relationship Id="rId56" Type="http://schemas.openxmlformats.org/officeDocument/2006/relationships/tags" Target="../tags/tag1133.xml"/><Relationship Id="rId77" Type="http://schemas.openxmlformats.org/officeDocument/2006/relationships/tags" Target="../tags/tag1154.xml"/><Relationship Id="rId100" Type="http://schemas.openxmlformats.org/officeDocument/2006/relationships/tags" Target="../tags/tag1177.xml"/><Relationship Id="rId105" Type="http://schemas.openxmlformats.org/officeDocument/2006/relationships/tags" Target="../tags/tag1182.xml"/><Relationship Id="rId126" Type="http://schemas.openxmlformats.org/officeDocument/2006/relationships/image" Target="../media/image9.emf"/><Relationship Id="rId147" Type="http://schemas.openxmlformats.org/officeDocument/2006/relationships/oleObject" Target="file:///\\bosch.com\dfsrb\dfsus\loc\Ch\ILM\Projects\VP\Leadership%20Staff%20Meeting\Balance%20Score%20Card\TaC%20Measure%20tracking%202017.xlsx!TEF%20TaC!R23C15" TargetMode="External"/><Relationship Id="rId168" Type="http://schemas.openxmlformats.org/officeDocument/2006/relationships/oleObject" Target="file:///\\bosch.com\dfsrb\dfsus\loc\Ch\ILM\Projects\VP\Leadership%20Staff%20Meeting\Balance%20Score%20Card\TaC%20Measure%20tracking%202017.xlsx!TEF%20TaC!R38C15" TargetMode="External"/><Relationship Id="rId8" Type="http://schemas.openxmlformats.org/officeDocument/2006/relationships/tags" Target="../tags/tag1085.xml"/><Relationship Id="rId51" Type="http://schemas.openxmlformats.org/officeDocument/2006/relationships/tags" Target="../tags/tag1128.xml"/><Relationship Id="rId72" Type="http://schemas.openxmlformats.org/officeDocument/2006/relationships/tags" Target="../tags/tag1149.xml"/><Relationship Id="rId93" Type="http://schemas.openxmlformats.org/officeDocument/2006/relationships/tags" Target="../tags/tag1170.xml"/><Relationship Id="rId98" Type="http://schemas.openxmlformats.org/officeDocument/2006/relationships/tags" Target="../tags/tag1175.xml"/><Relationship Id="rId121" Type="http://schemas.openxmlformats.org/officeDocument/2006/relationships/image" Target="../media/image53.emf"/><Relationship Id="rId142" Type="http://schemas.openxmlformats.org/officeDocument/2006/relationships/oleObject" Target="file:///\\bosch.com\dfsrb\dfsus\loc\Ch\ILM\Projects\VP\Leadership%20Staff%20Meeting\Balance%20Score%20Card\TaC%20Measure%20tracking%202017.xlsx!TEF%20TaC!R20C15" TargetMode="External"/><Relationship Id="rId163" Type="http://schemas.openxmlformats.org/officeDocument/2006/relationships/image" Target="../media/image7.emf"/><Relationship Id="rId3" Type="http://schemas.openxmlformats.org/officeDocument/2006/relationships/tags" Target="../tags/tag1080.xml"/><Relationship Id="rId25" Type="http://schemas.openxmlformats.org/officeDocument/2006/relationships/tags" Target="../tags/tag1102.xml"/><Relationship Id="rId46" Type="http://schemas.openxmlformats.org/officeDocument/2006/relationships/tags" Target="../tags/tag1123.xml"/><Relationship Id="rId67" Type="http://schemas.openxmlformats.org/officeDocument/2006/relationships/tags" Target="../tags/tag1144.xml"/><Relationship Id="rId116" Type="http://schemas.openxmlformats.org/officeDocument/2006/relationships/oleObject" Target="file:///\\bosch.com\dfsrb\dfsus\loc\Ch\ILM\Projects\VP\Leadership%20Staff%20Meeting\Balance%20Score%20Card\TaC%20Measure%20tracking%202017.xlsx!TEF%20TaC!R9C15" TargetMode="External"/><Relationship Id="rId137" Type="http://schemas.openxmlformats.org/officeDocument/2006/relationships/oleObject" Target="file:///\\bosch.com\dfsrb\dfsus\loc\Ch\ILM\Projects\VP\Leadership%20Staff%20Meeting\Balance%20Score%20Card\TaC%20Measure%20tracking%202017.xlsx!TEF%20TaC!R28C15" TargetMode="External"/><Relationship Id="rId158" Type="http://schemas.openxmlformats.org/officeDocument/2006/relationships/oleObject" Target="file:///\\bosch.com\dfsrb\dfsus\loc\Ch\ILM\Projects\VP\Leadership%20Staff%20Meeting\Balance%20Score%20Card\TaC%20Measure%20tracking%202017.xlsx!TEF%20TaC!R12C16" TargetMode="External"/><Relationship Id="rId20" Type="http://schemas.openxmlformats.org/officeDocument/2006/relationships/tags" Target="../tags/tag1097.xml"/><Relationship Id="rId41" Type="http://schemas.openxmlformats.org/officeDocument/2006/relationships/tags" Target="../tags/tag1118.xml"/><Relationship Id="rId62" Type="http://schemas.openxmlformats.org/officeDocument/2006/relationships/tags" Target="../tags/tag1139.xml"/><Relationship Id="rId83" Type="http://schemas.openxmlformats.org/officeDocument/2006/relationships/tags" Target="../tags/tag1160.xml"/><Relationship Id="rId88" Type="http://schemas.openxmlformats.org/officeDocument/2006/relationships/tags" Target="../tags/tag1165.xml"/><Relationship Id="rId111" Type="http://schemas.openxmlformats.org/officeDocument/2006/relationships/tags" Target="../tags/tag1188.xml"/><Relationship Id="rId132" Type="http://schemas.openxmlformats.org/officeDocument/2006/relationships/oleObject" Target="file:///\\bosch.com\dfsrb\dfsus\loc\Ch\ILM\Projects\VP\Leadership%20Staff%20Meeting\Balance%20Score%20Card\TaC%20Measure%20tracking%202017.xlsx!TEF%20TaC!R18C15" TargetMode="External"/><Relationship Id="rId153" Type="http://schemas.openxmlformats.org/officeDocument/2006/relationships/oleObject" Target="file:///\\bosch.com\dfsrb\dfsus\loc\Ch\ILM\Projects\VP\Leadership%20Staff%20Meeting\Balance%20Score%20Card\TaC%20Measure%20tracking%202017.xlsx!TEF%20TaC!R36C15" TargetMode="External"/><Relationship Id="rId174" Type="http://schemas.openxmlformats.org/officeDocument/2006/relationships/image" Target="../media/image69.emf"/><Relationship Id="rId179" Type="http://schemas.openxmlformats.org/officeDocument/2006/relationships/oleObject" Target="file:///\\bosch.com\dfsrb\dfsus\loc\Ch\ILM\Projects\VP\Leadership%20Staff%20Meeting\Balance%20Score%20Card\TaC%20Measure%20tracking%202017.xlsx!TEF%20TaC!R40C15" TargetMode="External"/><Relationship Id="rId15" Type="http://schemas.openxmlformats.org/officeDocument/2006/relationships/tags" Target="../tags/tag1092.xml"/><Relationship Id="rId36" Type="http://schemas.openxmlformats.org/officeDocument/2006/relationships/tags" Target="../tags/tag1113.xml"/><Relationship Id="rId57" Type="http://schemas.openxmlformats.org/officeDocument/2006/relationships/tags" Target="../tags/tag1134.xml"/><Relationship Id="rId106" Type="http://schemas.openxmlformats.org/officeDocument/2006/relationships/tags" Target="../tags/tag1183.xml"/><Relationship Id="rId127" Type="http://schemas.openxmlformats.org/officeDocument/2006/relationships/oleObject" Target="file:///\\bosch.com\dfsrb\dfsus\loc\Ch\ILM\Projects\VP\Leadership%20Staff%20Meeting\Balance%20Score%20Card\TaC%20Measure%20tracking%202017.xlsx!TEF%20TaC!R14C15" TargetMode="Externa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tags" Target="../tags/tag1214.xml"/><Relationship Id="rId21" Type="http://schemas.openxmlformats.org/officeDocument/2006/relationships/tags" Target="../tags/tag1209.xml"/><Relationship Id="rId34" Type="http://schemas.openxmlformats.org/officeDocument/2006/relationships/tags" Target="../tags/tag1222.xml"/><Relationship Id="rId42" Type="http://schemas.openxmlformats.org/officeDocument/2006/relationships/tags" Target="../tags/tag1230.xml"/><Relationship Id="rId47" Type="http://schemas.openxmlformats.org/officeDocument/2006/relationships/tags" Target="../tags/tag1235.xml"/><Relationship Id="rId50" Type="http://schemas.openxmlformats.org/officeDocument/2006/relationships/tags" Target="../tags/tag1238.xml"/><Relationship Id="rId55" Type="http://schemas.openxmlformats.org/officeDocument/2006/relationships/tags" Target="../tags/tag1243.xml"/><Relationship Id="rId63" Type="http://schemas.openxmlformats.org/officeDocument/2006/relationships/tags" Target="../tags/tag1251.xml"/><Relationship Id="rId68" Type="http://schemas.openxmlformats.org/officeDocument/2006/relationships/oleObject" Target="file:///\\bosch.com\dfsrb\dfsus\loc\Ch\ILM\Projects\VP\Leadership%20Staff%20Meeting\Balance%20Score%20Card\TaC%20Measure%20tracking%202017.xlsx!CTG%20TaC!R9C15" TargetMode="External"/><Relationship Id="rId76" Type="http://schemas.openxmlformats.org/officeDocument/2006/relationships/image" Target="../media/image15.emf"/><Relationship Id="rId84" Type="http://schemas.openxmlformats.org/officeDocument/2006/relationships/oleObject" Target="file:///\\bosch.com\dfsrb\dfsus\loc\Ch\ILM\Projects\VP\Leadership%20Staff%20Meeting\Balance%20Score%20Card\TaC%20Measure%20tracking%202017.xlsx!CTG%20TaC!R19C15" TargetMode="External"/><Relationship Id="rId89" Type="http://schemas.openxmlformats.org/officeDocument/2006/relationships/oleObject" Target="file:///\\bosch.com\dfsrb\dfsus\loc\Ch\ILM\Projects\VP\Leadership%20Staff%20Meeting\Balance%20Score%20Card\TaC%20Measure%20tracking%202017.xlsx!CTG%20TaC!R25C15" TargetMode="External"/><Relationship Id="rId97" Type="http://schemas.openxmlformats.org/officeDocument/2006/relationships/image" Target="../media/image44.emf"/><Relationship Id="rId7" Type="http://schemas.openxmlformats.org/officeDocument/2006/relationships/tags" Target="../tags/tag1195.xml"/><Relationship Id="rId71" Type="http://schemas.openxmlformats.org/officeDocument/2006/relationships/oleObject" Target="file:///\\bosch.com\dfsrb\dfsus\loc\Ch\ILM\Projects\VP\Leadership%20Staff%20Meeting\Balance%20Score%20Card\TaC%20Measure%20tracking%202017.xlsx!CTG%20TaC!R9C17" TargetMode="External"/><Relationship Id="rId92" Type="http://schemas.openxmlformats.org/officeDocument/2006/relationships/oleObject" Target="file:///\\bosch.com\dfsrb\dfsus\loc\Ch\ILM\Projects\VP\Leadership%20Staff%20Meeting\Balance%20Score%20Card\TaC%20Measure%20tracking%202017.xlsx!CTG%20TaC!R10C16" TargetMode="External"/><Relationship Id="rId2" Type="http://schemas.openxmlformats.org/officeDocument/2006/relationships/tags" Target="../tags/tag1190.xml"/><Relationship Id="rId16" Type="http://schemas.openxmlformats.org/officeDocument/2006/relationships/tags" Target="../tags/tag1204.xml"/><Relationship Id="rId29" Type="http://schemas.openxmlformats.org/officeDocument/2006/relationships/tags" Target="../tags/tag1217.xml"/><Relationship Id="rId11" Type="http://schemas.openxmlformats.org/officeDocument/2006/relationships/tags" Target="../tags/tag1199.xml"/><Relationship Id="rId24" Type="http://schemas.openxmlformats.org/officeDocument/2006/relationships/tags" Target="../tags/tag1212.xml"/><Relationship Id="rId32" Type="http://schemas.openxmlformats.org/officeDocument/2006/relationships/tags" Target="../tags/tag1220.xml"/><Relationship Id="rId37" Type="http://schemas.openxmlformats.org/officeDocument/2006/relationships/tags" Target="../tags/tag1225.xml"/><Relationship Id="rId40" Type="http://schemas.openxmlformats.org/officeDocument/2006/relationships/tags" Target="../tags/tag1228.xml"/><Relationship Id="rId45" Type="http://schemas.openxmlformats.org/officeDocument/2006/relationships/tags" Target="../tags/tag1233.xml"/><Relationship Id="rId53" Type="http://schemas.openxmlformats.org/officeDocument/2006/relationships/tags" Target="../tags/tag1241.xml"/><Relationship Id="rId58" Type="http://schemas.openxmlformats.org/officeDocument/2006/relationships/tags" Target="../tags/tag1246.xml"/><Relationship Id="rId66" Type="http://schemas.openxmlformats.org/officeDocument/2006/relationships/notesSlide" Target="../notesSlides/notesSlide9.xml"/><Relationship Id="rId74" Type="http://schemas.openxmlformats.org/officeDocument/2006/relationships/image" Target="../media/image13.emf"/><Relationship Id="rId79" Type="http://schemas.openxmlformats.org/officeDocument/2006/relationships/oleObject" Target="file:///\\bosch.com\dfsrb\dfsus\loc\Ch\ILM\Projects\VP\Leadership%20Staff%20Meeting\Balance%20Score%20Card\TaC%20Measure%20tracking%202017.xlsx!CTG%20TaC!R16C15" TargetMode="External"/><Relationship Id="rId87" Type="http://schemas.openxmlformats.org/officeDocument/2006/relationships/oleObject" Target="file:///\\bosch.com\dfsrb\dfsus\loc\Ch\ILM\Projects\VP\Leadership%20Staff%20Meeting\Balance%20Score%20Card\TaC%20Measure%20tracking%202017.xlsx!CTG%20TaC!R23C15" TargetMode="External"/><Relationship Id="rId5" Type="http://schemas.openxmlformats.org/officeDocument/2006/relationships/tags" Target="../tags/tag1193.xml"/><Relationship Id="rId61" Type="http://schemas.openxmlformats.org/officeDocument/2006/relationships/tags" Target="../tags/tag1249.xml"/><Relationship Id="rId82" Type="http://schemas.openxmlformats.org/officeDocument/2006/relationships/oleObject" Target="file:///\\bosch.com\dfsrb\dfsus\loc\Ch\ILM\Projects\VP\Leadership%20Staff%20Meeting\Balance%20Score%20Card\TaC%20Measure%20tracking%202017.xlsx!CTG%20TaC!R20C15" TargetMode="External"/><Relationship Id="rId90" Type="http://schemas.openxmlformats.org/officeDocument/2006/relationships/oleObject" Target="file:///\\bosch.com\dfsrb\dfsus\loc\Ch\ILM\Projects\VP\Leadership%20Staff%20Meeting\Balance%20Score%20Card\TaC%20Measure%20tracking%202017.xlsx!CTG%20TaC!R10C15" TargetMode="External"/><Relationship Id="rId95" Type="http://schemas.openxmlformats.org/officeDocument/2006/relationships/image" Target="../media/image42.emf"/><Relationship Id="rId19" Type="http://schemas.openxmlformats.org/officeDocument/2006/relationships/tags" Target="../tags/tag1207.xml"/><Relationship Id="rId14" Type="http://schemas.openxmlformats.org/officeDocument/2006/relationships/tags" Target="../tags/tag1202.xml"/><Relationship Id="rId22" Type="http://schemas.openxmlformats.org/officeDocument/2006/relationships/tags" Target="../tags/tag1210.xml"/><Relationship Id="rId27" Type="http://schemas.openxmlformats.org/officeDocument/2006/relationships/tags" Target="../tags/tag1215.xml"/><Relationship Id="rId30" Type="http://schemas.openxmlformats.org/officeDocument/2006/relationships/tags" Target="../tags/tag1218.xml"/><Relationship Id="rId35" Type="http://schemas.openxmlformats.org/officeDocument/2006/relationships/tags" Target="../tags/tag1223.xml"/><Relationship Id="rId43" Type="http://schemas.openxmlformats.org/officeDocument/2006/relationships/tags" Target="../tags/tag1231.xml"/><Relationship Id="rId48" Type="http://schemas.openxmlformats.org/officeDocument/2006/relationships/tags" Target="../tags/tag1236.xml"/><Relationship Id="rId56" Type="http://schemas.openxmlformats.org/officeDocument/2006/relationships/tags" Target="../tags/tag1244.xml"/><Relationship Id="rId64" Type="http://schemas.openxmlformats.org/officeDocument/2006/relationships/tags" Target="../tags/tag1252.xml"/><Relationship Id="rId69" Type="http://schemas.openxmlformats.org/officeDocument/2006/relationships/image" Target="../media/image61.emf"/><Relationship Id="rId77" Type="http://schemas.openxmlformats.org/officeDocument/2006/relationships/oleObject" Target="file:///\\bosch.com\dfsrb\dfsus\loc\Ch\ILM\Projects\VP\Leadership%20Staff%20Meeting\Balance%20Score%20Card\TaC%20Measure%20tracking%202017.xlsx!CTG%20TaC!R14C15" TargetMode="External"/><Relationship Id="rId8" Type="http://schemas.openxmlformats.org/officeDocument/2006/relationships/tags" Target="../tags/tag1196.xml"/><Relationship Id="rId51" Type="http://schemas.openxmlformats.org/officeDocument/2006/relationships/tags" Target="../tags/tag1239.xml"/><Relationship Id="rId72" Type="http://schemas.openxmlformats.org/officeDocument/2006/relationships/image" Target="../media/image53.emf"/><Relationship Id="rId80" Type="http://schemas.openxmlformats.org/officeDocument/2006/relationships/oleObject" Target="file:///\\bosch.com\dfsrb\dfsus\loc\Ch\ILM\Projects\VP\Leadership%20Staff%20Meeting\Balance%20Score%20Card\TaC%20Measure%20tracking%202017.xlsx!CTG%20TaC!R15C15" TargetMode="External"/><Relationship Id="rId85" Type="http://schemas.openxmlformats.org/officeDocument/2006/relationships/oleObject" Target="file:///\\bosch.com\dfsrb\dfsus\loc\Ch\ILM\Projects\VP\Leadership%20Staff%20Meeting\Balance%20Score%20Card\TaC%20Measure%20tracking%202017.xlsx!CTG%20TaC!R21C15" TargetMode="External"/><Relationship Id="rId93" Type="http://schemas.openxmlformats.org/officeDocument/2006/relationships/image" Target="../media/image41.emf"/><Relationship Id="rId3" Type="http://schemas.openxmlformats.org/officeDocument/2006/relationships/tags" Target="../tags/tag1191.xml"/><Relationship Id="rId12" Type="http://schemas.openxmlformats.org/officeDocument/2006/relationships/tags" Target="../tags/tag1200.xml"/><Relationship Id="rId17" Type="http://schemas.openxmlformats.org/officeDocument/2006/relationships/tags" Target="../tags/tag1205.xml"/><Relationship Id="rId25" Type="http://schemas.openxmlformats.org/officeDocument/2006/relationships/tags" Target="../tags/tag1213.xml"/><Relationship Id="rId33" Type="http://schemas.openxmlformats.org/officeDocument/2006/relationships/tags" Target="../tags/tag1221.xml"/><Relationship Id="rId38" Type="http://schemas.openxmlformats.org/officeDocument/2006/relationships/tags" Target="../tags/tag1226.xml"/><Relationship Id="rId46" Type="http://schemas.openxmlformats.org/officeDocument/2006/relationships/tags" Target="../tags/tag1234.xml"/><Relationship Id="rId59" Type="http://schemas.openxmlformats.org/officeDocument/2006/relationships/tags" Target="../tags/tag1247.xml"/><Relationship Id="rId67" Type="http://schemas.openxmlformats.org/officeDocument/2006/relationships/image" Target="../media/image45.png"/><Relationship Id="rId20" Type="http://schemas.openxmlformats.org/officeDocument/2006/relationships/tags" Target="../tags/tag1208.xml"/><Relationship Id="rId41" Type="http://schemas.openxmlformats.org/officeDocument/2006/relationships/tags" Target="../tags/tag1229.xml"/><Relationship Id="rId54" Type="http://schemas.openxmlformats.org/officeDocument/2006/relationships/tags" Target="../tags/tag1242.xml"/><Relationship Id="rId62" Type="http://schemas.openxmlformats.org/officeDocument/2006/relationships/tags" Target="../tags/tag1250.xml"/><Relationship Id="rId70" Type="http://schemas.openxmlformats.org/officeDocument/2006/relationships/oleObject" Target="file:///\\bosch.com\dfsrb\dfsus\loc\Ch\ILM\Projects\VP\Leadership%20Staff%20Meeting\Balance%20Score%20Card\TaC%20Measure%20tracking%202017.xlsx!CTG%20TaC!R9C16" TargetMode="External"/><Relationship Id="rId75" Type="http://schemas.openxmlformats.org/officeDocument/2006/relationships/oleObject" Target="file:///\\bosch.com\dfsrb\dfsus\loc\Ch\ILM\Projects\VP\Leadership%20Staff%20Meeting\Balance%20Score%20Card\TaC%20Measure%20tracking%202017.xlsx!CTG%20TaC!R13C15" TargetMode="External"/><Relationship Id="rId83" Type="http://schemas.openxmlformats.org/officeDocument/2006/relationships/image" Target="../media/image22.emf"/><Relationship Id="rId88" Type="http://schemas.openxmlformats.org/officeDocument/2006/relationships/oleObject" Target="file:///\\bosch.com\dfsrb\dfsus\loc\Ch\ILM\Projects\VP\Leadership%20Staff%20Meeting\Balance%20Score%20Card\TaC%20Measure%20tracking%202017.xlsx!CTG%20TaC!R24C15" TargetMode="External"/><Relationship Id="rId91" Type="http://schemas.openxmlformats.org/officeDocument/2006/relationships/image" Target="../media/image40.emf"/><Relationship Id="rId96" Type="http://schemas.openxmlformats.org/officeDocument/2006/relationships/oleObject" Target="file:///\\bosch.com\dfsrb\dfsus\loc\Ch\ILM\Projects\VP\Leadership%20Staff%20Meeting\Balance%20Score%20Card\TaC%20Measure%20tracking%202017.xlsx!CTG%20TaC!R26C15" TargetMode="External"/><Relationship Id="rId1" Type="http://schemas.openxmlformats.org/officeDocument/2006/relationships/vmlDrawing" Target="../drawings/vmlDrawing9.vml"/><Relationship Id="rId6" Type="http://schemas.openxmlformats.org/officeDocument/2006/relationships/tags" Target="../tags/tag1194.xml"/><Relationship Id="rId15" Type="http://schemas.openxmlformats.org/officeDocument/2006/relationships/tags" Target="../tags/tag1203.xml"/><Relationship Id="rId23" Type="http://schemas.openxmlformats.org/officeDocument/2006/relationships/tags" Target="../tags/tag1211.xml"/><Relationship Id="rId28" Type="http://schemas.openxmlformats.org/officeDocument/2006/relationships/tags" Target="../tags/tag1216.xml"/><Relationship Id="rId36" Type="http://schemas.openxmlformats.org/officeDocument/2006/relationships/tags" Target="../tags/tag1224.xml"/><Relationship Id="rId49" Type="http://schemas.openxmlformats.org/officeDocument/2006/relationships/tags" Target="../tags/tag1237.xml"/><Relationship Id="rId57" Type="http://schemas.openxmlformats.org/officeDocument/2006/relationships/tags" Target="../tags/tag1245.xml"/><Relationship Id="rId10" Type="http://schemas.openxmlformats.org/officeDocument/2006/relationships/tags" Target="../tags/tag1198.xml"/><Relationship Id="rId31" Type="http://schemas.openxmlformats.org/officeDocument/2006/relationships/tags" Target="../tags/tag1219.xml"/><Relationship Id="rId44" Type="http://schemas.openxmlformats.org/officeDocument/2006/relationships/tags" Target="../tags/tag1232.xml"/><Relationship Id="rId52" Type="http://schemas.openxmlformats.org/officeDocument/2006/relationships/tags" Target="../tags/tag1240.xml"/><Relationship Id="rId60" Type="http://schemas.openxmlformats.org/officeDocument/2006/relationships/tags" Target="../tags/tag1248.xml"/><Relationship Id="rId65" Type="http://schemas.openxmlformats.org/officeDocument/2006/relationships/slideLayout" Target="../slideLayouts/slideLayout2.xml"/><Relationship Id="rId73" Type="http://schemas.openxmlformats.org/officeDocument/2006/relationships/oleObject" Target="file:///\\bosch.com\dfsrb\dfsus\loc\Ch\ILM\Projects\VP\Leadership%20Staff%20Meeting\Balance%20Score%20Card\TaC%20Measure%20tracking%202017.xlsx!CTG%20TaC!R12C15" TargetMode="External"/><Relationship Id="rId78" Type="http://schemas.openxmlformats.org/officeDocument/2006/relationships/image" Target="../media/image19.emf"/><Relationship Id="rId81" Type="http://schemas.openxmlformats.org/officeDocument/2006/relationships/oleObject" Target="file:///\\bosch.com\dfsrb\dfsus\loc\Ch\ILM\Projects\VP\Leadership%20Staff%20Meeting\Balance%20Score%20Card\TaC%20Measure%20tracking%202017.xlsx!CTG%20TaC!R17C15" TargetMode="External"/><Relationship Id="rId86" Type="http://schemas.openxmlformats.org/officeDocument/2006/relationships/image" Target="../media/image70.emf"/><Relationship Id="rId94" Type="http://schemas.openxmlformats.org/officeDocument/2006/relationships/oleObject" Target="file:///\\bosch.com\dfsrb\dfsus\loc\Ch\ILM\Projects\VP\Leadership%20Staff%20Meeting\Balance%20Score%20Card\TaC%20Measure%20tracking%202017.xlsx!CTG%20TaC!R10C17" TargetMode="External"/><Relationship Id="rId4" Type="http://schemas.openxmlformats.org/officeDocument/2006/relationships/tags" Target="../tags/tag1192.xml"/><Relationship Id="rId9" Type="http://schemas.openxmlformats.org/officeDocument/2006/relationships/tags" Target="../tags/tag1197.xml"/><Relationship Id="rId13" Type="http://schemas.openxmlformats.org/officeDocument/2006/relationships/tags" Target="../tags/tag1201.xml"/><Relationship Id="rId18" Type="http://schemas.openxmlformats.org/officeDocument/2006/relationships/tags" Target="../tags/tag1206.xml"/><Relationship Id="rId39" Type="http://schemas.openxmlformats.org/officeDocument/2006/relationships/tags" Target="../tags/tag12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96748" y="1134663"/>
            <a:ext cx="9995156" cy="990627"/>
            <a:chOff x="296748" y="1143372"/>
            <a:chExt cx="9995156" cy="997414"/>
          </a:xfrm>
        </p:grpSpPr>
        <p:sp>
          <p:nvSpPr>
            <p:cNvPr id="180" name="Rectangle 3" descr="30%"/>
            <p:cNvSpPr>
              <a:spLocks noChangeArrowheads="1"/>
            </p:cNvSpPr>
            <p:nvPr>
              <p:custDataLst>
                <p:tags r:id="rId320"/>
              </p:custDataLst>
            </p:nvPr>
          </p:nvSpPr>
          <p:spPr bwMode="auto">
            <a:xfrm>
              <a:off x="296748" y="1143372"/>
              <a:ext cx="9995156" cy="997414"/>
            </a:xfrm>
            <a:prstGeom prst="rect">
              <a:avLst/>
            </a:prstGeom>
            <a:solidFill>
              <a:srgbClr val="04A3B3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pic>
          <p:nvPicPr>
            <p:cNvPr id="27" name="Picture 26"/>
            <p:cNvPicPr>
              <a:picLocks noChangeAspect="1"/>
            </p:cNvPicPr>
            <p:nvPr>
              <p:custDataLst>
                <p:tags r:id="rId321"/>
              </p:custDataLst>
            </p:nvPr>
          </p:nvPicPr>
          <p:blipFill rotWithShape="1">
            <a:blip r:embed="rId324"/>
            <a:srcRect l="56300" t="43528" r="31595" b="50381"/>
            <a:stretch/>
          </p:blipFill>
          <p:spPr>
            <a:xfrm>
              <a:off x="303491" y="1171371"/>
              <a:ext cx="1480583" cy="419032"/>
            </a:xfrm>
            <a:prstGeom prst="rect">
              <a:avLst/>
            </a:prstGeom>
          </p:spPr>
        </p:pic>
      </p:grpSp>
      <p:sp>
        <p:nvSpPr>
          <p:cNvPr id="86" name="Text Box 37___________________________________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327739" y="1179576"/>
            <a:ext cx="877824" cy="442674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MC-MT HDEV5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474" name="TextBox 473"/>
          <p:cNvSpPr txBox="1"/>
          <p:nvPr>
            <p:custDataLst>
              <p:tags r:id="rId5"/>
            </p:custDataLst>
          </p:nvPr>
        </p:nvSpPr>
        <p:spPr>
          <a:xfrm>
            <a:off x="7906813" y="1278322"/>
            <a:ext cx="427291" cy="34378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’17</a:t>
            </a:r>
          </a:p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‘20</a:t>
            </a: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4" name="Text Box 37_________________________________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34812" y="1179576"/>
            <a:ext cx="877824" cy="442674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10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/>
            <a:r>
              <a:rPr lang="de-DE" altLang="en-US" b="1" dirty="0" smtClean="0">
                <a:solidFill>
                  <a:schemeClr val="accent1"/>
                </a:solidFill>
              </a:rPr>
              <a:t>MC-MT Nozzle</a:t>
            </a:r>
            <a:endParaRPr lang="de-DE" altLang="en-US" sz="500" b="1" dirty="0">
              <a:solidFill>
                <a:schemeClr val="accent1"/>
              </a:solidFill>
            </a:endParaRPr>
          </a:p>
        </p:txBody>
      </p:sp>
      <p:sp>
        <p:nvSpPr>
          <p:cNvPr id="519" name="TextBox 518"/>
          <p:cNvSpPr txBox="1"/>
          <p:nvPr>
            <p:custDataLst>
              <p:tags r:id="rId7"/>
            </p:custDataLst>
          </p:nvPr>
        </p:nvSpPr>
        <p:spPr>
          <a:xfrm>
            <a:off x="5913183" y="1303285"/>
            <a:ext cx="427291" cy="34378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’17</a:t>
            </a:r>
          </a:p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‘20</a:t>
            </a: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9" name="Rectangle 2" descr="30%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82478" y="4969525"/>
            <a:ext cx="10009423" cy="548640"/>
          </a:xfrm>
          <a:prstGeom prst="rect">
            <a:avLst/>
          </a:prstGeom>
          <a:solidFill>
            <a:srgbClr val="0C98D5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512" name="Picture 511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324"/>
          <a:srcRect l="56357" t="79565" r="32908" b="11704"/>
          <a:stretch/>
        </p:blipFill>
        <p:spPr>
          <a:xfrm>
            <a:off x="329636" y="4981952"/>
            <a:ext cx="1170774" cy="535567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282478" y="3256926"/>
            <a:ext cx="10009424" cy="1686760"/>
            <a:chOff x="282478" y="3212558"/>
            <a:chExt cx="10009424" cy="1660050"/>
          </a:xfrm>
        </p:grpSpPr>
        <p:sp>
          <p:nvSpPr>
            <p:cNvPr id="181" name="Rectangle 17" descr="30%"/>
            <p:cNvSpPr>
              <a:spLocks noChangeArrowheads="1"/>
            </p:cNvSpPr>
            <p:nvPr>
              <p:custDataLst>
                <p:tags r:id="rId318"/>
              </p:custDataLst>
            </p:nvPr>
          </p:nvSpPr>
          <p:spPr bwMode="auto">
            <a:xfrm>
              <a:off x="282478" y="3212558"/>
              <a:ext cx="10009424" cy="1660050"/>
            </a:xfrm>
            <a:prstGeom prst="rect">
              <a:avLst/>
            </a:prstGeom>
            <a:solidFill>
              <a:srgbClr val="BE1D7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pic>
          <p:nvPicPr>
            <p:cNvPr id="511" name="Picture 510"/>
            <p:cNvPicPr>
              <a:picLocks noChangeAspect="1"/>
            </p:cNvPicPr>
            <p:nvPr>
              <p:custDataLst>
                <p:tags r:id="rId319"/>
              </p:custDataLst>
            </p:nvPr>
          </p:nvPicPr>
          <p:blipFill rotWithShape="1">
            <a:blip r:embed="rId324"/>
            <a:srcRect l="55849" t="69109" r="34102" b="25206"/>
            <a:stretch/>
          </p:blipFill>
          <p:spPr>
            <a:xfrm>
              <a:off x="303491" y="3245994"/>
              <a:ext cx="1122348" cy="357110"/>
            </a:xfrm>
            <a:prstGeom prst="rect">
              <a:avLst/>
            </a:prstGeom>
          </p:spPr>
        </p:pic>
      </p:grpSp>
      <p:sp>
        <p:nvSpPr>
          <p:cNvPr id="178" name="Rectangle 13" descr="30%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82478" y="2153429"/>
            <a:ext cx="10009424" cy="1077374"/>
          </a:xfrm>
          <a:prstGeom prst="rect">
            <a:avLst/>
          </a:prstGeom>
          <a:solidFill>
            <a:srgbClr val="75B442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11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strike="noStrike" kern="0" cap="none" normalizeH="0" baseline="0" noProof="0" smtClean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Internal </a:t>
            </a:r>
            <a:r>
              <a:rPr kumimoji="0" lang="en-US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Diesel Systems | ChP/DBE | 1/29/2018</a:t>
            </a:r>
            <a:endParaRPr kumimoji="0" lang="en-US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12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2017 Robert Bosch LLC and affiliates. All rights reserved.</a:t>
            </a:r>
            <a:endParaRPr kumimoji="0" lang="en-US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</a:t>
            </a:r>
            <a:endParaRPr kumimoji="0" lang="en-US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14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7" name="TextBox 176"/>
          <p:cNvSpPr txBox="1">
            <a:spLocks/>
          </p:cNvSpPr>
          <p:nvPr>
            <p:custDataLst>
              <p:tags r:id="rId15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US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ChP BSC 2017</a:t>
            </a:r>
          </a:p>
        </p:txBody>
      </p:sp>
      <p:sp>
        <p:nvSpPr>
          <p:cNvPr id="189" name="Text Box 36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834528" y="1655064"/>
            <a:ext cx="1188720" cy="442674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Target Gap </a:t>
            </a:r>
            <a:br>
              <a:rPr lang="de-DE" altLang="en-US" sz="1000" b="1" dirty="0" smtClean="0">
                <a:solidFill>
                  <a:schemeClr val="accent3"/>
                </a:solidFill>
              </a:rPr>
            </a:br>
            <a:r>
              <a:rPr lang="de-DE" altLang="en-US" sz="1000" b="1" dirty="0" smtClean="0">
                <a:solidFill>
                  <a:schemeClr val="accent3"/>
                </a:solidFill>
              </a:rPr>
              <a:t>(VA) GS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93" name="Text Box 42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182060" y="460869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noAutofit/>
          </a:bodyPr>
          <a:lstStyle/>
          <a:p>
            <a:pPr>
              <a:defRPr/>
            </a:pPr>
            <a:endParaRPr lang="de-DE"/>
          </a:p>
        </p:txBody>
      </p:sp>
      <p:sp>
        <p:nvSpPr>
          <p:cNvPr id="201" name="Text Box 37__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077654" y="1655064"/>
            <a:ext cx="1188720" cy="442674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>
                <a:solidFill>
                  <a:schemeClr val="accent6"/>
                </a:solidFill>
              </a:rPr>
              <a:t>Target Gap </a:t>
            </a:r>
            <a:br>
              <a:rPr lang="de-DE" altLang="en-US" sz="1000" b="1" dirty="0" smtClean="0">
                <a:solidFill>
                  <a:schemeClr val="accent6"/>
                </a:solidFill>
              </a:rPr>
            </a:br>
            <a:r>
              <a:rPr lang="de-DE" altLang="en-US" sz="1000" b="1" dirty="0" smtClean="0">
                <a:solidFill>
                  <a:schemeClr val="accent6"/>
                </a:solidFill>
              </a:rPr>
              <a:t>(VA) CC</a:t>
            </a:r>
            <a:endParaRPr lang="de-DE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202" name="Text Box 37___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391091" y="1179576"/>
            <a:ext cx="877824" cy="442674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10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/>
            <a:r>
              <a:rPr lang="de-DE" altLang="en-US" b="1" dirty="0">
                <a:solidFill>
                  <a:schemeClr val="accent1"/>
                </a:solidFill>
              </a:rPr>
              <a:t>MC-MT </a:t>
            </a:r>
            <a:r>
              <a:rPr lang="de-DE" altLang="en-US" b="1" dirty="0" smtClean="0">
                <a:solidFill>
                  <a:schemeClr val="accent1"/>
                </a:solidFill>
              </a:rPr>
              <a:t>CRIN </a:t>
            </a:r>
            <a:endParaRPr lang="de-DE" altLang="en-US" sz="700" b="1" dirty="0">
              <a:solidFill>
                <a:schemeClr val="accent1"/>
              </a:solidFill>
            </a:endParaRPr>
          </a:p>
        </p:txBody>
      </p:sp>
      <p:sp>
        <p:nvSpPr>
          <p:cNvPr id="83" name="Text Box 36_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62260" y="1655064"/>
            <a:ext cx="1190176" cy="442674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>
                <a:solidFill>
                  <a:schemeClr val="accent1"/>
                </a:solidFill>
              </a:rPr>
              <a:t>Target Gap</a:t>
            </a:r>
            <a:br>
              <a:rPr lang="de-DE" altLang="en-US" sz="1000" b="1" dirty="0" smtClean="0">
                <a:solidFill>
                  <a:schemeClr val="accent1"/>
                </a:solidFill>
              </a:rPr>
            </a:br>
            <a:r>
              <a:rPr lang="de-DE" altLang="en-US" sz="1000" b="1" dirty="0" smtClean="0">
                <a:solidFill>
                  <a:schemeClr val="accent1"/>
                </a:solidFill>
              </a:rPr>
              <a:t>(VA) DS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85" name="Text Box 37__________________________________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432375" y="1179576"/>
            <a:ext cx="877824" cy="442674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MC-MT EV14 </a:t>
            </a:r>
            <a:endParaRPr lang="de-DE" altLang="en-US" sz="700" b="1" dirty="0">
              <a:solidFill>
                <a:schemeClr val="accent3"/>
              </a:solidFill>
            </a:endParaRPr>
          </a:p>
        </p:txBody>
      </p:sp>
      <p:sp>
        <p:nvSpPr>
          <p:cNvPr id="87" name="Text Box 37____________________________________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8248099" y="1179576"/>
            <a:ext cx="877824" cy="442674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MC-MT HDP5 </a:t>
            </a:r>
            <a:endParaRPr lang="de-DE" altLang="en-US" sz="700" b="1" dirty="0">
              <a:solidFill>
                <a:schemeClr val="accent3"/>
              </a:solidFill>
            </a:endParaRPr>
          </a:p>
        </p:txBody>
      </p:sp>
      <p:sp>
        <p:nvSpPr>
          <p:cNvPr id="88" name="Text Box 37_____________________________________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9315851" y="1179576"/>
            <a:ext cx="877824" cy="442674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/>
            <a:r>
              <a:rPr lang="de-DE" altLang="en-US" b="1" dirty="0">
                <a:solidFill>
                  <a:schemeClr val="accent6"/>
                </a:solidFill>
              </a:rPr>
              <a:t>MC-MT </a:t>
            </a:r>
            <a:r>
              <a:rPr lang="de-DE" altLang="en-US" b="1" dirty="0" smtClean="0">
                <a:solidFill>
                  <a:schemeClr val="accent6"/>
                </a:solidFill>
              </a:rPr>
              <a:t>ESP9</a:t>
            </a:r>
            <a:endParaRPr lang="de-DE" altLang="en-US" sz="700" b="1" dirty="0">
              <a:solidFill>
                <a:schemeClr val="accent6"/>
              </a:solidFill>
            </a:endParaRPr>
          </a:p>
        </p:txBody>
      </p:sp>
      <p:sp>
        <p:nvSpPr>
          <p:cNvPr id="89" name="Text Box 37____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736106" y="1179576"/>
            <a:ext cx="1384066" cy="442674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Target Gap </a:t>
            </a:r>
            <a:br>
              <a:rPr lang="de-DE" altLang="en-US" sz="1000" b="1" dirty="0" smtClean="0"/>
            </a:br>
            <a:r>
              <a:rPr lang="de-DE" altLang="en-US" sz="1000" b="1" dirty="0" smtClean="0"/>
              <a:t>(VA) ChP</a:t>
            </a:r>
            <a:endParaRPr lang="de-DE" altLang="en-US" sz="1000" b="1" dirty="0"/>
          </a:p>
        </p:txBody>
      </p:sp>
      <p:sp>
        <p:nvSpPr>
          <p:cNvPr id="90" name="Text Box 37_____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4390522" y="1655064"/>
            <a:ext cx="877824" cy="442674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10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/>
            <a:r>
              <a:rPr lang="de-DE" altLang="en-US" b="1" dirty="0" smtClean="0">
                <a:solidFill>
                  <a:schemeClr val="accent1"/>
                </a:solidFill>
              </a:rPr>
              <a:t>APC</a:t>
            </a:r>
            <a:br>
              <a:rPr lang="de-DE" altLang="en-US" b="1" dirty="0" smtClean="0">
                <a:solidFill>
                  <a:schemeClr val="accent1"/>
                </a:solidFill>
              </a:rPr>
            </a:br>
            <a:r>
              <a:rPr lang="de-DE" altLang="en-US" b="1" dirty="0" smtClean="0">
                <a:solidFill>
                  <a:schemeClr val="accent1"/>
                </a:solidFill>
              </a:rPr>
              <a:t>CRIN</a:t>
            </a:r>
            <a:endParaRPr lang="de-DE" altLang="en-US" b="1" dirty="0">
              <a:solidFill>
                <a:schemeClr val="accent1"/>
              </a:solidFill>
            </a:endParaRPr>
          </a:p>
        </p:txBody>
      </p:sp>
      <p:sp>
        <p:nvSpPr>
          <p:cNvPr id="91" name="Text Box 37______________________________________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347040" y="1655064"/>
            <a:ext cx="877824" cy="442674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10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/>
            <a:r>
              <a:rPr lang="de-DE" altLang="en-US" b="1" dirty="0" smtClean="0">
                <a:solidFill>
                  <a:schemeClr val="accent1"/>
                </a:solidFill>
              </a:rPr>
              <a:t>APC</a:t>
            </a:r>
            <a:br>
              <a:rPr lang="de-DE" altLang="en-US" b="1" dirty="0" smtClean="0">
                <a:solidFill>
                  <a:schemeClr val="accent1"/>
                </a:solidFill>
              </a:rPr>
            </a:br>
            <a:r>
              <a:rPr lang="de-DE" altLang="en-US" b="1" dirty="0" err="1" smtClean="0">
                <a:solidFill>
                  <a:schemeClr val="accent1"/>
                </a:solidFill>
              </a:rPr>
              <a:t>Nozzle</a:t>
            </a:r>
            <a:endParaRPr lang="de-DE" altLang="en-US" b="1" dirty="0">
              <a:solidFill>
                <a:schemeClr val="accent1"/>
              </a:solidFill>
            </a:endParaRPr>
          </a:p>
        </p:txBody>
      </p:sp>
      <p:sp>
        <p:nvSpPr>
          <p:cNvPr id="92" name="Text Box 37_______________________________________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432375" y="1655064"/>
            <a:ext cx="877824" cy="442674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APC</a:t>
            </a:r>
            <a:br>
              <a:rPr lang="de-DE" altLang="en-US" sz="1000" b="1" dirty="0" smtClean="0">
                <a:solidFill>
                  <a:schemeClr val="accent3"/>
                </a:solidFill>
              </a:rPr>
            </a:br>
            <a:r>
              <a:rPr lang="de-DE" altLang="en-US" sz="1000" b="1" dirty="0" smtClean="0">
                <a:solidFill>
                  <a:schemeClr val="accent3"/>
                </a:solidFill>
              </a:rPr>
              <a:t>EV14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93" name="Text Box 37________________________________________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336941" y="1655064"/>
            <a:ext cx="877824" cy="4393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APC</a:t>
            </a:r>
            <a:br>
              <a:rPr lang="de-DE" altLang="en-US" sz="1000" b="1" dirty="0" smtClean="0">
                <a:solidFill>
                  <a:schemeClr val="accent3"/>
                </a:solidFill>
              </a:rPr>
            </a:br>
            <a:r>
              <a:rPr lang="de-DE" altLang="en-US" sz="1000" b="1" dirty="0" smtClean="0">
                <a:solidFill>
                  <a:schemeClr val="accent3"/>
                </a:solidFill>
              </a:rPr>
              <a:t>HDEV5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94" name="Text Box 37_________________________________________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8261513" y="1655064"/>
            <a:ext cx="877824" cy="442674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>
              <a:defRPr sz="1000" b="1">
                <a:solidFill>
                  <a:schemeClr val="accent3"/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r>
              <a:rPr lang="de-DE" altLang="en-US" dirty="0"/>
              <a:t>APC</a:t>
            </a:r>
            <a:br>
              <a:rPr lang="de-DE" altLang="en-US" dirty="0"/>
            </a:br>
            <a:r>
              <a:rPr lang="de-DE" altLang="en-US" dirty="0"/>
              <a:t>HDP5</a:t>
            </a:r>
          </a:p>
        </p:txBody>
      </p:sp>
      <p:sp>
        <p:nvSpPr>
          <p:cNvPr id="95" name="Text Box 37__________________________________________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9315847" y="1655064"/>
            <a:ext cx="877824" cy="442674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/>
            <a:r>
              <a:rPr lang="de-DE" altLang="en-US" b="1" dirty="0" smtClean="0">
                <a:solidFill>
                  <a:schemeClr val="accent6"/>
                </a:solidFill>
              </a:rPr>
              <a:t>APC</a:t>
            </a:r>
            <a:br>
              <a:rPr lang="de-DE" altLang="en-US" b="1" dirty="0" smtClean="0">
                <a:solidFill>
                  <a:schemeClr val="accent6"/>
                </a:solidFill>
              </a:rPr>
            </a:br>
            <a:r>
              <a:rPr lang="de-DE" altLang="en-US" b="1" dirty="0" smtClean="0">
                <a:solidFill>
                  <a:schemeClr val="accent6"/>
                </a:solidFill>
              </a:rPr>
              <a:t>ESP9</a:t>
            </a:r>
            <a:endParaRPr lang="de-DE" altLang="en-US" b="1" dirty="0">
              <a:solidFill>
                <a:schemeClr val="accent6"/>
              </a:solidFill>
            </a:endParaRPr>
          </a:p>
        </p:txBody>
      </p:sp>
      <p:sp>
        <p:nvSpPr>
          <p:cNvPr id="96" name="Text Box 37______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899518" y="2177142"/>
            <a:ext cx="1207008" cy="3200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de-DE" altLang="en-US" sz="1000" b="1" dirty="0" smtClean="0">
                <a:solidFill>
                  <a:schemeClr val="accent1"/>
                </a:solidFill>
              </a:rPr>
              <a:t>Incidents </a:t>
            </a:r>
          </a:p>
          <a:p>
            <a:pPr>
              <a:lnSpc>
                <a:spcPct val="110000"/>
              </a:lnSpc>
            </a:pPr>
            <a:r>
              <a:rPr lang="de-DE" altLang="en-US" sz="1000" b="1" dirty="0" smtClean="0">
                <a:solidFill>
                  <a:schemeClr val="accent1"/>
                </a:solidFill>
              </a:rPr>
              <a:t>CRIN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07" name="Text Box 37__________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9034272" y="2177142"/>
            <a:ext cx="1207008" cy="3200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de-DE" altLang="en-US" sz="1000" b="1" dirty="0" smtClean="0">
                <a:solidFill>
                  <a:schemeClr val="accent6"/>
                </a:solidFill>
              </a:rPr>
              <a:t>Incidents</a:t>
            </a:r>
          </a:p>
          <a:p>
            <a:pPr>
              <a:lnSpc>
                <a:spcPct val="110000"/>
              </a:lnSpc>
            </a:pPr>
            <a:r>
              <a:rPr lang="de-DE" altLang="en-US" sz="1000" b="1" dirty="0" smtClean="0">
                <a:solidFill>
                  <a:schemeClr val="accent6"/>
                </a:solidFill>
              </a:rPr>
              <a:t> ESP9</a:t>
            </a:r>
            <a:endParaRPr lang="de-DE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108" name="Text Box 37___________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2304288" y="2524614"/>
            <a:ext cx="1207008" cy="3200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1"/>
                </a:solidFill>
              </a:rPr>
              <a:t>Volumes</a:t>
            </a:r>
          </a:p>
          <a:p>
            <a:r>
              <a:rPr lang="de-DE" altLang="en-US" sz="1000" b="1" dirty="0" smtClean="0">
                <a:solidFill>
                  <a:schemeClr val="accent1"/>
                </a:solidFill>
              </a:rPr>
              <a:t>CRIN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09" name="Text Box 37____________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5014743" y="2524614"/>
            <a:ext cx="1207008" cy="3200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Volumes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 EV14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10" name="Text Box 37_____________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6237549" y="2524614"/>
            <a:ext cx="1207008" cy="3200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Volumes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 HDEV5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11" name="Text Box 37______________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462042" y="2524614"/>
            <a:ext cx="1207008" cy="3200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Volumes 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HDP5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12" name="Text Box 37_______________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9034272" y="2524614"/>
            <a:ext cx="1207008" cy="3200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6"/>
                </a:solidFill>
              </a:rPr>
              <a:t>Volumes</a:t>
            </a:r>
          </a:p>
          <a:p>
            <a:r>
              <a:rPr lang="de-DE" altLang="en-US" sz="1000" b="1" dirty="0" smtClean="0">
                <a:solidFill>
                  <a:schemeClr val="accent6"/>
                </a:solidFill>
              </a:rPr>
              <a:t> ESP9</a:t>
            </a:r>
            <a:endParaRPr lang="de-DE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113" name="Text Box 37________________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3528714" y="2523744"/>
            <a:ext cx="1207008" cy="3200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1"/>
                </a:solidFill>
              </a:rPr>
              <a:t>Volumes</a:t>
            </a:r>
          </a:p>
          <a:p>
            <a:r>
              <a:rPr lang="de-DE" altLang="en-US" sz="1000" b="1" dirty="0" smtClean="0">
                <a:solidFill>
                  <a:schemeClr val="accent1"/>
                </a:solidFill>
              </a:rPr>
              <a:t>Nozzle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14" name="Text Box 37_________________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2909721" y="2872086"/>
            <a:ext cx="1207008" cy="3200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1"/>
                </a:solidFill>
              </a:rPr>
              <a:t>LIWAKS</a:t>
            </a:r>
          </a:p>
          <a:p>
            <a:r>
              <a:rPr lang="de-DE" altLang="en-US" sz="1000" b="1" dirty="0" smtClean="0">
                <a:solidFill>
                  <a:schemeClr val="accent1"/>
                </a:solidFill>
              </a:rPr>
              <a:t>CRIN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15" name="Text Box 37__________________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5010912" y="2872086"/>
            <a:ext cx="1207008" cy="3200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LIWAKS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EV14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16" name="Text Box 37___________________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6235773" y="2872086"/>
            <a:ext cx="1207008" cy="3200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LIWAKS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HDEV5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17" name="Text Box 37____________________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7462224" y="2872086"/>
            <a:ext cx="1207008" cy="3200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LIWAKS 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HDP5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18" name="Text Box 37_____________________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9034272" y="2872086"/>
            <a:ext cx="1207008" cy="3200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6"/>
                </a:solidFill>
              </a:rPr>
              <a:t>LIWAKS</a:t>
            </a:r>
          </a:p>
          <a:p>
            <a:r>
              <a:rPr lang="de-DE" altLang="en-US" sz="1000" b="1" dirty="0" smtClean="0">
                <a:solidFill>
                  <a:schemeClr val="accent6"/>
                </a:solidFill>
              </a:rPr>
              <a:t> ESP9</a:t>
            </a:r>
            <a:endParaRPr lang="de-DE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120" name="Text Box 45__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375517" y="2763234"/>
            <a:ext cx="1820447" cy="439464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/>
            <a:r>
              <a:rPr lang="de-DE" altLang="en-US" sz="1000" b="1" dirty="0"/>
              <a:t>Ramp-up </a:t>
            </a:r>
            <a:r>
              <a:rPr lang="de-DE" altLang="en-US" sz="1000" b="1" dirty="0" smtClean="0"/>
              <a:t>/ Ramp-down</a:t>
            </a:r>
            <a:endParaRPr lang="de-DE" altLang="en-US" sz="1000" b="1" dirty="0"/>
          </a:p>
          <a:p>
            <a:pPr algn="l"/>
            <a:r>
              <a:rPr lang="de-DE" altLang="en-US" sz="1000" b="1" dirty="0"/>
              <a:t>Excellence</a:t>
            </a:r>
          </a:p>
        </p:txBody>
      </p:sp>
      <p:sp>
        <p:nvSpPr>
          <p:cNvPr id="121" name="Text Box 37_______________________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2899999" y="3289230"/>
            <a:ext cx="1207008" cy="41148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>
                <a:solidFill>
                  <a:schemeClr val="accent1"/>
                </a:solidFill>
              </a:rPr>
              <a:t>TCT </a:t>
            </a:r>
            <a:r>
              <a:rPr lang="en-US" sz="1000" b="1" dirty="0">
                <a:solidFill>
                  <a:schemeClr val="accent1"/>
                </a:solidFill>
                <a:latin typeface="Symbol" panose="05050102010706020507" pitchFamily="18" charset="2"/>
              </a:rPr>
              <a:t>Æ</a:t>
            </a:r>
            <a:r>
              <a:rPr lang="de-DE" altLang="en-US" sz="1000" b="1" dirty="0" smtClean="0">
                <a:solidFill>
                  <a:schemeClr val="accent1"/>
                </a:solidFill>
              </a:rPr>
              <a:t> </a:t>
            </a:r>
          </a:p>
          <a:p>
            <a:r>
              <a:rPr lang="de-DE" altLang="en-US" sz="1000" b="1" dirty="0" smtClean="0">
                <a:solidFill>
                  <a:schemeClr val="accent1"/>
                </a:solidFill>
              </a:rPr>
              <a:t>CRIN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22" name="Text Box 37________________________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5010912" y="3289230"/>
            <a:ext cx="1207008" cy="41148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>
                <a:solidFill>
                  <a:schemeClr val="accent3"/>
                </a:solidFill>
              </a:rPr>
              <a:t>TCT </a:t>
            </a:r>
            <a:r>
              <a:rPr lang="en-US" sz="1000" b="1" dirty="0">
                <a:solidFill>
                  <a:schemeClr val="accent3"/>
                </a:solidFill>
                <a:latin typeface="Symbol" panose="05050102010706020507" pitchFamily="18" charset="2"/>
              </a:rPr>
              <a:t>Æ</a:t>
            </a:r>
            <a:r>
              <a:rPr lang="de-DE" altLang="en-US" sz="1000" b="1" dirty="0" smtClean="0">
                <a:solidFill>
                  <a:schemeClr val="accent3"/>
                </a:solidFill>
              </a:rPr>
              <a:t> 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EV14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25" name="Text Box 37___________________________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9034272" y="3289230"/>
            <a:ext cx="1207008" cy="41148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6"/>
                </a:solidFill>
              </a:rPr>
              <a:t>TCT </a:t>
            </a:r>
            <a:r>
              <a:rPr lang="en-US" sz="1000" b="1" dirty="0" smtClean="0">
                <a:solidFill>
                  <a:schemeClr val="accent6"/>
                </a:solidFill>
                <a:latin typeface="Symbol" panose="05050102010706020507" pitchFamily="18" charset="2"/>
              </a:rPr>
              <a:t>Æ</a:t>
            </a:r>
            <a:r>
              <a:rPr lang="de-DE" altLang="en-US" sz="1000" b="1" dirty="0" smtClean="0">
                <a:solidFill>
                  <a:schemeClr val="accent6"/>
                </a:solidFill>
              </a:rPr>
              <a:t>  </a:t>
            </a:r>
          </a:p>
          <a:p>
            <a:r>
              <a:rPr lang="de-DE" altLang="en-US" sz="1000" b="1" dirty="0" smtClean="0">
                <a:solidFill>
                  <a:schemeClr val="accent6"/>
                </a:solidFill>
              </a:rPr>
              <a:t>ESP9</a:t>
            </a:r>
            <a:endParaRPr lang="de-DE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127" name="Text Box 37_____________________________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2304288" y="3721608"/>
            <a:ext cx="1207008" cy="3200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1"/>
                </a:solidFill>
              </a:rPr>
              <a:t>Inv. Accuracy </a:t>
            </a:r>
          </a:p>
          <a:p>
            <a:r>
              <a:rPr lang="de-DE" altLang="en-US" sz="1000" b="1" dirty="0" smtClean="0">
                <a:solidFill>
                  <a:schemeClr val="accent1"/>
                </a:solidFill>
              </a:rPr>
              <a:t>CRIN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28" name="Text Box 37______________________________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010912" y="3721608"/>
            <a:ext cx="1207008" cy="3200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Inv. Accuracy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 EV14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29" name="Text Box 37_______________________________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6244482" y="3721608"/>
            <a:ext cx="1207008" cy="3200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Inv. Accuracy HDEV5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30" name="Text Box 37________________________________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469343" y="3721608"/>
            <a:ext cx="1207008" cy="3200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Inv. Accuracy 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HDP5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31" name="Text Box 37___________________________________________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9034346" y="3720124"/>
            <a:ext cx="1207008" cy="3200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6"/>
                </a:solidFill>
              </a:rPr>
              <a:t>Inv. Accuracy </a:t>
            </a:r>
          </a:p>
          <a:p>
            <a:r>
              <a:rPr lang="de-DE" altLang="en-US" sz="1000" b="1" dirty="0" smtClean="0">
                <a:solidFill>
                  <a:schemeClr val="accent6"/>
                </a:solidFill>
              </a:rPr>
              <a:t>ESP9</a:t>
            </a:r>
            <a:endParaRPr lang="de-DE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132" name="Text Box 37____________________________________________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3528714" y="3721608"/>
            <a:ext cx="1207008" cy="3200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>
                <a:solidFill>
                  <a:schemeClr val="accent1"/>
                </a:solidFill>
              </a:rPr>
              <a:t>Inv. Accuracy Nozzle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33" name="Text Box 37_____________________________________________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2304288" y="4059936"/>
            <a:ext cx="1207008" cy="41148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1"/>
                </a:solidFill>
              </a:rPr>
              <a:t>Productivity </a:t>
            </a:r>
          </a:p>
          <a:p>
            <a:r>
              <a:rPr lang="de-DE" altLang="en-US" sz="1000" b="1" dirty="0" smtClean="0">
                <a:solidFill>
                  <a:schemeClr val="accent1"/>
                </a:solidFill>
              </a:rPr>
              <a:t>CRIN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34" name="Text Box 37______________________________________________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5010912" y="4059936"/>
            <a:ext cx="1207008" cy="41148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Productivity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EV14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35" name="Text Box 37_______________________________________________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6244482" y="4059936"/>
            <a:ext cx="1207008" cy="41148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Productivity 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HDEV5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36" name="Text Box 37________________________________________________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7469343" y="4059936"/>
            <a:ext cx="1207008" cy="41148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Productivity </a:t>
            </a:r>
          </a:p>
          <a:p>
            <a:pPr>
              <a:lnSpc>
                <a:spcPct val="120000"/>
              </a:lnSpc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HDP5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37" name="Text Box 37_________________________________________________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9036674" y="4055527"/>
            <a:ext cx="1207008" cy="41148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6"/>
                </a:solidFill>
              </a:rPr>
              <a:t>Productivity </a:t>
            </a:r>
          </a:p>
          <a:p>
            <a:r>
              <a:rPr lang="de-DE" altLang="en-US" sz="1000" b="1" dirty="0" smtClean="0">
                <a:solidFill>
                  <a:schemeClr val="accent6"/>
                </a:solidFill>
              </a:rPr>
              <a:t>ESP9</a:t>
            </a:r>
            <a:endParaRPr lang="de-DE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138" name="Text Box 37__________________________________________________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3528714" y="4059936"/>
            <a:ext cx="1207008" cy="41148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1"/>
                </a:solidFill>
              </a:rPr>
              <a:t>Productivity </a:t>
            </a:r>
          </a:p>
          <a:p>
            <a:r>
              <a:rPr lang="de-DE" altLang="en-US" sz="1000" b="1" dirty="0" smtClean="0">
                <a:solidFill>
                  <a:schemeClr val="accent1"/>
                </a:solidFill>
              </a:rPr>
              <a:t>Nozzle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39" name="Text Box 37___________________________________________________"/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2304288" y="4480560"/>
            <a:ext cx="1207008" cy="41148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1"/>
                </a:solidFill>
              </a:rPr>
              <a:t>IDC </a:t>
            </a:r>
          </a:p>
          <a:p>
            <a:r>
              <a:rPr lang="de-DE" altLang="en-US" sz="1000" b="1" dirty="0" smtClean="0">
                <a:solidFill>
                  <a:schemeClr val="accent1"/>
                </a:solidFill>
              </a:rPr>
              <a:t>CRIN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40" name="Text Box 37____________________________________________________"/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5010912" y="4480560"/>
            <a:ext cx="1207008" cy="41148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IDC 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EV14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41" name="Text Box 37_____________________________________________________"/>
          <p:cNvSpPr txBox="1"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6244482" y="4480560"/>
            <a:ext cx="1207008" cy="41148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IDC 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HDEV5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42" name="Text Box 37______________________________________________________"/>
          <p:cNvSpPr txBox="1"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7469343" y="4480560"/>
            <a:ext cx="1207008" cy="41148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IDC 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HDP5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43" name="Text Box 37_______________________________________________________"/>
          <p:cNvSpPr txBox="1"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9034272" y="4480560"/>
            <a:ext cx="1207008" cy="41148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6"/>
                </a:solidFill>
              </a:rPr>
              <a:t>IDC </a:t>
            </a:r>
          </a:p>
          <a:p>
            <a:r>
              <a:rPr lang="de-DE" altLang="en-US" sz="1000" b="1" dirty="0" smtClean="0">
                <a:solidFill>
                  <a:schemeClr val="accent6"/>
                </a:solidFill>
              </a:rPr>
              <a:t>ESP9</a:t>
            </a:r>
            <a:endParaRPr lang="de-DE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144" name="Text Box 37________________________________________________________"/>
          <p:cNvSpPr txBox="1"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3528714" y="4480560"/>
            <a:ext cx="1207008" cy="41148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1"/>
                </a:solidFill>
              </a:rPr>
              <a:t>IDC </a:t>
            </a:r>
          </a:p>
          <a:p>
            <a:r>
              <a:rPr lang="de-DE" altLang="en-US" sz="1000" b="1" dirty="0" smtClean="0">
                <a:solidFill>
                  <a:schemeClr val="accent1"/>
                </a:solidFill>
              </a:rPr>
              <a:t>Nozzle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45" name="Text Box 37_________________________________________________________"/>
          <p:cNvSpPr txBox="1"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344453" y="4323014"/>
            <a:ext cx="897843" cy="534665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/>
              <a:t>Audit  </a:t>
            </a:r>
            <a:r>
              <a:rPr lang="de-DE" altLang="en-US" sz="1000" b="1" dirty="0" smtClean="0"/>
              <a:t>Findings</a:t>
            </a:r>
            <a:endParaRPr lang="de-DE" altLang="en-US" sz="1000" b="1" dirty="0"/>
          </a:p>
        </p:txBody>
      </p:sp>
      <p:sp>
        <p:nvSpPr>
          <p:cNvPr id="146" name="Text Box 37__________________________________________________________"/>
          <p:cNvSpPr txBox="1"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369876" y="3670705"/>
            <a:ext cx="1828800" cy="5698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Industry 4.0</a:t>
            </a:r>
            <a:endParaRPr lang="de-DE" altLang="en-US" sz="1000" b="1" dirty="0"/>
          </a:p>
        </p:txBody>
      </p:sp>
      <p:sp>
        <p:nvSpPr>
          <p:cNvPr id="147" name="Text Box 37___________________________________________________________"/>
          <p:cNvSpPr txBox="1"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1287409" y="4323014"/>
            <a:ext cx="908555" cy="555465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BPS Excellence</a:t>
            </a:r>
            <a:endParaRPr lang="de-DE" altLang="en-US" sz="1000" b="1" dirty="0"/>
          </a:p>
        </p:txBody>
      </p:sp>
      <p:sp>
        <p:nvSpPr>
          <p:cNvPr id="148" name="Text Box 45_"/>
          <p:cNvSpPr txBox="1"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1596161" y="5027909"/>
            <a:ext cx="1209064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Safety</a:t>
            </a:r>
          </a:p>
          <a:p>
            <a:r>
              <a:rPr lang="de-DE" altLang="en-US" sz="1000" b="1" dirty="0" smtClean="0"/>
              <a:t>Enviromental </a:t>
            </a:r>
          </a:p>
        </p:txBody>
      </p:sp>
      <p:sp>
        <p:nvSpPr>
          <p:cNvPr id="150" name="Text Box 45___"/>
          <p:cNvSpPr txBox="1">
            <a:spLocks noChangeArrowheads="1"/>
          </p:cNvSpPr>
          <p:nvPr>
            <p:custDataLst>
              <p:tags r:id="rId70"/>
            </p:custDataLst>
          </p:nvPr>
        </p:nvSpPr>
        <p:spPr bwMode="auto">
          <a:xfrm>
            <a:off x="4896818" y="5014895"/>
            <a:ext cx="1017615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Staffing:</a:t>
            </a:r>
          </a:p>
          <a:p>
            <a:r>
              <a:rPr lang="de-DE" altLang="en-US" sz="1000" b="1" dirty="0" smtClean="0"/>
              <a:t> Ind. PC</a:t>
            </a:r>
            <a:endParaRPr lang="de-DE" altLang="en-US" sz="1000" b="1" dirty="0"/>
          </a:p>
        </p:txBody>
      </p:sp>
      <p:sp>
        <p:nvSpPr>
          <p:cNvPr id="151" name="Text Box 45____"/>
          <p:cNvSpPr txBox="1">
            <a:spLocks noChangeArrowheads="1"/>
          </p:cNvSpPr>
          <p:nvPr>
            <p:custDataLst>
              <p:tags r:id="rId71"/>
            </p:custDataLst>
          </p:nvPr>
        </p:nvSpPr>
        <p:spPr bwMode="auto">
          <a:xfrm>
            <a:off x="5993176" y="5023571"/>
            <a:ext cx="1015443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Staffing: Need/Demand</a:t>
            </a:r>
            <a:endParaRPr lang="de-DE" altLang="en-US" sz="1000" b="1" dirty="0"/>
          </a:p>
        </p:txBody>
      </p:sp>
      <p:sp>
        <p:nvSpPr>
          <p:cNvPr id="152" name="Text Box 45_____"/>
          <p:cNvSpPr txBox="1">
            <a:spLocks noChangeArrowheads="1"/>
          </p:cNvSpPr>
          <p:nvPr>
            <p:custDataLst>
              <p:tags r:id="rId72"/>
            </p:custDataLst>
          </p:nvPr>
        </p:nvSpPr>
        <p:spPr bwMode="auto">
          <a:xfrm>
            <a:off x="8117095" y="5040923"/>
            <a:ext cx="112001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Associate Satisfaction AS17 vs. AS15</a:t>
            </a:r>
            <a:endParaRPr lang="de-DE" altLang="en-US" sz="1000" b="1" dirty="0"/>
          </a:p>
        </p:txBody>
      </p:sp>
      <p:sp>
        <p:nvSpPr>
          <p:cNvPr id="153" name="Text Box 45______"/>
          <p:cNvSpPr txBox="1"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7087362" y="5036585"/>
            <a:ext cx="95099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We lead Charleston</a:t>
            </a:r>
            <a:endParaRPr lang="de-DE" altLang="en-US" sz="1000" b="1" dirty="0"/>
          </a:p>
        </p:txBody>
      </p:sp>
      <p:sp>
        <p:nvSpPr>
          <p:cNvPr id="154" name="Text Box 45_______"/>
          <p:cNvSpPr txBox="1">
            <a:spLocks noChangeArrowheads="1"/>
          </p:cNvSpPr>
          <p:nvPr>
            <p:custDataLst>
              <p:tags r:id="rId74"/>
            </p:custDataLst>
          </p:nvPr>
        </p:nvSpPr>
        <p:spPr bwMode="auto">
          <a:xfrm>
            <a:off x="2883968" y="5006340"/>
            <a:ext cx="740294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CSR</a:t>
            </a:r>
            <a:endParaRPr lang="de-DE" altLang="en-US" sz="1000" b="1" dirty="0"/>
          </a:p>
        </p:txBody>
      </p:sp>
      <p:sp>
        <p:nvSpPr>
          <p:cNvPr id="155" name="Text Box 45________"/>
          <p:cNvSpPr txBox="1">
            <a:spLocks noChangeArrowheads="1"/>
          </p:cNvSpPr>
          <p:nvPr>
            <p:custDataLst>
              <p:tags r:id="rId75"/>
            </p:custDataLst>
          </p:nvPr>
        </p:nvSpPr>
        <p:spPr bwMode="auto">
          <a:xfrm>
            <a:off x="9315847" y="5045262"/>
            <a:ext cx="909973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Inspiring Working Condition</a:t>
            </a:r>
            <a:endParaRPr lang="de-DE" altLang="en-US" sz="1000" b="1" dirty="0"/>
          </a:p>
        </p:txBody>
      </p:sp>
      <p:sp>
        <p:nvSpPr>
          <p:cNvPr id="156" name="Title 1"/>
          <p:cNvSpPr>
            <a:spLocks noGrp="1"/>
          </p:cNvSpPr>
          <p:nvPr>
            <p:ph type="title"/>
            <p:custDataLst>
              <p:tags r:id="rId76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US" sz="2800" dirty="0" smtClean="0">
                <a:solidFill>
                  <a:srgbClr val="A80163"/>
                </a:solidFill>
              </a:rPr>
              <a:t>ChP TaC 2017 – PM – CF 11.17 – MBR 13.17</a:t>
            </a:r>
            <a:endParaRPr lang="en-US" sz="2800" dirty="0">
              <a:solidFill>
                <a:srgbClr val="A80163"/>
              </a:solidFill>
            </a:endParaRPr>
          </a:p>
        </p:txBody>
      </p:sp>
      <p:sp>
        <p:nvSpPr>
          <p:cNvPr id="104" name="Text Box 37_______"/>
          <p:cNvSpPr txBox="1">
            <a:spLocks noChangeArrowheads="1"/>
          </p:cNvSpPr>
          <p:nvPr>
            <p:custDataLst>
              <p:tags r:id="rId77"/>
            </p:custDataLst>
          </p:nvPr>
        </p:nvSpPr>
        <p:spPr bwMode="auto">
          <a:xfrm>
            <a:off x="5014743" y="2177142"/>
            <a:ext cx="1207008" cy="3200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Incidents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 EV14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05" name="Text Box 37________"/>
          <p:cNvSpPr txBox="1">
            <a:spLocks noChangeArrowheads="1"/>
          </p:cNvSpPr>
          <p:nvPr>
            <p:custDataLst>
              <p:tags r:id="rId78"/>
            </p:custDataLst>
          </p:nvPr>
        </p:nvSpPr>
        <p:spPr bwMode="auto">
          <a:xfrm>
            <a:off x="6239720" y="2177142"/>
            <a:ext cx="1207008" cy="3200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Incidents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 HDEV5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06" name="Text Box 37_________"/>
          <p:cNvSpPr txBox="1">
            <a:spLocks noChangeArrowheads="1"/>
          </p:cNvSpPr>
          <p:nvPr>
            <p:custDataLst>
              <p:tags r:id="rId79"/>
            </p:custDataLst>
          </p:nvPr>
        </p:nvSpPr>
        <p:spPr bwMode="auto">
          <a:xfrm>
            <a:off x="7459254" y="2177142"/>
            <a:ext cx="1207008" cy="3200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Incidents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 HDP5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296" name="Text Box 37_________________________"/>
          <p:cNvSpPr txBox="1">
            <a:spLocks noChangeArrowheads="1"/>
          </p:cNvSpPr>
          <p:nvPr>
            <p:custDataLst>
              <p:tags r:id="rId80"/>
            </p:custDataLst>
          </p:nvPr>
        </p:nvSpPr>
        <p:spPr bwMode="auto">
          <a:xfrm>
            <a:off x="6235773" y="3289230"/>
            <a:ext cx="1207008" cy="41148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>
                <a:solidFill>
                  <a:schemeClr val="accent3"/>
                </a:solidFill>
              </a:rPr>
              <a:t>TCT </a:t>
            </a:r>
            <a:r>
              <a:rPr lang="en-US" sz="1000" b="1" dirty="0">
                <a:solidFill>
                  <a:schemeClr val="accent3"/>
                </a:solidFill>
                <a:latin typeface="Symbol" panose="05050102010706020507" pitchFamily="18" charset="2"/>
              </a:rPr>
              <a:t>Æ</a:t>
            </a:r>
            <a:r>
              <a:rPr lang="de-DE" altLang="en-US" sz="1000" b="1" dirty="0" smtClean="0">
                <a:solidFill>
                  <a:schemeClr val="accent3"/>
                </a:solidFill>
              </a:rPr>
              <a:t> 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HDEV5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309" name="Text Box 37__________________________"/>
          <p:cNvSpPr txBox="1">
            <a:spLocks noChangeArrowheads="1"/>
          </p:cNvSpPr>
          <p:nvPr>
            <p:custDataLst>
              <p:tags r:id="rId81"/>
            </p:custDataLst>
          </p:nvPr>
        </p:nvSpPr>
        <p:spPr bwMode="auto">
          <a:xfrm>
            <a:off x="7460634" y="3289230"/>
            <a:ext cx="1207008" cy="41148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>
                <a:solidFill>
                  <a:schemeClr val="accent3"/>
                </a:solidFill>
              </a:rPr>
              <a:t>TCT </a:t>
            </a:r>
            <a:r>
              <a:rPr lang="en-US" sz="1000" b="1" dirty="0">
                <a:solidFill>
                  <a:schemeClr val="accent3"/>
                </a:solidFill>
                <a:latin typeface="Symbol" panose="05050102010706020507" pitchFamily="18" charset="2"/>
              </a:rPr>
              <a:t>Æ</a:t>
            </a:r>
            <a:r>
              <a:rPr lang="de-DE" altLang="en-US" sz="1000" b="1" dirty="0" smtClean="0">
                <a:solidFill>
                  <a:schemeClr val="accent3"/>
                </a:solidFill>
              </a:rPr>
              <a:t> 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HDP5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448" name="TextBox 447"/>
          <p:cNvSpPr txBox="1"/>
          <p:nvPr>
            <p:custDataLst>
              <p:tags r:id="rId82"/>
            </p:custDataLst>
          </p:nvPr>
        </p:nvSpPr>
        <p:spPr>
          <a:xfrm>
            <a:off x="3110959" y="2582246"/>
            <a:ext cx="170160" cy="2229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  <a:p>
            <a:pPr marR="0" defTabSz="91440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CF</a:t>
            </a: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76" name="TextBox 475"/>
          <p:cNvSpPr txBox="1"/>
          <p:nvPr>
            <p:custDataLst>
              <p:tags r:id="rId83"/>
            </p:custDataLst>
          </p:nvPr>
        </p:nvSpPr>
        <p:spPr>
          <a:xfrm>
            <a:off x="4962184" y="1272715"/>
            <a:ext cx="427291" cy="34378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’17</a:t>
            </a:r>
          </a:p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‘20</a:t>
            </a: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84" name="TextBox 483"/>
          <p:cNvSpPr txBox="1"/>
          <p:nvPr>
            <p:custDataLst>
              <p:tags r:id="rId84"/>
            </p:custDataLst>
          </p:nvPr>
        </p:nvSpPr>
        <p:spPr>
          <a:xfrm>
            <a:off x="6988877" y="1275010"/>
            <a:ext cx="427291" cy="34378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’17</a:t>
            </a:r>
          </a:p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‘20</a:t>
            </a: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73" name="Text Box 45_________"/>
          <p:cNvSpPr txBox="1">
            <a:spLocks noChangeArrowheads="1"/>
          </p:cNvSpPr>
          <p:nvPr>
            <p:custDataLst>
              <p:tags r:id="rId85"/>
            </p:custDataLst>
          </p:nvPr>
        </p:nvSpPr>
        <p:spPr bwMode="auto">
          <a:xfrm>
            <a:off x="3703005" y="4993316"/>
            <a:ext cx="111507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Associate Retention</a:t>
            </a:r>
          </a:p>
        </p:txBody>
      </p:sp>
      <p:sp>
        <p:nvSpPr>
          <p:cNvPr id="19" name="TextBox 18"/>
          <p:cNvSpPr txBox="1"/>
          <p:nvPr>
            <p:custDataLst>
              <p:tags r:id="rId86"/>
            </p:custDataLst>
          </p:nvPr>
        </p:nvSpPr>
        <p:spPr>
          <a:xfrm>
            <a:off x="1415009" y="1719398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500" name="TextBox 499"/>
          <p:cNvSpPr txBox="1"/>
          <p:nvPr>
            <p:custDataLst>
              <p:tags r:id="rId87"/>
            </p:custDataLst>
          </p:nvPr>
        </p:nvSpPr>
        <p:spPr>
          <a:xfrm>
            <a:off x="1410447" y="1984248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501" name="TextBox 500"/>
          <p:cNvSpPr txBox="1"/>
          <p:nvPr>
            <p:custDataLst>
              <p:tags r:id="rId88"/>
            </p:custDataLst>
          </p:nvPr>
        </p:nvSpPr>
        <p:spPr>
          <a:xfrm>
            <a:off x="2741714" y="1218181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503" name="TextBox 502"/>
          <p:cNvSpPr txBox="1"/>
          <p:nvPr>
            <p:custDataLst>
              <p:tags r:id="rId89"/>
            </p:custDataLst>
          </p:nvPr>
        </p:nvSpPr>
        <p:spPr>
          <a:xfrm>
            <a:off x="2745861" y="1491778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504" name="TextBox 503"/>
          <p:cNvSpPr txBox="1"/>
          <p:nvPr>
            <p:custDataLst>
              <p:tags r:id="rId90"/>
            </p:custDataLst>
          </p:nvPr>
        </p:nvSpPr>
        <p:spPr>
          <a:xfrm>
            <a:off x="2677453" y="1713311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506" name="TextBox 505"/>
          <p:cNvSpPr txBox="1"/>
          <p:nvPr>
            <p:custDataLst>
              <p:tags r:id="rId91"/>
            </p:custDataLst>
          </p:nvPr>
        </p:nvSpPr>
        <p:spPr>
          <a:xfrm>
            <a:off x="2700650" y="1984248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507" name="TextBox 506"/>
          <p:cNvSpPr txBox="1"/>
          <p:nvPr>
            <p:custDataLst>
              <p:tags r:id="rId92"/>
            </p:custDataLst>
          </p:nvPr>
        </p:nvSpPr>
        <p:spPr>
          <a:xfrm>
            <a:off x="3920770" y="1702838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513" name="TextBox 512"/>
          <p:cNvSpPr txBox="1"/>
          <p:nvPr>
            <p:custDataLst>
              <p:tags r:id="rId93"/>
            </p:custDataLst>
          </p:nvPr>
        </p:nvSpPr>
        <p:spPr>
          <a:xfrm>
            <a:off x="3940296" y="1984248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graphicFrame>
        <p:nvGraphicFramePr>
          <p:cNvPr id="15" name="Object 14"/>
          <p:cNvGraphicFramePr>
            <a:graphicFrameLocks/>
          </p:cNvGraphicFramePr>
          <p:nvPr>
            <p:custDataLst>
              <p:tags r:id="rId94"/>
            </p:custDataLst>
            <p:extLst>
              <p:ext uri="{D42A27DB-BD31-4B8C-83A1-F6EECF244321}">
                <p14:modId xmlns:p14="http://schemas.microsoft.com/office/powerpoint/2010/main" val="571175656"/>
              </p:ext>
            </p:extLst>
          </p:nvPr>
        </p:nvGraphicFramePr>
        <p:xfrm>
          <a:off x="2887663" y="1204913"/>
          <a:ext cx="185737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" name="Worksheet" r:id="rId325" imgW="1150443" imgH="175197" progId="Excel.Sheet.12">
                  <p:link updateAutomatic="1"/>
                </p:oleObj>
              </mc:Choice>
              <mc:Fallback>
                <p:oleObj name="Worksheet" r:id="rId32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26"/>
                      <a:stretch>
                        <a:fillRect/>
                      </a:stretch>
                    </p:blipFill>
                    <p:spPr>
                      <a:xfrm>
                        <a:off x="2887663" y="1204913"/>
                        <a:ext cx="185737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/>
          </p:cNvGraphicFramePr>
          <p:nvPr>
            <p:custDataLst>
              <p:tags r:id="rId95"/>
            </p:custDataLst>
            <p:extLst>
              <p:ext uri="{D42A27DB-BD31-4B8C-83A1-F6EECF244321}">
                <p14:modId xmlns:p14="http://schemas.microsoft.com/office/powerpoint/2010/main" val="1377139435"/>
              </p:ext>
            </p:extLst>
          </p:nvPr>
        </p:nvGraphicFramePr>
        <p:xfrm>
          <a:off x="2887663" y="1474788"/>
          <a:ext cx="185737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5" name="Worksheet" r:id="rId327" imgW="1150443" imgH="175197" progId="Excel.Sheet.12">
                  <p:link updateAutomatic="1"/>
                </p:oleObj>
              </mc:Choice>
              <mc:Fallback>
                <p:oleObj name="Worksheet" r:id="rId32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26"/>
                      <a:stretch>
                        <a:fillRect/>
                      </a:stretch>
                    </p:blipFill>
                    <p:spPr>
                      <a:xfrm>
                        <a:off x="2887663" y="1474788"/>
                        <a:ext cx="185737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/>
          </p:cNvGraphicFramePr>
          <p:nvPr>
            <p:custDataLst>
              <p:tags r:id="rId96"/>
            </p:custDataLst>
            <p:extLst>
              <p:ext uri="{D42A27DB-BD31-4B8C-83A1-F6EECF244321}">
                <p14:modId xmlns:p14="http://schemas.microsoft.com/office/powerpoint/2010/main" val="151949993"/>
              </p:ext>
            </p:extLst>
          </p:nvPr>
        </p:nvGraphicFramePr>
        <p:xfrm>
          <a:off x="1552575" y="1709738"/>
          <a:ext cx="182563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6" name="Worksheet" r:id="rId328" imgW="1150443" imgH="175197" progId="Excel.Sheet.12">
                  <p:link updateAutomatic="1"/>
                </p:oleObj>
              </mc:Choice>
              <mc:Fallback>
                <p:oleObj name="Worksheet" r:id="rId32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29"/>
                      <a:stretch>
                        <a:fillRect/>
                      </a:stretch>
                    </p:blipFill>
                    <p:spPr>
                      <a:xfrm>
                        <a:off x="1552575" y="1709738"/>
                        <a:ext cx="182563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/>
          </p:cNvGraphicFramePr>
          <p:nvPr>
            <p:custDataLst>
              <p:tags r:id="rId97"/>
            </p:custDataLst>
            <p:extLst>
              <p:ext uri="{D42A27DB-BD31-4B8C-83A1-F6EECF244321}">
                <p14:modId xmlns:p14="http://schemas.microsoft.com/office/powerpoint/2010/main" val="234692282"/>
              </p:ext>
            </p:extLst>
          </p:nvPr>
        </p:nvGraphicFramePr>
        <p:xfrm>
          <a:off x="1552575" y="1984375"/>
          <a:ext cx="18256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7" name="Worksheet" r:id="rId330" imgW="1150443" imgH="175197" progId="Excel.Sheet.12">
                  <p:link updateAutomatic="1"/>
                </p:oleObj>
              </mc:Choice>
              <mc:Fallback>
                <p:oleObj name="Worksheet" r:id="rId33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29"/>
                      <a:stretch>
                        <a:fillRect/>
                      </a:stretch>
                    </p:blipFill>
                    <p:spPr>
                      <a:xfrm>
                        <a:off x="1552575" y="1984375"/>
                        <a:ext cx="18256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/>
          </p:cNvGraphicFramePr>
          <p:nvPr>
            <p:custDataLst>
              <p:tags r:id="rId98"/>
            </p:custDataLst>
            <p:extLst>
              <p:ext uri="{D42A27DB-BD31-4B8C-83A1-F6EECF244321}">
                <p14:modId xmlns:p14="http://schemas.microsoft.com/office/powerpoint/2010/main" val="1038909964"/>
              </p:ext>
            </p:extLst>
          </p:nvPr>
        </p:nvGraphicFramePr>
        <p:xfrm>
          <a:off x="2822575" y="1709738"/>
          <a:ext cx="1905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8" name="Worksheet" r:id="rId331" imgW="1150443" imgH="175197" progId="Excel.Sheet.12">
                  <p:link updateAutomatic="1"/>
                </p:oleObj>
              </mc:Choice>
              <mc:Fallback>
                <p:oleObj name="Worksheet" r:id="rId33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29"/>
                      <a:stretch>
                        <a:fillRect/>
                      </a:stretch>
                    </p:blipFill>
                    <p:spPr>
                      <a:xfrm>
                        <a:off x="2822575" y="1709738"/>
                        <a:ext cx="190500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/>
          </p:cNvGraphicFramePr>
          <p:nvPr>
            <p:custDataLst>
              <p:tags r:id="rId99"/>
            </p:custDataLst>
            <p:extLst>
              <p:ext uri="{D42A27DB-BD31-4B8C-83A1-F6EECF244321}">
                <p14:modId xmlns:p14="http://schemas.microsoft.com/office/powerpoint/2010/main" val="2057395023"/>
              </p:ext>
            </p:extLst>
          </p:nvPr>
        </p:nvGraphicFramePr>
        <p:xfrm>
          <a:off x="2822575" y="1984375"/>
          <a:ext cx="19050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9" name="Worksheet" r:id="rId332" imgW="1150443" imgH="175197" progId="Excel.Sheet.12">
                  <p:link updateAutomatic="1"/>
                </p:oleObj>
              </mc:Choice>
              <mc:Fallback>
                <p:oleObj name="Worksheet" r:id="rId33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33"/>
                      <a:stretch>
                        <a:fillRect/>
                      </a:stretch>
                    </p:blipFill>
                    <p:spPr>
                      <a:xfrm>
                        <a:off x="2822575" y="1984375"/>
                        <a:ext cx="19050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/>
          </p:cNvGraphicFramePr>
          <p:nvPr>
            <p:custDataLst>
              <p:tags r:id="rId100"/>
            </p:custDataLst>
            <p:extLst>
              <p:ext uri="{D42A27DB-BD31-4B8C-83A1-F6EECF244321}">
                <p14:modId xmlns:p14="http://schemas.microsoft.com/office/powerpoint/2010/main" val="2901379001"/>
              </p:ext>
            </p:extLst>
          </p:nvPr>
        </p:nvGraphicFramePr>
        <p:xfrm>
          <a:off x="4061975" y="1709928"/>
          <a:ext cx="182880" cy="109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0" name="Worksheet" r:id="rId334" imgW="1124085" imgH="171450" progId="Excel.Sheet.12">
                  <p:link/>
                </p:oleObj>
              </mc:Choice>
              <mc:Fallback>
                <p:oleObj name="Worksheet" r:id="rId334" imgW="1124085" imgH="171450" progId="Excel.Sheet.12">
                  <p:link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35"/>
                      <a:stretch>
                        <a:fillRect/>
                      </a:stretch>
                    </p:blipFill>
                    <p:spPr>
                      <a:xfrm>
                        <a:off x="4061975" y="1709928"/>
                        <a:ext cx="182880" cy="109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/>
          </p:cNvGraphicFramePr>
          <p:nvPr>
            <p:custDataLst>
              <p:tags r:id="rId101"/>
            </p:custDataLst>
            <p:extLst>
              <p:ext uri="{D42A27DB-BD31-4B8C-83A1-F6EECF244321}">
                <p14:modId xmlns:p14="http://schemas.microsoft.com/office/powerpoint/2010/main" val="1570962148"/>
              </p:ext>
            </p:extLst>
          </p:nvPr>
        </p:nvGraphicFramePr>
        <p:xfrm>
          <a:off x="4056063" y="1976438"/>
          <a:ext cx="188912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1" name="Worksheet" r:id="rId336" imgW="1150443" imgH="175197" progId="Excel.Sheet.12">
                  <p:link updateAutomatic="1"/>
                </p:oleObj>
              </mc:Choice>
              <mc:Fallback>
                <p:oleObj name="Worksheet" r:id="rId33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37"/>
                      <a:stretch>
                        <a:fillRect/>
                      </a:stretch>
                    </p:blipFill>
                    <p:spPr>
                      <a:xfrm>
                        <a:off x="4056063" y="1976438"/>
                        <a:ext cx="188912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9" name="TextBox 508"/>
          <p:cNvSpPr txBox="1"/>
          <p:nvPr>
            <p:custDataLst>
              <p:tags r:id="rId102"/>
            </p:custDataLst>
          </p:nvPr>
        </p:nvSpPr>
        <p:spPr>
          <a:xfrm>
            <a:off x="4865657" y="1719163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514" name="TextBox 513"/>
          <p:cNvSpPr txBox="1"/>
          <p:nvPr>
            <p:custDataLst>
              <p:tags r:id="rId103"/>
            </p:custDataLst>
          </p:nvPr>
        </p:nvSpPr>
        <p:spPr>
          <a:xfrm>
            <a:off x="4888565" y="1865376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515" name="TextBox 514"/>
          <p:cNvSpPr txBox="1"/>
          <p:nvPr>
            <p:custDataLst>
              <p:tags r:id="rId104"/>
            </p:custDataLst>
          </p:nvPr>
        </p:nvSpPr>
        <p:spPr>
          <a:xfrm>
            <a:off x="4885183" y="1984248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graphicFrame>
        <p:nvGraphicFramePr>
          <p:cNvPr id="25" name="Object 24"/>
          <p:cNvGraphicFramePr>
            <a:graphicFrameLocks/>
          </p:cNvGraphicFramePr>
          <p:nvPr>
            <p:custDataLst>
              <p:tags r:id="rId105"/>
            </p:custDataLst>
            <p:extLst>
              <p:ext uri="{D42A27DB-BD31-4B8C-83A1-F6EECF244321}">
                <p14:modId xmlns:p14="http://schemas.microsoft.com/office/powerpoint/2010/main" val="1445543738"/>
              </p:ext>
            </p:extLst>
          </p:nvPr>
        </p:nvGraphicFramePr>
        <p:xfrm>
          <a:off x="5048250" y="1709738"/>
          <a:ext cx="187325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2" name="Worksheet" r:id="rId338" imgW="1150443" imgH="175197" progId="Excel.Sheet.12">
                  <p:link updateAutomatic="1"/>
                </p:oleObj>
              </mc:Choice>
              <mc:Fallback>
                <p:oleObj name="Worksheet" r:id="rId33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39"/>
                      <a:stretch>
                        <a:fillRect/>
                      </a:stretch>
                    </p:blipFill>
                    <p:spPr>
                      <a:xfrm>
                        <a:off x="5048250" y="1709738"/>
                        <a:ext cx="187325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/>
          </p:cNvGraphicFramePr>
          <p:nvPr>
            <p:custDataLst>
              <p:tags r:id="rId106"/>
            </p:custDataLst>
            <p:extLst>
              <p:ext uri="{D42A27DB-BD31-4B8C-83A1-F6EECF244321}">
                <p14:modId xmlns:p14="http://schemas.microsoft.com/office/powerpoint/2010/main" val="1078366026"/>
              </p:ext>
            </p:extLst>
          </p:nvPr>
        </p:nvGraphicFramePr>
        <p:xfrm>
          <a:off x="5048250" y="1976438"/>
          <a:ext cx="18732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3" name="Worksheet" r:id="rId340" imgW="1150443" imgH="175197" progId="Excel.Sheet.12">
                  <p:link updateAutomatic="1"/>
                </p:oleObj>
              </mc:Choice>
              <mc:Fallback>
                <p:oleObj name="Worksheet" r:id="rId34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33"/>
                      <a:stretch>
                        <a:fillRect/>
                      </a:stretch>
                    </p:blipFill>
                    <p:spPr>
                      <a:xfrm>
                        <a:off x="5048250" y="1976438"/>
                        <a:ext cx="18732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/>
          <p:cNvGraphicFramePr>
            <a:graphicFrameLocks/>
          </p:cNvGraphicFramePr>
          <p:nvPr>
            <p:custDataLst>
              <p:tags r:id="rId107"/>
            </p:custDataLst>
            <p:extLst>
              <p:ext uri="{D42A27DB-BD31-4B8C-83A1-F6EECF244321}">
                <p14:modId xmlns:p14="http://schemas.microsoft.com/office/powerpoint/2010/main" val="3917103972"/>
              </p:ext>
            </p:extLst>
          </p:nvPr>
        </p:nvGraphicFramePr>
        <p:xfrm>
          <a:off x="5048250" y="1847850"/>
          <a:ext cx="187325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" name="Worksheet" r:id="rId341" imgW="1150443" imgH="175197" progId="Excel.Sheet.12">
                  <p:link updateAutomatic="1"/>
                </p:oleObj>
              </mc:Choice>
              <mc:Fallback>
                <p:oleObj name="Worksheet" r:id="rId34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42"/>
                      <a:stretch>
                        <a:fillRect/>
                      </a:stretch>
                    </p:blipFill>
                    <p:spPr>
                      <a:xfrm>
                        <a:off x="5048250" y="1847850"/>
                        <a:ext cx="187325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" name="TextBox 515"/>
          <p:cNvSpPr txBox="1"/>
          <p:nvPr>
            <p:custDataLst>
              <p:tags r:id="rId108"/>
            </p:custDataLst>
          </p:nvPr>
        </p:nvSpPr>
        <p:spPr>
          <a:xfrm>
            <a:off x="5872514" y="1723417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517" name="TextBox 516"/>
          <p:cNvSpPr txBox="1"/>
          <p:nvPr>
            <p:custDataLst>
              <p:tags r:id="rId109"/>
            </p:custDataLst>
          </p:nvPr>
        </p:nvSpPr>
        <p:spPr>
          <a:xfrm>
            <a:off x="5895422" y="1865376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518" name="TextBox 517"/>
          <p:cNvSpPr txBox="1"/>
          <p:nvPr>
            <p:custDataLst>
              <p:tags r:id="rId110"/>
            </p:custDataLst>
          </p:nvPr>
        </p:nvSpPr>
        <p:spPr>
          <a:xfrm>
            <a:off x="5892040" y="1984248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graphicFrame>
        <p:nvGraphicFramePr>
          <p:cNvPr id="65" name="Object 64"/>
          <p:cNvGraphicFramePr>
            <a:graphicFrameLocks/>
          </p:cNvGraphicFramePr>
          <p:nvPr>
            <p:custDataLst>
              <p:tags r:id="rId111"/>
            </p:custDataLst>
            <p:extLst>
              <p:ext uri="{D42A27DB-BD31-4B8C-83A1-F6EECF244321}">
                <p14:modId xmlns:p14="http://schemas.microsoft.com/office/powerpoint/2010/main" val="3840104792"/>
              </p:ext>
            </p:extLst>
          </p:nvPr>
        </p:nvGraphicFramePr>
        <p:xfrm>
          <a:off x="6015038" y="1709738"/>
          <a:ext cx="187325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" name="Worksheet" r:id="rId343" imgW="1150443" imgH="175197" progId="Excel.Sheet.12">
                  <p:link updateAutomatic="1"/>
                </p:oleObj>
              </mc:Choice>
              <mc:Fallback>
                <p:oleObj name="Worksheet" r:id="rId34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44"/>
                      <a:stretch>
                        <a:fillRect/>
                      </a:stretch>
                    </p:blipFill>
                    <p:spPr>
                      <a:xfrm>
                        <a:off x="6015038" y="1709738"/>
                        <a:ext cx="187325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65"/>
          <p:cNvGraphicFramePr>
            <a:graphicFrameLocks/>
          </p:cNvGraphicFramePr>
          <p:nvPr>
            <p:custDataLst>
              <p:tags r:id="rId112"/>
            </p:custDataLst>
            <p:extLst>
              <p:ext uri="{D42A27DB-BD31-4B8C-83A1-F6EECF244321}">
                <p14:modId xmlns:p14="http://schemas.microsoft.com/office/powerpoint/2010/main" val="2112045062"/>
              </p:ext>
            </p:extLst>
          </p:nvPr>
        </p:nvGraphicFramePr>
        <p:xfrm>
          <a:off x="6015038" y="1976438"/>
          <a:ext cx="18732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" name="Worksheet" r:id="rId345" imgW="1150443" imgH="175197" progId="Excel.Sheet.12">
                  <p:link updateAutomatic="1"/>
                </p:oleObj>
              </mc:Choice>
              <mc:Fallback>
                <p:oleObj name="Worksheet" r:id="rId34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46"/>
                      <a:stretch>
                        <a:fillRect/>
                      </a:stretch>
                    </p:blipFill>
                    <p:spPr>
                      <a:xfrm>
                        <a:off x="6015038" y="1976438"/>
                        <a:ext cx="18732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6"/>
          <p:cNvGraphicFramePr>
            <a:graphicFrameLocks/>
          </p:cNvGraphicFramePr>
          <p:nvPr>
            <p:custDataLst>
              <p:tags r:id="rId113"/>
            </p:custDataLst>
            <p:extLst>
              <p:ext uri="{D42A27DB-BD31-4B8C-83A1-F6EECF244321}">
                <p14:modId xmlns:p14="http://schemas.microsoft.com/office/powerpoint/2010/main" val="560624404"/>
              </p:ext>
            </p:extLst>
          </p:nvPr>
        </p:nvGraphicFramePr>
        <p:xfrm>
          <a:off x="6015038" y="1847850"/>
          <a:ext cx="187325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7" name="Worksheet" r:id="rId347" imgW="1150443" imgH="175197" progId="Excel.Sheet.12">
                  <p:link updateAutomatic="1"/>
                </p:oleObj>
              </mc:Choice>
              <mc:Fallback>
                <p:oleObj name="Worksheet" r:id="rId34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48"/>
                      <a:stretch>
                        <a:fillRect/>
                      </a:stretch>
                    </p:blipFill>
                    <p:spPr>
                      <a:xfrm>
                        <a:off x="6015038" y="1847850"/>
                        <a:ext cx="187325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7"/>
          <p:cNvGraphicFramePr>
            <a:graphicFrameLocks/>
          </p:cNvGraphicFramePr>
          <p:nvPr>
            <p:custDataLst>
              <p:tags r:id="rId114"/>
            </p:custDataLst>
            <p:extLst>
              <p:ext uri="{D42A27DB-BD31-4B8C-83A1-F6EECF244321}">
                <p14:modId xmlns:p14="http://schemas.microsoft.com/office/powerpoint/2010/main" val="1208297039"/>
              </p:ext>
            </p:extLst>
          </p:nvPr>
        </p:nvGraphicFramePr>
        <p:xfrm>
          <a:off x="5048250" y="1236663"/>
          <a:ext cx="187325" cy="11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8" name="Worksheet" r:id="rId349" imgW="1150443" imgH="175197" progId="Excel.Sheet.12">
                  <p:link updateAutomatic="1"/>
                </p:oleObj>
              </mc:Choice>
              <mc:Fallback>
                <p:oleObj name="Worksheet" r:id="rId34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50"/>
                      <a:stretch>
                        <a:fillRect/>
                      </a:stretch>
                    </p:blipFill>
                    <p:spPr>
                      <a:xfrm>
                        <a:off x="5048250" y="1236663"/>
                        <a:ext cx="187325" cy="11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68"/>
          <p:cNvGraphicFramePr>
            <a:graphicFrameLocks/>
          </p:cNvGraphicFramePr>
          <p:nvPr>
            <p:custDataLst>
              <p:tags r:id="rId115"/>
            </p:custDataLst>
            <p:extLst>
              <p:ext uri="{D42A27DB-BD31-4B8C-83A1-F6EECF244321}">
                <p14:modId xmlns:p14="http://schemas.microsoft.com/office/powerpoint/2010/main" val="945464226"/>
              </p:ext>
            </p:extLst>
          </p:nvPr>
        </p:nvGraphicFramePr>
        <p:xfrm>
          <a:off x="5048250" y="1354138"/>
          <a:ext cx="18732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9" name="Worksheet" r:id="rId351" imgW="1150443" imgH="175197" progId="Excel.Sheet.12">
                  <p:link updateAutomatic="1"/>
                </p:oleObj>
              </mc:Choice>
              <mc:Fallback>
                <p:oleObj name="Worksheet" r:id="rId35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52"/>
                      <a:stretch>
                        <a:fillRect/>
                      </a:stretch>
                    </p:blipFill>
                    <p:spPr>
                      <a:xfrm>
                        <a:off x="5048250" y="1354138"/>
                        <a:ext cx="18732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69"/>
          <p:cNvGraphicFramePr>
            <a:graphicFrameLocks/>
          </p:cNvGraphicFramePr>
          <p:nvPr>
            <p:custDataLst>
              <p:tags r:id="rId116"/>
            </p:custDataLst>
            <p:extLst>
              <p:ext uri="{D42A27DB-BD31-4B8C-83A1-F6EECF244321}">
                <p14:modId xmlns:p14="http://schemas.microsoft.com/office/powerpoint/2010/main" val="2539829213"/>
              </p:ext>
            </p:extLst>
          </p:nvPr>
        </p:nvGraphicFramePr>
        <p:xfrm>
          <a:off x="6015038" y="1258888"/>
          <a:ext cx="18732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0" name="Worksheet" r:id="rId353" imgW="1150443" imgH="175197" progId="Excel.Sheet.12">
                  <p:link updateAutomatic="1"/>
                </p:oleObj>
              </mc:Choice>
              <mc:Fallback>
                <p:oleObj name="Worksheet" r:id="rId35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54"/>
                      <a:stretch>
                        <a:fillRect/>
                      </a:stretch>
                    </p:blipFill>
                    <p:spPr>
                      <a:xfrm>
                        <a:off x="6015038" y="1258888"/>
                        <a:ext cx="18732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/>
          <p:cNvGraphicFramePr>
            <a:graphicFrameLocks/>
          </p:cNvGraphicFramePr>
          <p:nvPr>
            <p:custDataLst>
              <p:tags r:id="rId117"/>
            </p:custDataLst>
            <p:extLst>
              <p:ext uri="{D42A27DB-BD31-4B8C-83A1-F6EECF244321}">
                <p14:modId xmlns:p14="http://schemas.microsoft.com/office/powerpoint/2010/main" val="2756210179"/>
              </p:ext>
            </p:extLst>
          </p:nvPr>
        </p:nvGraphicFramePr>
        <p:xfrm>
          <a:off x="6015038" y="1377950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1" name="Worksheet" r:id="rId355" imgW="1150443" imgH="175197" progId="Excel.Sheet.12">
                  <p:link updateAutomatic="1"/>
                </p:oleObj>
              </mc:Choice>
              <mc:Fallback>
                <p:oleObj name="Worksheet" r:id="rId35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52"/>
                      <a:stretch>
                        <a:fillRect/>
                      </a:stretch>
                    </p:blipFill>
                    <p:spPr>
                      <a:xfrm>
                        <a:off x="6015038" y="1377950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71"/>
          <p:cNvGraphicFramePr>
            <a:graphicFrameLocks/>
          </p:cNvGraphicFramePr>
          <p:nvPr>
            <p:custDataLst>
              <p:tags r:id="rId118"/>
            </p:custDataLst>
            <p:extLst>
              <p:ext uri="{D42A27DB-BD31-4B8C-83A1-F6EECF244321}">
                <p14:modId xmlns:p14="http://schemas.microsoft.com/office/powerpoint/2010/main" val="380286736"/>
              </p:ext>
            </p:extLst>
          </p:nvPr>
        </p:nvGraphicFramePr>
        <p:xfrm>
          <a:off x="7112000" y="1709738"/>
          <a:ext cx="18415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2" name="Worksheet" r:id="rId356" imgW="1150443" imgH="175197" progId="Excel.Sheet.12">
                  <p:link updateAutomatic="1"/>
                </p:oleObj>
              </mc:Choice>
              <mc:Fallback>
                <p:oleObj name="Worksheet" r:id="rId35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57"/>
                      <a:stretch>
                        <a:fillRect/>
                      </a:stretch>
                    </p:blipFill>
                    <p:spPr>
                      <a:xfrm>
                        <a:off x="7112000" y="1709738"/>
                        <a:ext cx="184150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72"/>
          <p:cNvGraphicFramePr>
            <a:graphicFrameLocks/>
          </p:cNvGraphicFramePr>
          <p:nvPr>
            <p:custDataLst>
              <p:tags r:id="rId119"/>
            </p:custDataLst>
            <p:extLst>
              <p:ext uri="{D42A27DB-BD31-4B8C-83A1-F6EECF244321}">
                <p14:modId xmlns:p14="http://schemas.microsoft.com/office/powerpoint/2010/main" val="3113478492"/>
              </p:ext>
            </p:extLst>
          </p:nvPr>
        </p:nvGraphicFramePr>
        <p:xfrm>
          <a:off x="7112000" y="1976438"/>
          <a:ext cx="184150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3" name="Worksheet" r:id="rId358" imgW="1150443" imgH="175197" progId="Excel.Sheet.12">
                  <p:link updateAutomatic="1"/>
                </p:oleObj>
              </mc:Choice>
              <mc:Fallback>
                <p:oleObj name="Worksheet" r:id="rId35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59"/>
                      <a:stretch>
                        <a:fillRect/>
                      </a:stretch>
                    </p:blipFill>
                    <p:spPr>
                      <a:xfrm>
                        <a:off x="7112000" y="1976438"/>
                        <a:ext cx="184150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73"/>
          <p:cNvGraphicFramePr>
            <a:graphicFrameLocks/>
          </p:cNvGraphicFramePr>
          <p:nvPr>
            <p:custDataLst>
              <p:tags r:id="rId120"/>
            </p:custDataLst>
            <p:extLst>
              <p:ext uri="{D42A27DB-BD31-4B8C-83A1-F6EECF244321}">
                <p14:modId xmlns:p14="http://schemas.microsoft.com/office/powerpoint/2010/main" val="1171494474"/>
              </p:ext>
            </p:extLst>
          </p:nvPr>
        </p:nvGraphicFramePr>
        <p:xfrm>
          <a:off x="7112000" y="1847850"/>
          <a:ext cx="184150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" name="Worksheet" r:id="rId360" imgW="1150443" imgH="175197" progId="Excel.Sheet.12">
                  <p:link updateAutomatic="1"/>
                </p:oleObj>
              </mc:Choice>
              <mc:Fallback>
                <p:oleObj name="Worksheet" r:id="rId36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61"/>
                      <a:stretch>
                        <a:fillRect/>
                      </a:stretch>
                    </p:blipFill>
                    <p:spPr>
                      <a:xfrm>
                        <a:off x="7112000" y="1847850"/>
                        <a:ext cx="184150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0" name="TextBox 519"/>
          <p:cNvSpPr txBox="1"/>
          <p:nvPr>
            <p:custDataLst>
              <p:tags r:id="rId121"/>
            </p:custDataLst>
          </p:nvPr>
        </p:nvSpPr>
        <p:spPr>
          <a:xfrm>
            <a:off x="6911609" y="1728142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521" name="TextBox 520"/>
          <p:cNvSpPr txBox="1"/>
          <p:nvPr>
            <p:custDataLst>
              <p:tags r:id="rId122"/>
            </p:custDataLst>
          </p:nvPr>
        </p:nvSpPr>
        <p:spPr>
          <a:xfrm>
            <a:off x="6934517" y="1865376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522" name="TextBox 521"/>
          <p:cNvSpPr txBox="1"/>
          <p:nvPr>
            <p:custDataLst>
              <p:tags r:id="rId123"/>
            </p:custDataLst>
          </p:nvPr>
        </p:nvSpPr>
        <p:spPr>
          <a:xfrm>
            <a:off x="6931135" y="1984248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graphicFrame>
        <p:nvGraphicFramePr>
          <p:cNvPr id="75" name="Object 74"/>
          <p:cNvGraphicFramePr>
            <a:graphicFrameLocks/>
          </p:cNvGraphicFramePr>
          <p:nvPr>
            <p:custDataLst>
              <p:tags r:id="rId124"/>
            </p:custDataLst>
            <p:extLst>
              <p:ext uri="{D42A27DB-BD31-4B8C-83A1-F6EECF244321}">
                <p14:modId xmlns:p14="http://schemas.microsoft.com/office/powerpoint/2010/main" val="749278674"/>
              </p:ext>
            </p:extLst>
          </p:nvPr>
        </p:nvGraphicFramePr>
        <p:xfrm>
          <a:off x="7115175" y="1250950"/>
          <a:ext cx="184150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" name="Worksheet" r:id="rId362" imgW="1150443" imgH="175197" progId="Excel.Sheet.12">
                  <p:link updateAutomatic="1"/>
                </p:oleObj>
              </mc:Choice>
              <mc:Fallback>
                <p:oleObj name="Worksheet" r:id="rId36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63"/>
                      <a:stretch>
                        <a:fillRect/>
                      </a:stretch>
                    </p:blipFill>
                    <p:spPr>
                      <a:xfrm>
                        <a:off x="7115175" y="1250950"/>
                        <a:ext cx="184150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75"/>
          <p:cNvGraphicFramePr>
            <a:graphicFrameLocks/>
          </p:cNvGraphicFramePr>
          <p:nvPr>
            <p:custDataLst>
              <p:tags r:id="rId125"/>
            </p:custDataLst>
            <p:extLst>
              <p:ext uri="{D42A27DB-BD31-4B8C-83A1-F6EECF244321}">
                <p14:modId xmlns:p14="http://schemas.microsoft.com/office/powerpoint/2010/main" val="787131074"/>
              </p:ext>
            </p:extLst>
          </p:nvPr>
        </p:nvGraphicFramePr>
        <p:xfrm>
          <a:off x="7115175" y="1377950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6" name="Worksheet" r:id="rId364" imgW="1150443" imgH="175197" progId="Excel.Sheet.12">
                  <p:link updateAutomatic="1"/>
                </p:oleObj>
              </mc:Choice>
              <mc:Fallback>
                <p:oleObj name="Worksheet" r:id="rId36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52"/>
                      <a:stretch>
                        <a:fillRect/>
                      </a:stretch>
                    </p:blipFill>
                    <p:spPr>
                      <a:xfrm>
                        <a:off x="7115175" y="1377950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76"/>
          <p:cNvGraphicFramePr>
            <a:graphicFrameLocks/>
          </p:cNvGraphicFramePr>
          <p:nvPr>
            <p:custDataLst>
              <p:tags r:id="rId126"/>
            </p:custDataLst>
            <p:extLst>
              <p:ext uri="{D42A27DB-BD31-4B8C-83A1-F6EECF244321}">
                <p14:modId xmlns:p14="http://schemas.microsoft.com/office/powerpoint/2010/main" val="991326286"/>
              </p:ext>
            </p:extLst>
          </p:nvPr>
        </p:nvGraphicFramePr>
        <p:xfrm>
          <a:off x="8005763" y="1711325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7" name="Worksheet" r:id="rId365" imgW="1150443" imgH="175197" progId="Excel.Sheet.12">
                  <p:link updateAutomatic="1"/>
                </p:oleObj>
              </mc:Choice>
              <mc:Fallback>
                <p:oleObj name="Worksheet" r:id="rId36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46"/>
                      <a:stretch>
                        <a:fillRect/>
                      </a:stretch>
                    </p:blipFill>
                    <p:spPr>
                      <a:xfrm>
                        <a:off x="8005763" y="1711325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7"/>
          <p:cNvGraphicFramePr>
            <a:graphicFrameLocks/>
          </p:cNvGraphicFramePr>
          <p:nvPr>
            <p:custDataLst>
              <p:tags r:id="rId127"/>
            </p:custDataLst>
            <p:extLst>
              <p:ext uri="{D42A27DB-BD31-4B8C-83A1-F6EECF244321}">
                <p14:modId xmlns:p14="http://schemas.microsoft.com/office/powerpoint/2010/main" val="362493845"/>
              </p:ext>
            </p:extLst>
          </p:nvPr>
        </p:nvGraphicFramePr>
        <p:xfrm>
          <a:off x="8005763" y="1976438"/>
          <a:ext cx="18732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8" name="Worksheet" r:id="rId366" imgW="1150443" imgH="175197" progId="Excel.Sheet.12">
                  <p:link updateAutomatic="1"/>
                </p:oleObj>
              </mc:Choice>
              <mc:Fallback>
                <p:oleObj name="Worksheet" r:id="rId36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44"/>
                      <a:stretch>
                        <a:fillRect/>
                      </a:stretch>
                    </p:blipFill>
                    <p:spPr>
                      <a:xfrm>
                        <a:off x="8005763" y="1976438"/>
                        <a:ext cx="18732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78"/>
          <p:cNvGraphicFramePr>
            <a:graphicFrameLocks/>
          </p:cNvGraphicFramePr>
          <p:nvPr>
            <p:custDataLst>
              <p:tags r:id="rId128"/>
            </p:custDataLst>
            <p:extLst>
              <p:ext uri="{D42A27DB-BD31-4B8C-83A1-F6EECF244321}">
                <p14:modId xmlns:p14="http://schemas.microsoft.com/office/powerpoint/2010/main" val="1940510234"/>
              </p:ext>
            </p:extLst>
          </p:nvPr>
        </p:nvGraphicFramePr>
        <p:xfrm>
          <a:off x="8005763" y="1847850"/>
          <a:ext cx="187325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9" name="Worksheet" r:id="rId367" imgW="1150443" imgH="175197" progId="Excel.Sheet.12">
                  <p:link updateAutomatic="1"/>
                </p:oleObj>
              </mc:Choice>
              <mc:Fallback>
                <p:oleObj name="Worksheet" r:id="rId36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42"/>
                      <a:stretch>
                        <a:fillRect/>
                      </a:stretch>
                    </p:blipFill>
                    <p:spPr>
                      <a:xfrm>
                        <a:off x="8005763" y="1847850"/>
                        <a:ext cx="187325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" name="TextBox 522"/>
          <p:cNvSpPr txBox="1"/>
          <p:nvPr>
            <p:custDataLst>
              <p:tags r:id="rId129"/>
            </p:custDataLst>
          </p:nvPr>
        </p:nvSpPr>
        <p:spPr>
          <a:xfrm>
            <a:off x="7864897" y="1732288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524" name="TextBox 523"/>
          <p:cNvSpPr txBox="1"/>
          <p:nvPr>
            <p:custDataLst>
              <p:tags r:id="rId130"/>
            </p:custDataLst>
          </p:nvPr>
        </p:nvSpPr>
        <p:spPr>
          <a:xfrm>
            <a:off x="7887805" y="1865376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525" name="TextBox 524"/>
          <p:cNvSpPr txBox="1"/>
          <p:nvPr>
            <p:custDataLst>
              <p:tags r:id="rId131"/>
            </p:custDataLst>
          </p:nvPr>
        </p:nvSpPr>
        <p:spPr>
          <a:xfrm>
            <a:off x="7884423" y="1984248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graphicFrame>
        <p:nvGraphicFramePr>
          <p:cNvPr id="80" name="Object 79"/>
          <p:cNvGraphicFramePr>
            <a:graphicFrameLocks/>
          </p:cNvGraphicFramePr>
          <p:nvPr>
            <p:custDataLst>
              <p:tags r:id="rId132"/>
            </p:custDataLst>
            <p:extLst>
              <p:ext uri="{D42A27DB-BD31-4B8C-83A1-F6EECF244321}">
                <p14:modId xmlns:p14="http://schemas.microsoft.com/office/powerpoint/2010/main" val="3882148788"/>
              </p:ext>
            </p:extLst>
          </p:nvPr>
        </p:nvGraphicFramePr>
        <p:xfrm>
          <a:off x="8007350" y="1260475"/>
          <a:ext cx="18732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0" name="Worksheet" r:id="rId368" imgW="1150443" imgH="175197" progId="Excel.Sheet.12">
                  <p:link updateAutomatic="1"/>
                </p:oleObj>
              </mc:Choice>
              <mc:Fallback>
                <p:oleObj name="Worksheet" r:id="rId36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50"/>
                      <a:stretch>
                        <a:fillRect/>
                      </a:stretch>
                    </p:blipFill>
                    <p:spPr>
                      <a:xfrm>
                        <a:off x="8007350" y="1260475"/>
                        <a:ext cx="18732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80"/>
          <p:cNvGraphicFramePr>
            <a:graphicFrameLocks/>
          </p:cNvGraphicFramePr>
          <p:nvPr>
            <p:custDataLst>
              <p:tags r:id="rId133"/>
            </p:custDataLst>
            <p:extLst>
              <p:ext uri="{D42A27DB-BD31-4B8C-83A1-F6EECF244321}">
                <p14:modId xmlns:p14="http://schemas.microsoft.com/office/powerpoint/2010/main" val="1028962518"/>
              </p:ext>
            </p:extLst>
          </p:nvPr>
        </p:nvGraphicFramePr>
        <p:xfrm>
          <a:off x="8012113" y="1371600"/>
          <a:ext cx="187325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1" name="Worksheet" r:id="rId369" imgW="1150443" imgH="175197" progId="Excel.Sheet.12">
                  <p:link updateAutomatic="1"/>
                </p:oleObj>
              </mc:Choice>
              <mc:Fallback>
                <p:oleObj name="Worksheet" r:id="rId36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52"/>
                      <a:stretch>
                        <a:fillRect/>
                      </a:stretch>
                    </p:blipFill>
                    <p:spPr>
                      <a:xfrm>
                        <a:off x="8012113" y="1371600"/>
                        <a:ext cx="187325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81"/>
          <p:cNvGraphicFramePr>
            <a:graphicFrameLocks/>
          </p:cNvGraphicFramePr>
          <p:nvPr>
            <p:custDataLst>
              <p:tags r:id="rId134"/>
            </p:custDataLst>
            <p:extLst>
              <p:ext uri="{D42A27DB-BD31-4B8C-83A1-F6EECF244321}">
                <p14:modId xmlns:p14="http://schemas.microsoft.com/office/powerpoint/2010/main" val="3708565677"/>
              </p:ext>
            </p:extLst>
          </p:nvPr>
        </p:nvGraphicFramePr>
        <p:xfrm>
          <a:off x="8931275" y="1709738"/>
          <a:ext cx="188913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2" name="Worksheet" r:id="rId370" imgW="1150443" imgH="175197" progId="Excel.Sheet.12">
                  <p:link updateAutomatic="1"/>
                </p:oleObj>
              </mc:Choice>
              <mc:Fallback>
                <p:oleObj name="Worksheet" r:id="rId37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59"/>
                      <a:stretch>
                        <a:fillRect/>
                      </a:stretch>
                    </p:blipFill>
                    <p:spPr>
                      <a:xfrm>
                        <a:off x="8931275" y="1709738"/>
                        <a:ext cx="188913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ct 97"/>
          <p:cNvGraphicFramePr>
            <a:graphicFrameLocks/>
          </p:cNvGraphicFramePr>
          <p:nvPr>
            <p:custDataLst>
              <p:tags r:id="rId135"/>
            </p:custDataLst>
            <p:extLst>
              <p:ext uri="{D42A27DB-BD31-4B8C-83A1-F6EECF244321}">
                <p14:modId xmlns:p14="http://schemas.microsoft.com/office/powerpoint/2010/main" val="3562885396"/>
              </p:ext>
            </p:extLst>
          </p:nvPr>
        </p:nvGraphicFramePr>
        <p:xfrm>
          <a:off x="8936038" y="1976438"/>
          <a:ext cx="18732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3" name="Worksheet" r:id="rId371" imgW="1150443" imgH="175197" progId="Excel.Sheet.12">
                  <p:link updateAutomatic="1"/>
                </p:oleObj>
              </mc:Choice>
              <mc:Fallback>
                <p:oleObj name="Worksheet" r:id="rId37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57"/>
                      <a:stretch>
                        <a:fillRect/>
                      </a:stretch>
                    </p:blipFill>
                    <p:spPr>
                      <a:xfrm>
                        <a:off x="8936038" y="1976438"/>
                        <a:ext cx="18732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98"/>
          <p:cNvGraphicFramePr>
            <a:graphicFrameLocks/>
          </p:cNvGraphicFramePr>
          <p:nvPr>
            <p:custDataLst>
              <p:tags r:id="rId136"/>
            </p:custDataLst>
            <p:extLst>
              <p:ext uri="{D42A27DB-BD31-4B8C-83A1-F6EECF244321}">
                <p14:modId xmlns:p14="http://schemas.microsoft.com/office/powerpoint/2010/main" val="2103572973"/>
              </p:ext>
            </p:extLst>
          </p:nvPr>
        </p:nvGraphicFramePr>
        <p:xfrm>
          <a:off x="8929688" y="1847850"/>
          <a:ext cx="187325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" name="Worksheet" r:id="rId372" imgW="1150443" imgH="175197" progId="Excel.Sheet.12">
                  <p:link updateAutomatic="1"/>
                </p:oleObj>
              </mc:Choice>
              <mc:Fallback>
                <p:oleObj name="Worksheet" r:id="rId37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73"/>
                      <a:stretch>
                        <a:fillRect/>
                      </a:stretch>
                    </p:blipFill>
                    <p:spPr>
                      <a:xfrm>
                        <a:off x="8929688" y="1847850"/>
                        <a:ext cx="187325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5" name="TextBox 474"/>
          <p:cNvSpPr txBox="1"/>
          <p:nvPr>
            <p:custDataLst>
              <p:tags r:id="rId137"/>
            </p:custDataLst>
          </p:nvPr>
        </p:nvSpPr>
        <p:spPr>
          <a:xfrm>
            <a:off x="8794615" y="1736967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479" name="TextBox 478"/>
          <p:cNvSpPr txBox="1"/>
          <p:nvPr>
            <p:custDataLst>
              <p:tags r:id="rId138"/>
            </p:custDataLst>
          </p:nvPr>
        </p:nvSpPr>
        <p:spPr>
          <a:xfrm>
            <a:off x="8817523" y="1865376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480" name="TextBox 479"/>
          <p:cNvSpPr txBox="1"/>
          <p:nvPr>
            <p:custDataLst>
              <p:tags r:id="rId139"/>
            </p:custDataLst>
          </p:nvPr>
        </p:nvSpPr>
        <p:spPr>
          <a:xfrm>
            <a:off x="8814141" y="1987369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485" name="TextBox 484"/>
          <p:cNvSpPr txBox="1"/>
          <p:nvPr>
            <p:custDataLst>
              <p:tags r:id="rId140"/>
            </p:custDataLst>
          </p:nvPr>
        </p:nvSpPr>
        <p:spPr>
          <a:xfrm>
            <a:off x="9892611" y="1268093"/>
            <a:ext cx="155568" cy="1609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’17</a:t>
            </a:r>
          </a:p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‘20</a:t>
            </a: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86" name="TextBox 485"/>
          <p:cNvSpPr txBox="1"/>
          <p:nvPr>
            <p:custDataLst>
              <p:tags r:id="rId141"/>
            </p:custDataLst>
          </p:nvPr>
        </p:nvSpPr>
        <p:spPr>
          <a:xfrm>
            <a:off x="8804419" y="1289237"/>
            <a:ext cx="155568" cy="1609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’17</a:t>
            </a:r>
          </a:p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‘20</a:t>
            </a: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100" name="Object 99"/>
          <p:cNvGraphicFramePr>
            <a:graphicFrameLocks/>
          </p:cNvGraphicFramePr>
          <p:nvPr>
            <p:custDataLst>
              <p:tags r:id="rId142"/>
            </p:custDataLst>
            <p:extLst>
              <p:ext uri="{D42A27DB-BD31-4B8C-83A1-F6EECF244321}">
                <p14:modId xmlns:p14="http://schemas.microsoft.com/office/powerpoint/2010/main" val="3764861732"/>
              </p:ext>
            </p:extLst>
          </p:nvPr>
        </p:nvGraphicFramePr>
        <p:xfrm>
          <a:off x="8912225" y="1250950"/>
          <a:ext cx="190500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" name="Worksheet" r:id="rId374" imgW="1150443" imgH="175197" progId="Excel.Sheet.12">
                  <p:link updateAutomatic="1"/>
                </p:oleObj>
              </mc:Choice>
              <mc:Fallback>
                <p:oleObj name="Worksheet" r:id="rId37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50"/>
                      <a:stretch>
                        <a:fillRect/>
                      </a:stretch>
                    </p:blipFill>
                    <p:spPr>
                      <a:xfrm>
                        <a:off x="8912225" y="1250950"/>
                        <a:ext cx="190500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101"/>
          <p:cNvGraphicFramePr>
            <a:graphicFrameLocks/>
          </p:cNvGraphicFramePr>
          <p:nvPr>
            <p:custDataLst>
              <p:tags r:id="rId143"/>
            </p:custDataLst>
            <p:extLst>
              <p:ext uri="{D42A27DB-BD31-4B8C-83A1-F6EECF244321}">
                <p14:modId xmlns:p14="http://schemas.microsoft.com/office/powerpoint/2010/main" val="4274442249"/>
              </p:ext>
            </p:extLst>
          </p:nvPr>
        </p:nvGraphicFramePr>
        <p:xfrm>
          <a:off x="8909050" y="1360488"/>
          <a:ext cx="188913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" name="Worksheet" r:id="rId375" imgW="1150443" imgH="175197" progId="Excel.Sheet.12">
                  <p:link updateAutomatic="1"/>
                </p:oleObj>
              </mc:Choice>
              <mc:Fallback>
                <p:oleObj name="Worksheet" r:id="rId37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52"/>
                      <a:stretch>
                        <a:fillRect/>
                      </a:stretch>
                    </p:blipFill>
                    <p:spPr>
                      <a:xfrm>
                        <a:off x="8909050" y="1360488"/>
                        <a:ext cx="188913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Object 122"/>
          <p:cNvGraphicFramePr>
            <a:graphicFrameLocks/>
          </p:cNvGraphicFramePr>
          <p:nvPr>
            <p:custDataLst>
              <p:tags r:id="rId144"/>
            </p:custDataLst>
            <p:extLst>
              <p:ext uri="{D42A27DB-BD31-4B8C-83A1-F6EECF244321}">
                <p14:modId xmlns:p14="http://schemas.microsoft.com/office/powerpoint/2010/main" val="2619657204"/>
              </p:ext>
            </p:extLst>
          </p:nvPr>
        </p:nvGraphicFramePr>
        <p:xfrm>
          <a:off x="9993313" y="1709738"/>
          <a:ext cx="188912" cy="12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" name="Worksheet" r:id="rId376" imgW="1150443" imgH="175197" progId="Excel.Sheet.12">
                  <p:link updateAutomatic="1"/>
                </p:oleObj>
              </mc:Choice>
              <mc:Fallback>
                <p:oleObj name="Worksheet" r:id="rId37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77"/>
                      <a:stretch>
                        <a:fillRect/>
                      </a:stretch>
                    </p:blipFill>
                    <p:spPr>
                      <a:xfrm>
                        <a:off x="9993313" y="1709738"/>
                        <a:ext cx="188912" cy="12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Object 123"/>
          <p:cNvGraphicFramePr>
            <a:graphicFrameLocks/>
          </p:cNvGraphicFramePr>
          <p:nvPr>
            <p:custDataLst>
              <p:tags r:id="rId145"/>
            </p:custDataLst>
            <p:extLst>
              <p:ext uri="{D42A27DB-BD31-4B8C-83A1-F6EECF244321}">
                <p14:modId xmlns:p14="http://schemas.microsoft.com/office/powerpoint/2010/main" val="2419867937"/>
              </p:ext>
            </p:extLst>
          </p:nvPr>
        </p:nvGraphicFramePr>
        <p:xfrm>
          <a:off x="9993313" y="1981200"/>
          <a:ext cx="190500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" name="Worksheet" r:id="rId378" imgW="1150443" imgH="175197" progId="Excel.Sheet.12">
                  <p:link updateAutomatic="1"/>
                </p:oleObj>
              </mc:Choice>
              <mc:Fallback>
                <p:oleObj name="Worksheet" r:id="rId37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37"/>
                      <a:stretch>
                        <a:fillRect/>
                      </a:stretch>
                    </p:blipFill>
                    <p:spPr>
                      <a:xfrm>
                        <a:off x="9993313" y="1981200"/>
                        <a:ext cx="190500" cy="12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Object 148"/>
          <p:cNvGraphicFramePr>
            <a:graphicFrameLocks/>
          </p:cNvGraphicFramePr>
          <p:nvPr>
            <p:custDataLst>
              <p:tags r:id="rId146"/>
            </p:custDataLst>
            <p:extLst>
              <p:ext uri="{D42A27DB-BD31-4B8C-83A1-F6EECF244321}">
                <p14:modId xmlns:p14="http://schemas.microsoft.com/office/powerpoint/2010/main" val="2668202277"/>
              </p:ext>
            </p:extLst>
          </p:nvPr>
        </p:nvGraphicFramePr>
        <p:xfrm>
          <a:off x="9993313" y="1849438"/>
          <a:ext cx="188912" cy="11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" name="Worksheet" r:id="rId379" imgW="1150443" imgH="175197" progId="Excel.Sheet.12">
                  <p:link updateAutomatic="1"/>
                </p:oleObj>
              </mc:Choice>
              <mc:Fallback>
                <p:oleObj name="Worksheet" r:id="rId37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48"/>
                      <a:stretch>
                        <a:fillRect/>
                      </a:stretch>
                    </p:blipFill>
                    <p:spPr>
                      <a:xfrm>
                        <a:off x="9993313" y="1849438"/>
                        <a:ext cx="188912" cy="11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" name="TextBox 525"/>
          <p:cNvSpPr txBox="1"/>
          <p:nvPr>
            <p:custDataLst>
              <p:tags r:id="rId147"/>
            </p:custDataLst>
          </p:nvPr>
        </p:nvSpPr>
        <p:spPr>
          <a:xfrm>
            <a:off x="9854793" y="1706763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527" name="TextBox 526"/>
          <p:cNvSpPr txBox="1"/>
          <p:nvPr>
            <p:custDataLst>
              <p:tags r:id="rId148"/>
            </p:custDataLst>
          </p:nvPr>
        </p:nvSpPr>
        <p:spPr>
          <a:xfrm>
            <a:off x="9877701" y="1865376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528" name="TextBox 527"/>
          <p:cNvSpPr txBox="1"/>
          <p:nvPr>
            <p:custDataLst>
              <p:tags r:id="rId149"/>
            </p:custDataLst>
          </p:nvPr>
        </p:nvSpPr>
        <p:spPr>
          <a:xfrm>
            <a:off x="9874319" y="1984248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graphicFrame>
        <p:nvGraphicFramePr>
          <p:cNvPr id="157" name="Object 156"/>
          <p:cNvGraphicFramePr>
            <a:graphicFrameLocks/>
          </p:cNvGraphicFramePr>
          <p:nvPr>
            <p:custDataLst>
              <p:tags r:id="rId150"/>
            </p:custDataLst>
            <p:extLst>
              <p:ext uri="{D42A27DB-BD31-4B8C-83A1-F6EECF244321}">
                <p14:modId xmlns:p14="http://schemas.microsoft.com/office/powerpoint/2010/main" val="3325530127"/>
              </p:ext>
            </p:extLst>
          </p:nvPr>
        </p:nvGraphicFramePr>
        <p:xfrm>
          <a:off x="10009188" y="1258888"/>
          <a:ext cx="18732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" name="Worksheet" r:id="rId380" imgW="1150443" imgH="175197" progId="Excel.Sheet.12">
                  <p:link updateAutomatic="1"/>
                </p:oleObj>
              </mc:Choice>
              <mc:Fallback>
                <p:oleObj name="Worksheet" r:id="rId38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54"/>
                      <a:stretch>
                        <a:fillRect/>
                      </a:stretch>
                    </p:blipFill>
                    <p:spPr>
                      <a:xfrm>
                        <a:off x="10009188" y="1258888"/>
                        <a:ext cx="18732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" name="Object 159"/>
          <p:cNvGraphicFramePr>
            <a:graphicFrameLocks/>
          </p:cNvGraphicFramePr>
          <p:nvPr>
            <p:custDataLst>
              <p:tags r:id="rId151"/>
            </p:custDataLst>
            <p:extLst>
              <p:ext uri="{D42A27DB-BD31-4B8C-83A1-F6EECF244321}">
                <p14:modId xmlns:p14="http://schemas.microsoft.com/office/powerpoint/2010/main" val="2121831742"/>
              </p:ext>
            </p:extLst>
          </p:nvPr>
        </p:nvGraphicFramePr>
        <p:xfrm>
          <a:off x="10009188" y="1371600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" name="Worksheet" r:id="rId381" imgW="1150443" imgH="175197" progId="Excel.Sheet.12">
                  <p:link updateAutomatic="1"/>
                </p:oleObj>
              </mc:Choice>
              <mc:Fallback>
                <p:oleObj name="Worksheet" r:id="rId38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52"/>
                      <a:stretch>
                        <a:fillRect/>
                      </a:stretch>
                    </p:blipFill>
                    <p:spPr>
                      <a:xfrm>
                        <a:off x="10009188" y="1371600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" name="Object 160"/>
          <p:cNvGraphicFramePr>
            <a:graphicFrameLocks/>
          </p:cNvGraphicFramePr>
          <p:nvPr>
            <p:custDataLst>
              <p:tags r:id="rId152"/>
            </p:custDataLst>
            <p:extLst>
              <p:ext uri="{D42A27DB-BD31-4B8C-83A1-F6EECF244321}">
                <p14:modId xmlns:p14="http://schemas.microsoft.com/office/powerpoint/2010/main" val="2947102756"/>
              </p:ext>
            </p:extLst>
          </p:nvPr>
        </p:nvGraphicFramePr>
        <p:xfrm>
          <a:off x="3884613" y="2247900"/>
          <a:ext cx="187325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" name="Worksheet" r:id="rId382" imgW="1150443" imgH="175197" progId="Excel.Sheet.12">
                  <p:link updateAutomatic="1"/>
                </p:oleObj>
              </mc:Choice>
              <mc:Fallback>
                <p:oleObj name="Worksheet" r:id="rId38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83"/>
                      <a:stretch>
                        <a:fillRect/>
                      </a:stretch>
                    </p:blipFill>
                    <p:spPr>
                      <a:xfrm>
                        <a:off x="3884613" y="2247900"/>
                        <a:ext cx="187325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" name="Object 161"/>
          <p:cNvGraphicFramePr>
            <a:graphicFrameLocks/>
          </p:cNvGraphicFramePr>
          <p:nvPr>
            <p:custDataLst>
              <p:tags r:id="rId153"/>
            </p:custDataLst>
            <p:extLst>
              <p:ext uri="{D42A27DB-BD31-4B8C-83A1-F6EECF244321}">
                <p14:modId xmlns:p14="http://schemas.microsoft.com/office/powerpoint/2010/main" val="2091821972"/>
              </p:ext>
            </p:extLst>
          </p:nvPr>
        </p:nvGraphicFramePr>
        <p:xfrm>
          <a:off x="6015038" y="2247900"/>
          <a:ext cx="187325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" name="Worksheet" r:id="rId384" imgW="1150443" imgH="175197" progId="Excel.Sheet.12">
                  <p:link updateAutomatic="1"/>
                </p:oleObj>
              </mc:Choice>
              <mc:Fallback>
                <p:oleObj name="Worksheet" r:id="rId38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63"/>
                      <a:stretch>
                        <a:fillRect/>
                      </a:stretch>
                    </p:blipFill>
                    <p:spPr>
                      <a:xfrm>
                        <a:off x="6015038" y="2247900"/>
                        <a:ext cx="187325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" name="Object 162"/>
          <p:cNvGraphicFramePr>
            <a:graphicFrameLocks/>
          </p:cNvGraphicFramePr>
          <p:nvPr>
            <p:custDataLst>
              <p:tags r:id="rId154"/>
            </p:custDataLst>
            <p:extLst>
              <p:ext uri="{D42A27DB-BD31-4B8C-83A1-F6EECF244321}">
                <p14:modId xmlns:p14="http://schemas.microsoft.com/office/powerpoint/2010/main" val="3699172262"/>
              </p:ext>
            </p:extLst>
          </p:nvPr>
        </p:nvGraphicFramePr>
        <p:xfrm>
          <a:off x="7221538" y="2247900"/>
          <a:ext cx="188912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" name="Worksheet" r:id="rId385" imgW="1150443" imgH="175197" progId="Excel.Sheet.12">
                  <p:link updateAutomatic="1"/>
                </p:oleObj>
              </mc:Choice>
              <mc:Fallback>
                <p:oleObj name="Worksheet" r:id="rId38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54"/>
                      <a:stretch>
                        <a:fillRect/>
                      </a:stretch>
                    </p:blipFill>
                    <p:spPr>
                      <a:xfrm>
                        <a:off x="7221538" y="2247900"/>
                        <a:ext cx="188912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" name="Object 163"/>
          <p:cNvGraphicFramePr>
            <a:graphicFrameLocks/>
          </p:cNvGraphicFramePr>
          <p:nvPr>
            <p:custDataLst>
              <p:tags r:id="rId155"/>
            </p:custDataLst>
            <p:extLst>
              <p:ext uri="{D42A27DB-BD31-4B8C-83A1-F6EECF244321}">
                <p14:modId xmlns:p14="http://schemas.microsoft.com/office/powerpoint/2010/main" val="257850447"/>
              </p:ext>
            </p:extLst>
          </p:nvPr>
        </p:nvGraphicFramePr>
        <p:xfrm>
          <a:off x="8437563" y="2247900"/>
          <a:ext cx="185737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" name="Worksheet" r:id="rId386" imgW="1150443" imgH="175197" progId="Excel.Sheet.12">
                  <p:link updateAutomatic="1"/>
                </p:oleObj>
              </mc:Choice>
              <mc:Fallback>
                <p:oleObj name="Worksheet" r:id="rId38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83"/>
                      <a:stretch>
                        <a:fillRect/>
                      </a:stretch>
                    </p:blipFill>
                    <p:spPr>
                      <a:xfrm>
                        <a:off x="8437563" y="2247900"/>
                        <a:ext cx="185737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" name="Object 164"/>
          <p:cNvGraphicFramePr>
            <a:graphicFrameLocks/>
          </p:cNvGraphicFramePr>
          <p:nvPr>
            <p:custDataLst>
              <p:tags r:id="rId156"/>
            </p:custDataLst>
            <p:extLst>
              <p:ext uri="{D42A27DB-BD31-4B8C-83A1-F6EECF244321}">
                <p14:modId xmlns:p14="http://schemas.microsoft.com/office/powerpoint/2010/main" val="1702539756"/>
              </p:ext>
            </p:extLst>
          </p:nvPr>
        </p:nvGraphicFramePr>
        <p:xfrm>
          <a:off x="10018713" y="2247900"/>
          <a:ext cx="185737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" name="Worksheet" r:id="rId387" imgW="1150443" imgH="175197" progId="Excel.Sheet.12">
                  <p:link updateAutomatic="1"/>
                </p:oleObj>
              </mc:Choice>
              <mc:Fallback>
                <p:oleObj name="Worksheet" r:id="rId38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83"/>
                      <a:stretch>
                        <a:fillRect/>
                      </a:stretch>
                    </p:blipFill>
                    <p:spPr>
                      <a:xfrm>
                        <a:off x="10018713" y="2247900"/>
                        <a:ext cx="185737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" name="Object 165"/>
          <p:cNvGraphicFramePr>
            <a:graphicFrameLocks/>
          </p:cNvGraphicFramePr>
          <p:nvPr>
            <p:custDataLst>
              <p:tags r:id="rId157"/>
            </p:custDataLst>
            <p:extLst>
              <p:ext uri="{D42A27DB-BD31-4B8C-83A1-F6EECF244321}">
                <p14:modId xmlns:p14="http://schemas.microsoft.com/office/powerpoint/2010/main" val="4117666299"/>
              </p:ext>
            </p:extLst>
          </p:nvPr>
        </p:nvGraphicFramePr>
        <p:xfrm>
          <a:off x="3884613" y="2925763"/>
          <a:ext cx="18732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" name="Worksheet" r:id="rId388" imgW="1150443" imgH="175197" progId="Excel.Sheet.12">
                  <p:link updateAutomatic="1"/>
                </p:oleObj>
              </mc:Choice>
              <mc:Fallback>
                <p:oleObj name="Worksheet" r:id="rId38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89"/>
                      <a:stretch>
                        <a:fillRect/>
                      </a:stretch>
                    </p:blipFill>
                    <p:spPr>
                      <a:xfrm>
                        <a:off x="3884613" y="2925763"/>
                        <a:ext cx="18732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" name="Object 167"/>
          <p:cNvGraphicFramePr>
            <a:graphicFrameLocks/>
          </p:cNvGraphicFramePr>
          <p:nvPr>
            <p:custDataLst>
              <p:tags r:id="rId158"/>
            </p:custDataLst>
            <p:extLst>
              <p:ext uri="{D42A27DB-BD31-4B8C-83A1-F6EECF244321}">
                <p14:modId xmlns:p14="http://schemas.microsoft.com/office/powerpoint/2010/main" val="1279260765"/>
              </p:ext>
            </p:extLst>
          </p:nvPr>
        </p:nvGraphicFramePr>
        <p:xfrm>
          <a:off x="5999163" y="2911475"/>
          <a:ext cx="187325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" name="Worksheet" r:id="rId390" imgW="1150443" imgH="175197" progId="Excel.Sheet.12">
                  <p:link updateAutomatic="1"/>
                </p:oleObj>
              </mc:Choice>
              <mc:Fallback>
                <p:oleObj name="Worksheet" r:id="rId39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50"/>
                      <a:stretch>
                        <a:fillRect/>
                      </a:stretch>
                    </p:blipFill>
                    <p:spPr>
                      <a:xfrm>
                        <a:off x="5999163" y="2911475"/>
                        <a:ext cx="187325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" name="Object 168"/>
          <p:cNvGraphicFramePr>
            <a:graphicFrameLocks/>
          </p:cNvGraphicFramePr>
          <p:nvPr>
            <p:custDataLst>
              <p:tags r:id="rId159"/>
            </p:custDataLst>
            <p:extLst>
              <p:ext uri="{D42A27DB-BD31-4B8C-83A1-F6EECF244321}">
                <p14:modId xmlns:p14="http://schemas.microsoft.com/office/powerpoint/2010/main" val="1068550064"/>
              </p:ext>
            </p:extLst>
          </p:nvPr>
        </p:nvGraphicFramePr>
        <p:xfrm>
          <a:off x="7197725" y="2911475"/>
          <a:ext cx="187325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" name="Worksheet" r:id="rId391" imgW="1150443" imgH="175197" progId="Excel.Sheet.12">
                  <p:link updateAutomatic="1"/>
                </p:oleObj>
              </mc:Choice>
              <mc:Fallback>
                <p:oleObj name="Worksheet" r:id="rId39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54"/>
                      <a:stretch>
                        <a:fillRect/>
                      </a:stretch>
                    </p:blipFill>
                    <p:spPr>
                      <a:xfrm>
                        <a:off x="7197725" y="2911475"/>
                        <a:ext cx="187325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" name="Object 170"/>
          <p:cNvGraphicFramePr>
            <a:graphicFrameLocks/>
          </p:cNvGraphicFramePr>
          <p:nvPr>
            <p:custDataLst>
              <p:tags r:id="rId160"/>
            </p:custDataLst>
            <p:extLst>
              <p:ext uri="{D42A27DB-BD31-4B8C-83A1-F6EECF244321}">
                <p14:modId xmlns:p14="http://schemas.microsoft.com/office/powerpoint/2010/main" val="3642632735"/>
              </p:ext>
            </p:extLst>
          </p:nvPr>
        </p:nvGraphicFramePr>
        <p:xfrm>
          <a:off x="10018713" y="2925763"/>
          <a:ext cx="185737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" name="Worksheet" r:id="rId392" imgW="1150443" imgH="175197" progId="Excel.Sheet.12">
                  <p:link updateAutomatic="1"/>
                </p:oleObj>
              </mc:Choice>
              <mc:Fallback>
                <p:oleObj name="Worksheet" r:id="rId39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83"/>
                      <a:stretch>
                        <a:fillRect/>
                      </a:stretch>
                    </p:blipFill>
                    <p:spPr>
                      <a:xfrm>
                        <a:off x="10018713" y="2925763"/>
                        <a:ext cx="185737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" name="Object 171"/>
          <p:cNvGraphicFramePr>
            <a:graphicFrameLocks/>
          </p:cNvGraphicFramePr>
          <p:nvPr>
            <p:custDataLst>
              <p:tags r:id="rId161"/>
            </p:custDataLst>
            <p:extLst>
              <p:ext uri="{D42A27DB-BD31-4B8C-83A1-F6EECF244321}">
                <p14:modId xmlns:p14="http://schemas.microsoft.com/office/powerpoint/2010/main" val="797685557"/>
              </p:ext>
            </p:extLst>
          </p:nvPr>
        </p:nvGraphicFramePr>
        <p:xfrm>
          <a:off x="1943100" y="2843213"/>
          <a:ext cx="190500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" name="Worksheet" r:id="rId393" imgW="1150443" imgH="175197" progId="Excel.Sheet.12">
                  <p:link updateAutomatic="1"/>
                </p:oleObj>
              </mc:Choice>
              <mc:Fallback>
                <p:oleObj name="Worksheet" r:id="rId39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63"/>
                      <a:stretch>
                        <a:fillRect/>
                      </a:stretch>
                    </p:blipFill>
                    <p:spPr>
                      <a:xfrm>
                        <a:off x="1943100" y="2843213"/>
                        <a:ext cx="190500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" name="Object 183"/>
          <p:cNvGraphicFramePr>
            <a:graphicFrameLocks/>
          </p:cNvGraphicFramePr>
          <p:nvPr>
            <p:custDataLst>
              <p:tags r:id="rId162"/>
            </p:custDataLst>
            <p:extLst>
              <p:ext uri="{D42A27DB-BD31-4B8C-83A1-F6EECF244321}">
                <p14:modId xmlns:p14="http://schemas.microsoft.com/office/powerpoint/2010/main" val="1855619929"/>
              </p:ext>
            </p:extLst>
          </p:nvPr>
        </p:nvGraphicFramePr>
        <p:xfrm>
          <a:off x="3281363" y="2578100"/>
          <a:ext cx="184150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" name="Worksheet" r:id="rId394" imgW="1150443" imgH="175197" progId="Excel.Sheet.12">
                  <p:link updateAutomatic="1"/>
                </p:oleObj>
              </mc:Choice>
              <mc:Fallback>
                <p:oleObj name="Worksheet" r:id="rId39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95"/>
                      <a:stretch>
                        <a:fillRect/>
                      </a:stretch>
                    </p:blipFill>
                    <p:spPr>
                      <a:xfrm>
                        <a:off x="3281363" y="2578100"/>
                        <a:ext cx="184150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" name="Object 184"/>
          <p:cNvGraphicFramePr>
            <a:graphicFrameLocks/>
          </p:cNvGraphicFramePr>
          <p:nvPr>
            <p:custDataLst>
              <p:tags r:id="rId163"/>
            </p:custDataLst>
            <p:extLst>
              <p:ext uri="{D42A27DB-BD31-4B8C-83A1-F6EECF244321}">
                <p14:modId xmlns:p14="http://schemas.microsoft.com/office/powerpoint/2010/main" val="499307128"/>
              </p:ext>
            </p:extLst>
          </p:nvPr>
        </p:nvGraphicFramePr>
        <p:xfrm>
          <a:off x="3281363" y="2706688"/>
          <a:ext cx="184150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" name="Worksheet" r:id="rId396" imgW="1150443" imgH="175197" progId="Excel.Sheet.12">
                  <p:link updateAutomatic="1"/>
                </p:oleObj>
              </mc:Choice>
              <mc:Fallback>
                <p:oleObj name="Worksheet" r:id="rId39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54"/>
                      <a:stretch>
                        <a:fillRect/>
                      </a:stretch>
                    </p:blipFill>
                    <p:spPr>
                      <a:xfrm>
                        <a:off x="3281363" y="2706688"/>
                        <a:ext cx="184150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" name="Object 185"/>
          <p:cNvGraphicFramePr>
            <a:graphicFrameLocks/>
          </p:cNvGraphicFramePr>
          <p:nvPr>
            <p:custDataLst>
              <p:tags r:id="rId164"/>
            </p:custDataLst>
            <p:extLst>
              <p:ext uri="{D42A27DB-BD31-4B8C-83A1-F6EECF244321}">
                <p14:modId xmlns:p14="http://schemas.microsoft.com/office/powerpoint/2010/main" val="1602069649"/>
              </p:ext>
            </p:extLst>
          </p:nvPr>
        </p:nvGraphicFramePr>
        <p:xfrm>
          <a:off x="4503738" y="2578100"/>
          <a:ext cx="192087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" name="Worksheet" r:id="rId397" imgW="1150443" imgH="175197" progId="Excel.Sheet.12">
                  <p:link updateAutomatic="1"/>
                </p:oleObj>
              </mc:Choice>
              <mc:Fallback>
                <p:oleObj name="Worksheet" r:id="rId39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98"/>
                      <a:stretch>
                        <a:fillRect/>
                      </a:stretch>
                    </p:blipFill>
                    <p:spPr>
                      <a:xfrm>
                        <a:off x="4503738" y="2578100"/>
                        <a:ext cx="192087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" name="Object 186"/>
          <p:cNvGraphicFramePr>
            <a:graphicFrameLocks/>
          </p:cNvGraphicFramePr>
          <p:nvPr>
            <p:custDataLst>
              <p:tags r:id="rId165"/>
            </p:custDataLst>
            <p:extLst>
              <p:ext uri="{D42A27DB-BD31-4B8C-83A1-F6EECF244321}">
                <p14:modId xmlns:p14="http://schemas.microsoft.com/office/powerpoint/2010/main" val="68014766"/>
              </p:ext>
            </p:extLst>
          </p:nvPr>
        </p:nvGraphicFramePr>
        <p:xfrm>
          <a:off x="4503738" y="2706688"/>
          <a:ext cx="192087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" name="Worksheet" r:id="rId399" imgW="1150443" imgH="175197" progId="Excel.Sheet.12">
                  <p:link updateAutomatic="1"/>
                </p:oleObj>
              </mc:Choice>
              <mc:Fallback>
                <p:oleObj name="Worksheet" r:id="rId39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63"/>
                      <a:stretch>
                        <a:fillRect/>
                      </a:stretch>
                    </p:blipFill>
                    <p:spPr>
                      <a:xfrm>
                        <a:off x="4503738" y="2706688"/>
                        <a:ext cx="192087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" name="Object 187"/>
          <p:cNvGraphicFramePr>
            <a:graphicFrameLocks/>
          </p:cNvGraphicFramePr>
          <p:nvPr>
            <p:custDataLst>
              <p:tags r:id="rId166"/>
            </p:custDataLst>
            <p:extLst>
              <p:ext uri="{D42A27DB-BD31-4B8C-83A1-F6EECF244321}">
                <p14:modId xmlns:p14="http://schemas.microsoft.com/office/powerpoint/2010/main" val="532370278"/>
              </p:ext>
            </p:extLst>
          </p:nvPr>
        </p:nvGraphicFramePr>
        <p:xfrm>
          <a:off x="6015038" y="2578100"/>
          <a:ext cx="187325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" name="Worksheet" r:id="rId400" imgW="1150443" imgH="175197" progId="Excel.Sheet.12">
                  <p:link updateAutomatic="1"/>
                </p:oleObj>
              </mc:Choice>
              <mc:Fallback>
                <p:oleObj name="Worksheet" r:id="rId40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77"/>
                      <a:stretch>
                        <a:fillRect/>
                      </a:stretch>
                    </p:blipFill>
                    <p:spPr>
                      <a:xfrm>
                        <a:off x="6015038" y="2578100"/>
                        <a:ext cx="187325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" name="Object 189"/>
          <p:cNvGraphicFramePr>
            <a:graphicFrameLocks/>
          </p:cNvGraphicFramePr>
          <p:nvPr>
            <p:custDataLst>
              <p:tags r:id="rId167"/>
            </p:custDataLst>
            <p:extLst>
              <p:ext uri="{D42A27DB-BD31-4B8C-83A1-F6EECF244321}">
                <p14:modId xmlns:p14="http://schemas.microsoft.com/office/powerpoint/2010/main" val="915265723"/>
              </p:ext>
            </p:extLst>
          </p:nvPr>
        </p:nvGraphicFramePr>
        <p:xfrm>
          <a:off x="6015038" y="2706688"/>
          <a:ext cx="18732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" name="Worksheet" r:id="rId401" imgW="1150443" imgH="175197" progId="Excel.Sheet.12">
                  <p:link updateAutomatic="1"/>
                </p:oleObj>
              </mc:Choice>
              <mc:Fallback>
                <p:oleObj name="Worksheet" r:id="rId40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50"/>
                      <a:stretch>
                        <a:fillRect/>
                      </a:stretch>
                    </p:blipFill>
                    <p:spPr>
                      <a:xfrm>
                        <a:off x="6015038" y="2706688"/>
                        <a:ext cx="18732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" name="Object 190"/>
          <p:cNvGraphicFramePr>
            <a:graphicFrameLocks/>
          </p:cNvGraphicFramePr>
          <p:nvPr>
            <p:custDataLst>
              <p:tags r:id="rId168"/>
            </p:custDataLst>
            <p:extLst>
              <p:ext uri="{D42A27DB-BD31-4B8C-83A1-F6EECF244321}">
                <p14:modId xmlns:p14="http://schemas.microsoft.com/office/powerpoint/2010/main" val="2470451396"/>
              </p:ext>
            </p:extLst>
          </p:nvPr>
        </p:nvGraphicFramePr>
        <p:xfrm>
          <a:off x="7221538" y="2578100"/>
          <a:ext cx="188912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" name="Worksheet" r:id="rId402" imgW="1150443" imgH="175197" progId="Excel.Sheet.12">
                  <p:link updateAutomatic="1"/>
                </p:oleObj>
              </mc:Choice>
              <mc:Fallback>
                <p:oleObj name="Worksheet" r:id="rId40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39"/>
                      <a:stretch>
                        <a:fillRect/>
                      </a:stretch>
                    </p:blipFill>
                    <p:spPr>
                      <a:xfrm>
                        <a:off x="7221538" y="2578100"/>
                        <a:ext cx="188912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" name="Object 191"/>
          <p:cNvGraphicFramePr>
            <a:graphicFrameLocks/>
          </p:cNvGraphicFramePr>
          <p:nvPr>
            <p:custDataLst>
              <p:tags r:id="rId169"/>
            </p:custDataLst>
            <p:extLst>
              <p:ext uri="{D42A27DB-BD31-4B8C-83A1-F6EECF244321}">
                <p14:modId xmlns:p14="http://schemas.microsoft.com/office/powerpoint/2010/main" val="4000619232"/>
              </p:ext>
            </p:extLst>
          </p:nvPr>
        </p:nvGraphicFramePr>
        <p:xfrm>
          <a:off x="7221538" y="2706688"/>
          <a:ext cx="188912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" name="Worksheet" r:id="rId403" imgW="1150443" imgH="175197" progId="Excel.Sheet.12">
                  <p:link updateAutomatic="1"/>
                </p:oleObj>
              </mc:Choice>
              <mc:Fallback>
                <p:oleObj name="Worksheet" r:id="rId40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50"/>
                      <a:stretch>
                        <a:fillRect/>
                      </a:stretch>
                    </p:blipFill>
                    <p:spPr>
                      <a:xfrm>
                        <a:off x="7221538" y="2706688"/>
                        <a:ext cx="188912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" name="Object 193"/>
          <p:cNvGraphicFramePr>
            <a:graphicFrameLocks/>
          </p:cNvGraphicFramePr>
          <p:nvPr>
            <p:custDataLst>
              <p:tags r:id="rId170"/>
            </p:custDataLst>
            <p:extLst>
              <p:ext uri="{D42A27DB-BD31-4B8C-83A1-F6EECF244321}">
                <p14:modId xmlns:p14="http://schemas.microsoft.com/office/powerpoint/2010/main" val="3492480977"/>
              </p:ext>
            </p:extLst>
          </p:nvPr>
        </p:nvGraphicFramePr>
        <p:xfrm>
          <a:off x="8437563" y="2578100"/>
          <a:ext cx="185737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" name="Worksheet" r:id="rId404" imgW="1150443" imgH="175197" progId="Excel.Sheet.12">
                  <p:link updateAutomatic="1"/>
                </p:oleObj>
              </mc:Choice>
              <mc:Fallback>
                <p:oleObj name="Worksheet" r:id="rId40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44"/>
                      <a:stretch>
                        <a:fillRect/>
                      </a:stretch>
                    </p:blipFill>
                    <p:spPr>
                      <a:xfrm>
                        <a:off x="8437563" y="2578100"/>
                        <a:ext cx="185737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" name="Object 199"/>
          <p:cNvGraphicFramePr>
            <a:graphicFrameLocks/>
          </p:cNvGraphicFramePr>
          <p:nvPr>
            <p:custDataLst>
              <p:tags r:id="rId171"/>
            </p:custDataLst>
            <p:extLst>
              <p:ext uri="{D42A27DB-BD31-4B8C-83A1-F6EECF244321}">
                <p14:modId xmlns:p14="http://schemas.microsoft.com/office/powerpoint/2010/main" val="2389551452"/>
              </p:ext>
            </p:extLst>
          </p:nvPr>
        </p:nvGraphicFramePr>
        <p:xfrm>
          <a:off x="10018713" y="2578100"/>
          <a:ext cx="185737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" name="Worksheet" r:id="rId405" imgW="1150443" imgH="175197" progId="Excel.Sheet.12">
                  <p:link updateAutomatic="1"/>
                </p:oleObj>
              </mc:Choice>
              <mc:Fallback>
                <p:oleObj name="Worksheet" r:id="rId40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406"/>
                      <a:stretch>
                        <a:fillRect/>
                      </a:stretch>
                    </p:blipFill>
                    <p:spPr>
                      <a:xfrm>
                        <a:off x="10018713" y="2578100"/>
                        <a:ext cx="185737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" name="Object 202"/>
          <p:cNvGraphicFramePr>
            <a:graphicFrameLocks/>
          </p:cNvGraphicFramePr>
          <p:nvPr>
            <p:custDataLst>
              <p:tags r:id="rId172"/>
            </p:custDataLst>
            <p:extLst>
              <p:ext uri="{D42A27DB-BD31-4B8C-83A1-F6EECF244321}">
                <p14:modId xmlns:p14="http://schemas.microsoft.com/office/powerpoint/2010/main" val="293621882"/>
              </p:ext>
            </p:extLst>
          </p:nvPr>
        </p:nvGraphicFramePr>
        <p:xfrm>
          <a:off x="10018713" y="2706688"/>
          <a:ext cx="185737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2" name="Worksheet" r:id="rId407" imgW="1150443" imgH="175197" progId="Excel.Sheet.12">
                  <p:link updateAutomatic="1"/>
                </p:oleObj>
              </mc:Choice>
              <mc:Fallback>
                <p:oleObj name="Worksheet" r:id="rId40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408"/>
                      <a:stretch>
                        <a:fillRect/>
                      </a:stretch>
                    </p:blipFill>
                    <p:spPr>
                      <a:xfrm>
                        <a:off x="10018713" y="2706688"/>
                        <a:ext cx="185737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" name="TextBox 528"/>
          <p:cNvSpPr txBox="1"/>
          <p:nvPr>
            <p:custDataLst>
              <p:tags r:id="rId173"/>
            </p:custDataLst>
          </p:nvPr>
        </p:nvSpPr>
        <p:spPr>
          <a:xfrm>
            <a:off x="4342710" y="2577508"/>
            <a:ext cx="170160" cy="2229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  <a:p>
            <a:pPr marR="0" defTabSz="91440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CF</a:t>
            </a: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30" name="TextBox 529"/>
          <p:cNvSpPr txBox="1"/>
          <p:nvPr>
            <p:custDataLst>
              <p:tags r:id="rId174"/>
            </p:custDataLst>
          </p:nvPr>
        </p:nvSpPr>
        <p:spPr>
          <a:xfrm>
            <a:off x="5871251" y="2576877"/>
            <a:ext cx="170160" cy="2229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  <a:p>
            <a:pPr marR="0" defTabSz="91440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CF</a:t>
            </a: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31" name="TextBox 530"/>
          <p:cNvSpPr txBox="1"/>
          <p:nvPr>
            <p:custDataLst>
              <p:tags r:id="rId175"/>
            </p:custDataLst>
          </p:nvPr>
        </p:nvSpPr>
        <p:spPr>
          <a:xfrm>
            <a:off x="7085814" y="2578218"/>
            <a:ext cx="170160" cy="2229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  <a:p>
            <a:pPr marR="0" defTabSz="91440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CF</a:t>
            </a: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32" name="TextBox 531"/>
          <p:cNvSpPr txBox="1"/>
          <p:nvPr>
            <p:custDataLst>
              <p:tags r:id="rId176"/>
            </p:custDataLst>
          </p:nvPr>
        </p:nvSpPr>
        <p:spPr>
          <a:xfrm>
            <a:off x="8302752" y="2577989"/>
            <a:ext cx="170160" cy="2229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  <a:p>
            <a:pPr marR="0" defTabSz="91440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CF</a:t>
            </a: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33" name="TextBox 532"/>
          <p:cNvSpPr txBox="1"/>
          <p:nvPr>
            <p:custDataLst>
              <p:tags r:id="rId177"/>
            </p:custDataLst>
          </p:nvPr>
        </p:nvSpPr>
        <p:spPr>
          <a:xfrm>
            <a:off x="9891039" y="2575534"/>
            <a:ext cx="170160" cy="2229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  <a:p>
            <a:pPr marR="0" defTabSz="91440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CF</a:t>
            </a: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34" name="TextBox 533"/>
          <p:cNvSpPr txBox="1"/>
          <p:nvPr>
            <p:custDataLst>
              <p:tags r:id="rId178"/>
            </p:custDataLst>
          </p:nvPr>
        </p:nvSpPr>
        <p:spPr>
          <a:xfrm>
            <a:off x="3706141" y="3347614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535" name="TextBox 534"/>
          <p:cNvSpPr txBox="1"/>
          <p:nvPr>
            <p:custDataLst>
              <p:tags r:id="rId179"/>
            </p:custDataLst>
          </p:nvPr>
        </p:nvSpPr>
        <p:spPr>
          <a:xfrm>
            <a:off x="3637021" y="3476004"/>
            <a:ext cx="209185" cy="1185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500" kern="0" dirty="0">
                <a:solidFill>
                  <a:srgbClr val="000000"/>
                </a:solidFill>
              </a:rPr>
              <a:t>Stretch</a:t>
            </a: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36" name="TextBox 535"/>
          <p:cNvSpPr txBox="1"/>
          <p:nvPr>
            <p:custDataLst>
              <p:tags r:id="rId180"/>
            </p:custDataLst>
          </p:nvPr>
        </p:nvSpPr>
        <p:spPr>
          <a:xfrm>
            <a:off x="3718569" y="3609031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graphicFrame>
        <p:nvGraphicFramePr>
          <p:cNvPr id="204" name="Object 203"/>
          <p:cNvGraphicFramePr>
            <a:graphicFrameLocks/>
          </p:cNvGraphicFramePr>
          <p:nvPr>
            <p:custDataLst>
              <p:tags r:id="rId181"/>
            </p:custDataLst>
            <p:extLst>
              <p:ext uri="{D42A27DB-BD31-4B8C-83A1-F6EECF244321}">
                <p14:modId xmlns:p14="http://schemas.microsoft.com/office/powerpoint/2010/main" val="2188257536"/>
              </p:ext>
            </p:extLst>
          </p:nvPr>
        </p:nvGraphicFramePr>
        <p:xfrm>
          <a:off x="3883025" y="3325813"/>
          <a:ext cx="18891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" name="Worksheet" r:id="rId409" imgW="1150443" imgH="175197" progId="Excel.Sheet.12">
                  <p:link updateAutomatic="1"/>
                </p:oleObj>
              </mc:Choice>
              <mc:Fallback>
                <p:oleObj name="Worksheet" r:id="rId40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410"/>
                      <a:stretch>
                        <a:fillRect/>
                      </a:stretch>
                    </p:blipFill>
                    <p:spPr>
                      <a:xfrm>
                        <a:off x="3883025" y="3325813"/>
                        <a:ext cx="18891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" name="Object 204"/>
          <p:cNvGraphicFramePr>
            <a:graphicFrameLocks/>
          </p:cNvGraphicFramePr>
          <p:nvPr>
            <p:custDataLst>
              <p:tags r:id="rId182"/>
            </p:custDataLst>
            <p:extLst>
              <p:ext uri="{D42A27DB-BD31-4B8C-83A1-F6EECF244321}">
                <p14:modId xmlns:p14="http://schemas.microsoft.com/office/powerpoint/2010/main" val="4206629068"/>
              </p:ext>
            </p:extLst>
          </p:nvPr>
        </p:nvGraphicFramePr>
        <p:xfrm>
          <a:off x="3883025" y="3587750"/>
          <a:ext cx="187325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4" name="Worksheet" r:id="rId411" imgW="1150443" imgH="175197" progId="Excel.Sheet.12">
                  <p:link updateAutomatic="1"/>
                </p:oleObj>
              </mc:Choice>
              <mc:Fallback>
                <p:oleObj name="Worksheet" r:id="rId41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412"/>
                      <a:stretch>
                        <a:fillRect/>
                      </a:stretch>
                    </p:blipFill>
                    <p:spPr>
                      <a:xfrm>
                        <a:off x="3883025" y="3587750"/>
                        <a:ext cx="187325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" name="Object 224"/>
          <p:cNvGraphicFramePr>
            <a:graphicFrameLocks/>
          </p:cNvGraphicFramePr>
          <p:nvPr>
            <p:custDataLst>
              <p:tags r:id="rId183"/>
            </p:custDataLst>
            <p:extLst>
              <p:ext uri="{D42A27DB-BD31-4B8C-83A1-F6EECF244321}">
                <p14:modId xmlns:p14="http://schemas.microsoft.com/office/powerpoint/2010/main" val="2034053149"/>
              </p:ext>
            </p:extLst>
          </p:nvPr>
        </p:nvGraphicFramePr>
        <p:xfrm>
          <a:off x="3883025" y="3451225"/>
          <a:ext cx="188913" cy="11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" name="Worksheet" r:id="rId413" imgW="1150443" imgH="175197" progId="Excel.Sheet.12">
                  <p:link updateAutomatic="1"/>
                </p:oleObj>
              </mc:Choice>
              <mc:Fallback>
                <p:oleObj name="Worksheet" r:id="rId41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414"/>
                      <a:stretch>
                        <a:fillRect/>
                      </a:stretch>
                    </p:blipFill>
                    <p:spPr>
                      <a:xfrm>
                        <a:off x="3883025" y="3451225"/>
                        <a:ext cx="188913" cy="115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" name="Object 228"/>
          <p:cNvGraphicFramePr>
            <a:graphicFrameLocks/>
          </p:cNvGraphicFramePr>
          <p:nvPr>
            <p:custDataLst>
              <p:tags r:id="rId184"/>
            </p:custDataLst>
            <p:extLst>
              <p:ext uri="{D42A27DB-BD31-4B8C-83A1-F6EECF244321}">
                <p14:modId xmlns:p14="http://schemas.microsoft.com/office/powerpoint/2010/main" val="963245541"/>
              </p:ext>
            </p:extLst>
          </p:nvPr>
        </p:nvGraphicFramePr>
        <p:xfrm>
          <a:off x="6015038" y="3325813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" name="Worksheet" r:id="rId415" imgW="1150443" imgH="175197" progId="Excel.Sheet.12">
                  <p:link updateAutomatic="1"/>
                </p:oleObj>
              </mc:Choice>
              <mc:Fallback>
                <p:oleObj name="Worksheet" r:id="rId41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77"/>
                      <a:stretch>
                        <a:fillRect/>
                      </a:stretch>
                    </p:blipFill>
                    <p:spPr>
                      <a:xfrm>
                        <a:off x="6015038" y="3325813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" name="Object 229"/>
          <p:cNvGraphicFramePr>
            <a:graphicFrameLocks/>
          </p:cNvGraphicFramePr>
          <p:nvPr>
            <p:custDataLst>
              <p:tags r:id="rId185"/>
            </p:custDataLst>
            <p:extLst>
              <p:ext uri="{D42A27DB-BD31-4B8C-83A1-F6EECF244321}">
                <p14:modId xmlns:p14="http://schemas.microsoft.com/office/powerpoint/2010/main" val="2111990356"/>
              </p:ext>
            </p:extLst>
          </p:nvPr>
        </p:nvGraphicFramePr>
        <p:xfrm>
          <a:off x="6015038" y="3578225"/>
          <a:ext cx="187325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7" name="Worksheet" r:id="rId416" imgW="1150443" imgH="175197" progId="Excel.Sheet.12">
                  <p:link updateAutomatic="1"/>
                </p:oleObj>
              </mc:Choice>
              <mc:Fallback>
                <p:oleObj name="Worksheet" r:id="rId41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29"/>
                      <a:stretch>
                        <a:fillRect/>
                      </a:stretch>
                    </p:blipFill>
                    <p:spPr>
                      <a:xfrm>
                        <a:off x="6015038" y="3578225"/>
                        <a:ext cx="187325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" name="Object 230"/>
          <p:cNvGraphicFramePr>
            <a:graphicFrameLocks/>
          </p:cNvGraphicFramePr>
          <p:nvPr>
            <p:custDataLst>
              <p:tags r:id="rId186"/>
            </p:custDataLst>
            <p:extLst>
              <p:ext uri="{D42A27DB-BD31-4B8C-83A1-F6EECF244321}">
                <p14:modId xmlns:p14="http://schemas.microsoft.com/office/powerpoint/2010/main" val="4266657631"/>
              </p:ext>
            </p:extLst>
          </p:nvPr>
        </p:nvGraphicFramePr>
        <p:xfrm>
          <a:off x="6015038" y="3444875"/>
          <a:ext cx="187325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" name="Worksheet" r:id="rId417" imgW="1150443" imgH="175197" progId="Excel.Sheet.12">
                  <p:link updateAutomatic="1"/>
                </p:oleObj>
              </mc:Choice>
              <mc:Fallback>
                <p:oleObj name="Worksheet" r:id="rId41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61"/>
                      <a:stretch>
                        <a:fillRect/>
                      </a:stretch>
                    </p:blipFill>
                    <p:spPr>
                      <a:xfrm>
                        <a:off x="6015038" y="3444875"/>
                        <a:ext cx="187325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" name="Object 231"/>
          <p:cNvGraphicFramePr>
            <a:graphicFrameLocks/>
          </p:cNvGraphicFramePr>
          <p:nvPr>
            <p:custDataLst>
              <p:tags r:id="rId187"/>
            </p:custDataLst>
            <p:extLst>
              <p:ext uri="{D42A27DB-BD31-4B8C-83A1-F6EECF244321}">
                <p14:modId xmlns:p14="http://schemas.microsoft.com/office/powerpoint/2010/main" val="2112767436"/>
              </p:ext>
            </p:extLst>
          </p:nvPr>
        </p:nvGraphicFramePr>
        <p:xfrm>
          <a:off x="7221538" y="3325813"/>
          <a:ext cx="188912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9" name="Worksheet" r:id="rId418" imgW="1150443" imgH="175197" progId="Excel.Sheet.12">
                  <p:link updateAutomatic="1"/>
                </p:oleObj>
              </mc:Choice>
              <mc:Fallback>
                <p:oleObj name="Worksheet" r:id="rId41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419"/>
                      <a:stretch>
                        <a:fillRect/>
                      </a:stretch>
                    </p:blipFill>
                    <p:spPr>
                      <a:xfrm>
                        <a:off x="7221538" y="3325813"/>
                        <a:ext cx="188912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" name="Object 232"/>
          <p:cNvGraphicFramePr>
            <a:graphicFrameLocks/>
          </p:cNvGraphicFramePr>
          <p:nvPr>
            <p:custDataLst>
              <p:tags r:id="rId188"/>
            </p:custDataLst>
            <p:extLst>
              <p:ext uri="{D42A27DB-BD31-4B8C-83A1-F6EECF244321}">
                <p14:modId xmlns:p14="http://schemas.microsoft.com/office/powerpoint/2010/main" val="58885514"/>
              </p:ext>
            </p:extLst>
          </p:nvPr>
        </p:nvGraphicFramePr>
        <p:xfrm>
          <a:off x="7221538" y="3582988"/>
          <a:ext cx="188912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0" name="Worksheet" r:id="rId420" imgW="1150443" imgH="175197" progId="Excel.Sheet.12">
                  <p:link updateAutomatic="1"/>
                </p:oleObj>
              </mc:Choice>
              <mc:Fallback>
                <p:oleObj name="Worksheet" r:id="rId42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419"/>
                      <a:stretch>
                        <a:fillRect/>
                      </a:stretch>
                    </p:blipFill>
                    <p:spPr>
                      <a:xfrm>
                        <a:off x="7221538" y="3582988"/>
                        <a:ext cx="188912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" name="Object 233"/>
          <p:cNvGraphicFramePr>
            <a:graphicFrameLocks/>
          </p:cNvGraphicFramePr>
          <p:nvPr>
            <p:custDataLst>
              <p:tags r:id="rId189"/>
            </p:custDataLst>
            <p:extLst>
              <p:ext uri="{D42A27DB-BD31-4B8C-83A1-F6EECF244321}">
                <p14:modId xmlns:p14="http://schemas.microsoft.com/office/powerpoint/2010/main" val="2860591358"/>
              </p:ext>
            </p:extLst>
          </p:nvPr>
        </p:nvGraphicFramePr>
        <p:xfrm>
          <a:off x="7221538" y="3451225"/>
          <a:ext cx="188912" cy="11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1" name="Worksheet" r:id="rId421" imgW="1150443" imgH="175197" progId="Excel.Sheet.12">
                  <p:link updateAutomatic="1"/>
                </p:oleObj>
              </mc:Choice>
              <mc:Fallback>
                <p:oleObj name="Worksheet" r:id="rId42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42"/>
                      <a:stretch>
                        <a:fillRect/>
                      </a:stretch>
                    </p:blipFill>
                    <p:spPr>
                      <a:xfrm>
                        <a:off x="7221538" y="3451225"/>
                        <a:ext cx="188912" cy="115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" name="Object 234"/>
          <p:cNvGraphicFramePr>
            <a:graphicFrameLocks/>
          </p:cNvGraphicFramePr>
          <p:nvPr>
            <p:custDataLst>
              <p:tags r:id="rId190"/>
            </p:custDataLst>
            <p:extLst>
              <p:ext uri="{D42A27DB-BD31-4B8C-83A1-F6EECF244321}">
                <p14:modId xmlns:p14="http://schemas.microsoft.com/office/powerpoint/2010/main" val="2046754364"/>
              </p:ext>
            </p:extLst>
          </p:nvPr>
        </p:nvGraphicFramePr>
        <p:xfrm>
          <a:off x="8437563" y="3325813"/>
          <a:ext cx="185737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2" name="Worksheet" r:id="rId422" imgW="1150443" imgH="175197" progId="Excel.Sheet.12">
                  <p:link updateAutomatic="1"/>
                </p:oleObj>
              </mc:Choice>
              <mc:Fallback>
                <p:oleObj name="Worksheet" r:id="rId42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423"/>
                      <a:stretch>
                        <a:fillRect/>
                      </a:stretch>
                    </p:blipFill>
                    <p:spPr>
                      <a:xfrm>
                        <a:off x="8437563" y="3325813"/>
                        <a:ext cx="185737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" name="Object 235"/>
          <p:cNvGraphicFramePr>
            <a:graphicFrameLocks/>
          </p:cNvGraphicFramePr>
          <p:nvPr>
            <p:custDataLst>
              <p:tags r:id="rId191"/>
            </p:custDataLst>
            <p:extLst>
              <p:ext uri="{D42A27DB-BD31-4B8C-83A1-F6EECF244321}">
                <p14:modId xmlns:p14="http://schemas.microsoft.com/office/powerpoint/2010/main" val="2582619004"/>
              </p:ext>
            </p:extLst>
          </p:nvPr>
        </p:nvGraphicFramePr>
        <p:xfrm>
          <a:off x="8437563" y="3582988"/>
          <a:ext cx="185737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3" name="Worksheet" r:id="rId424" imgW="1150443" imgH="175197" progId="Excel.Sheet.12">
                  <p:link updateAutomatic="1"/>
                </p:oleObj>
              </mc:Choice>
              <mc:Fallback>
                <p:oleObj name="Worksheet" r:id="rId42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423"/>
                      <a:stretch>
                        <a:fillRect/>
                      </a:stretch>
                    </p:blipFill>
                    <p:spPr>
                      <a:xfrm>
                        <a:off x="8437563" y="3582988"/>
                        <a:ext cx="185737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" name="Object 236"/>
          <p:cNvGraphicFramePr>
            <a:graphicFrameLocks/>
          </p:cNvGraphicFramePr>
          <p:nvPr>
            <p:custDataLst>
              <p:tags r:id="rId192"/>
            </p:custDataLst>
            <p:extLst>
              <p:ext uri="{D42A27DB-BD31-4B8C-83A1-F6EECF244321}">
                <p14:modId xmlns:p14="http://schemas.microsoft.com/office/powerpoint/2010/main" val="2203993039"/>
              </p:ext>
            </p:extLst>
          </p:nvPr>
        </p:nvGraphicFramePr>
        <p:xfrm>
          <a:off x="8437563" y="3451225"/>
          <a:ext cx="185737" cy="11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4" name="Worksheet" r:id="rId425" imgW="1150443" imgH="175197" progId="Excel.Sheet.12">
                  <p:link updateAutomatic="1"/>
                </p:oleObj>
              </mc:Choice>
              <mc:Fallback>
                <p:oleObj name="Worksheet" r:id="rId42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48"/>
                      <a:stretch>
                        <a:fillRect/>
                      </a:stretch>
                    </p:blipFill>
                    <p:spPr>
                      <a:xfrm>
                        <a:off x="8437563" y="3451225"/>
                        <a:ext cx="185737" cy="115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" name="Object 237"/>
          <p:cNvGraphicFramePr>
            <a:graphicFrameLocks/>
          </p:cNvGraphicFramePr>
          <p:nvPr>
            <p:custDataLst>
              <p:tags r:id="rId193"/>
            </p:custDataLst>
            <p:extLst>
              <p:ext uri="{D42A27DB-BD31-4B8C-83A1-F6EECF244321}">
                <p14:modId xmlns:p14="http://schemas.microsoft.com/office/powerpoint/2010/main" val="825720528"/>
              </p:ext>
            </p:extLst>
          </p:nvPr>
        </p:nvGraphicFramePr>
        <p:xfrm>
          <a:off x="10018713" y="3325813"/>
          <a:ext cx="185737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" name="Worksheet" r:id="rId426" imgW="1150443" imgH="175197" progId="Excel.Sheet.12">
                  <p:link updateAutomatic="1"/>
                </p:oleObj>
              </mc:Choice>
              <mc:Fallback>
                <p:oleObj name="Worksheet" r:id="rId42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39"/>
                      <a:stretch>
                        <a:fillRect/>
                      </a:stretch>
                    </p:blipFill>
                    <p:spPr>
                      <a:xfrm>
                        <a:off x="10018713" y="3325813"/>
                        <a:ext cx="185737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" name="Object 238"/>
          <p:cNvGraphicFramePr>
            <a:graphicFrameLocks/>
          </p:cNvGraphicFramePr>
          <p:nvPr>
            <p:custDataLst>
              <p:tags r:id="rId194"/>
            </p:custDataLst>
            <p:extLst>
              <p:ext uri="{D42A27DB-BD31-4B8C-83A1-F6EECF244321}">
                <p14:modId xmlns:p14="http://schemas.microsoft.com/office/powerpoint/2010/main" val="3530227492"/>
              </p:ext>
            </p:extLst>
          </p:nvPr>
        </p:nvGraphicFramePr>
        <p:xfrm>
          <a:off x="10018713" y="3582988"/>
          <a:ext cx="185737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" name="Worksheet" r:id="rId427" imgW="1150443" imgH="175197" progId="Excel.Sheet.12">
                  <p:link updateAutomatic="1"/>
                </p:oleObj>
              </mc:Choice>
              <mc:Fallback>
                <p:oleObj name="Worksheet" r:id="rId42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428"/>
                      <a:stretch>
                        <a:fillRect/>
                      </a:stretch>
                    </p:blipFill>
                    <p:spPr>
                      <a:xfrm>
                        <a:off x="10018713" y="3582988"/>
                        <a:ext cx="185737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" name="Object 239"/>
          <p:cNvGraphicFramePr>
            <a:graphicFrameLocks/>
          </p:cNvGraphicFramePr>
          <p:nvPr>
            <p:custDataLst>
              <p:tags r:id="rId195"/>
            </p:custDataLst>
            <p:extLst>
              <p:ext uri="{D42A27DB-BD31-4B8C-83A1-F6EECF244321}">
                <p14:modId xmlns:p14="http://schemas.microsoft.com/office/powerpoint/2010/main" val="2278246663"/>
              </p:ext>
            </p:extLst>
          </p:nvPr>
        </p:nvGraphicFramePr>
        <p:xfrm>
          <a:off x="10018713" y="3451225"/>
          <a:ext cx="185737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" name="Worksheet" r:id="rId429" imgW="1150443" imgH="175197" progId="Excel.Sheet.12">
                  <p:link updateAutomatic="1"/>
                </p:oleObj>
              </mc:Choice>
              <mc:Fallback>
                <p:oleObj name="Worksheet" r:id="rId42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430"/>
                      <a:stretch>
                        <a:fillRect/>
                      </a:stretch>
                    </p:blipFill>
                    <p:spPr>
                      <a:xfrm>
                        <a:off x="10018713" y="3451225"/>
                        <a:ext cx="185737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" name="TextBox 554"/>
          <p:cNvSpPr txBox="1"/>
          <p:nvPr>
            <p:custDataLst>
              <p:tags r:id="rId196"/>
            </p:custDataLst>
          </p:nvPr>
        </p:nvSpPr>
        <p:spPr>
          <a:xfrm>
            <a:off x="5786562" y="3346335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557" name="TextBox 556"/>
          <p:cNvSpPr txBox="1"/>
          <p:nvPr>
            <p:custDataLst>
              <p:tags r:id="rId197"/>
            </p:custDataLst>
          </p:nvPr>
        </p:nvSpPr>
        <p:spPr>
          <a:xfrm>
            <a:off x="5798990" y="3607752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558" name="TextBox 557"/>
          <p:cNvSpPr txBox="1"/>
          <p:nvPr>
            <p:custDataLst>
              <p:tags r:id="rId198"/>
            </p:custDataLst>
          </p:nvPr>
        </p:nvSpPr>
        <p:spPr>
          <a:xfrm>
            <a:off x="7068312" y="3344831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560" name="TextBox 559"/>
          <p:cNvSpPr txBox="1"/>
          <p:nvPr>
            <p:custDataLst>
              <p:tags r:id="rId199"/>
            </p:custDataLst>
          </p:nvPr>
        </p:nvSpPr>
        <p:spPr>
          <a:xfrm>
            <a:off x="7068312" y="3606248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561" name="TextBox 560"/>
          <p:cNvSpPr txBox="1"/>
          <p:nvPr>
            <p:custDataLst>
              <p:tags r:id="rId200"/>
            </p:custDataLst>
          </p:nvPr>
        </p:nvSpPr>
        <p:spPr>
          <a:xfrm>
            <a:off x="8294043" y="3344831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563" name="TextBox 562"/>
          <p:cNvSpPr txBox="1"/>
          <p:nvPr>
            <p:custDataLst>
              <p:tags r:id="rId201"/>
            </p:custDataLst>
          </p:nvPr>
        </p:nvSpPr>
        <p:spPr>
          <a:xfrm>
            <a:off x="8302752" y="3606248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564" name="TextBox 563"/>
          <p:cNvSpPr txBox="1"/>
          <p:nvPr>
            <p:custDataLst>
              <p:tags r:id="rId202"/>
            </p:custDataLst>
          </p:nvPr>
        </p:nvSpPr>
        <p:spPr>
          <a:xfrm>
            <a:off x="9767010" y="3341490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566" name="TextBox 565"/>
          <p:cNvSpPr txBox="1"/>
          <p:nvPr>
            <p:custDataLst>
              <p:tags r:id="rId203"/>
            </p:custDataLst>
          </p:nvPr>
        </p:nvSpPr>
        <p:spPr>
          <a:xfrm>
            <a:off x="9779438" y="3602907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graphicFrame>
        <p:nvGraphicFramePr>
          <p:cNvPr id="241" name="Object 240"/>
          <p:cNvGraphicFramePr>
            <a:graphicFrameLocks/>
          </p:cNvGraphicFramePr>
          <p:nvPr>
            <p:custDataLst>
              <p:tags r:id="rId204"/>
            </p:custDataLst>
            <p:extLst>
              <p:ext uri="{D42A27DB-BD31-4B8C-83A1-F6EECF244321}">
                <p14:modId xmlns:p14="http://schemas.microsoft.com/office/powerpoint/2010/main" val="632819673"/>
              </p:ext>
            </p:extLst>
          </p:nvPr>
        </p:nvGraphicFramePr>
        <p:xfrm>
          <a:off x="1919288" y="3779838"/>
          <a:ext cx="18732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8" name="Worksheet" r:id="rId431" imgW="1150443" imgH="175197" progId="Excel.Sheet.12">
                  <p:link updateAutomatic="1"/>
                </p:oleObj>
              </mc:Choice>
              <mc:Fallback>
                <p:oleObj name="Worksheet" r:id="rId43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83"/>
                      <a:stretch>
                        <a:fillRect/>
                      </a:stretch>
                    </p:blipFill>
                    <p:spPr>
                      <a:xfrm>
                        <a:off x="1919288" y="3779838"/>
                        <a:ext cx="18732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" name="Object 241"/>
          <p:cNvGraphicFramePr>
            <a:graphicFrameLocks/>
          </p:cNvGraphicFramePr>
          <p:nvPr>
            <p:custDataLst>
              <p:tags r:id="rId205"/>
            </p:custDataLst>
            <p:extLst>
              <p:ext uri="{D42A27DB-BD31-4B8C-83A1-F6EECF244321}">
                <p14:modId xmlns:p14="http://schemas.microsoft.com/office/powerpoint/2010/main" val="3550192230"/>
              </p:ext>
            </p:extLst>
          </p:nvPr>
        </p:nvGraphicFramePr>
        <p:xfrm>
          <a:off x="992188" y="4478338"/>
          <a:ext cx="192087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9" name="Worksheet" r:id="rId432" imgW="1150443" imgH="175197" progId="Excel.Sheet.12">
                  <p:link updateAutomatic="1"/>
                </p:oleObj>
              </mc:Choice>
              <mc:Fallback>
                <p:oleObj name="Worksheet" r:id="rId43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83"/>
                      <a:stretch>
                        <a:fillRect/>
                      </a:stretch>
                    </p:blipFill>
                    <p:spPr>
                      <a:xfrm>
                        <a:off x="992188" y="4478338"/>
                        <a:ext cx="192087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" name="Object 242"/>
          <p:cNvGraphicFramePr>
            <a:graphicFrameLocks/>
          </p:cNvGraphicFramePr>
          <p:nvPr>
            <p:custDataLst>
              <p:tags r:id="rId206"/>
            </p:custDataLst>
            <p:extLst>
              <p:ext uri="{D42A27DB-BD31-4B8C-83A1-F6EECF244321}">
                <p14:modId xmlns:p14="http://schemas.microsoft.com/office/powerpoint/2010/main" val="2783390649"/>
              </p:ext>
            </p:extLst>
          </p:nvPr>
        </p:nvGraphicFramePr>
        <p:xfrm>
          <a:off x="1912938" y="4416425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0" name="Worksheet" r:id="rId433" imgW="1150443" imgH="175197" progId="Excel.Sheet.12">
                  <p:link updateAutomatic="1"/>
                </p:oleObj>
              </mc:Choice>
              <mc:Fallback>
                <p:oleObj name="Worksheet" r:id="rId43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434"/>
                      <a:stretch>
                        <a:fillRect/>
                      </a:stretch>
                    </p:blipFill>
                    <p:spPr>
                      <a:xfrm>
                        <a:off x="1912938" y="4416425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" name="Object 243"/>
          <p:cNvGraphicFramePr>
            <a:graphicFrameLocks/>
          </p:cNvGraphicFramePr>
          <p:nvPr>
            <p:custDataLst>
              <p:tags r:id="rId207"/>
            </p:custDataLst>
            <p:extLst>
              <p:ext uri="{D42A27DB-BD31-4B8C-83A1-F6EECF244321}">
                <p14:modId xmlns:p14="http://schemas.microsoft.com/office/powerpoint/2010/main" val="1082982920"/>
              </p:ext>
            </p:extLst>
          </p:nvPr>
        </p:nvGraphicFramePr>
        <p:xfrm>
          <a:off x="3254375" y="3760788"/>
          <a:ext cx="188913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1" name="Worksheet" r:id="rId435" imgW="1150443" imgH="175197" progId="Excel.Sheet.12">
                  <p:link updateAutomatic="1"/>
                </p:oleObj>
              </mc:Choice>
              <mc:Fallback>
                <p:oleObj name="Worksheet" r:id="rId43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50"/>
                      <a:stretch>
                        <a:fillRect/>
                      </a:stretch>
                    </p:blipFill>
                    <p:spPr>
                      <a:xfrm>
                        <a:off x="3254375" y="3760788"/>
                        <a:ext cx="188913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" name="Object 244"/>
          <p:cNvGraphicFramePr>
            <a:graphicFrameLocks/>
          </p:cNvGraphicFramePr>
          <p:nvPr>
            <p:custDataLst>
              <p:tags r:id="rId208"/>
            </p:custDataLst>
            <p:extLst>
              <p:ext uri="{D42A27DB-BD31-4B8C-83A1-F6EECF244321}">
                <p14:modId xmlns:p14="http://schemas.microsoft.com/office/powerpoint/2010/main" val="3087036847"/>
              </p:ext>
            </p:extLst>
          </p:nvPr>
        </p:nvGraphicFramePr>
        <p:xfrm>
          <a:off x="4505325" y="3763963"/>
          <a:ext cx="1905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2" name="Worksheet" r:id="rId436" imgW="1150443" imgH="175197" progId="Excel.Sheet.12">
                  <p:link updateAutomatic="1"/>
                </p:oleObj>
              </mc:Choice>
              <mc:Fallback>
                <p:oleObj name="Worksheet" r:id="rId43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54"/>
                      <a:stretch>
                        <a:fillRect/>
                      </a:stretch>
                    </p:blipFill>
                    <p:spPr>
                      <a:xfrm>
                        <a:off x="4505325" y="3763963"/>
                        <a:ext cx="190500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" name="Object 245"/>
          <p:cNvGraphicFramePr>
            <a:graphicFrameLocks/>
          </p:cNvGraphicFramePr>
          <p:nvPr>
            <p:custDataLst>
              <p:tags r:id="rId209"/>
            </p:custDataLst>
            <p:extLst>
              <p:ext uri="{D42A27DB-BD31-4B8C-83A1-F6EECF244321}">
                <p14:modId xmlns:p14="http://schemas.microsoft.com/office/powerpoint/2010/main" val="3941928738"/>
              </p:ext>
            </p:extLst>
          </p:nvPr>
        </p:nvGraphicFramePr>
        <p:xfrm>
          <a:off x="6015038" y="3765550"/>
          <a:ext cx="187325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3" name="Worksheet" r:id="rId437" imgW="1150443" imgH="175197" progId="Excel.Sheet.12">
                  <p:link updateAutomatic="1"/>
                </p:oleObj>
              </mc:Choice>
              <mc:Fallback>
                <p:oleObj name="Worksheet" r:id="rId43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63"/>
                      <a:stretch>
                        <a:fillRect/>
                      </a:stretch>
                    </p:blipFill>
                    <p:spPr>
                      <a:xfrm>
                        <a:off x="6015038" y="3765550"/>
                        <a:ext cx="187325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" name="Object 246"/>
          <p:cNvGraphicFramePr>
            <a:graphicFrameLocks/>
          </p:cNvGraphicFramePr>
          <p:nvPr>
            <p:custDataLst>
              <p:tags r:id="rId210"/>
            </p:custDataLst>
            <p:extLst>
              <p:ext uri="{D42A27DB-BD31-4B8C-83A1-F6EECF244321}">
                <p14:modId xmlns:p14="http://schemas.microsoft.com/office/powerpoint/2010/main" val="2536123348"/>
              </p:ext>
            </p:extLst>
          </p:nvPr>
        </p:nvGraphicFramePr>
        <p:xfrm>
          <a:off x="7221538" y="3763963"/>
          <a:ext cx="188912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4" name="Worksheet" r:id="rId438" imgW="1150443" imgH="175197" progId="Excel.Sheet.12">
                  <p:link updateAutomatic="1"/>
                </p:oleObj>
              </mc:Choice>
              <mc:Fallback>
                <p:oleObj name="Worksheet" r:id="rId43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50"/>
                      <a:stretch>
                        <a:fillRect/>
                      </a:stretch>
                    </p:blipFill>
                    <p:spPr>
                      <a:xfrm>
                        <a:off x="7221538" y="3763963"/>
                        <a:ext cx="188912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" name="Object 247"/>
          <p:cNvGraphicFramePr>
            <a:graphicFrameLocks/>
          </p:cNvGraphicFramePr>
          <p:nvPr>
            <p:custDataLst>
              <p:tags r:id="rId211"/>
            </p:custDataLst>
            <p:extLst>
              <p:ext uri="{D42A27DB-BD31-4B8C-83A1-F6EECF244321}">
                <p14:modId xmlns:p14="http://schemas.microsoft.com/office/powerpoint/2010/main" val="3812276423"/>
              </p:ext>
            </p:extLst>
          </p:nvPr>
        </p:nvGraphicFramePr>
        <p:xfrm>
          <a:off x="8435975" y="3779838"/>
          <a:ext cx="188913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" name="Worksheet" r:id="rId439" imgW="1150443" imgH="175197" progId="Excel.Sheet.12">
                  <p:link updateAutomatic="1"/>
                </p:oleObj>
              </mc:Choice>
              <mc:Fallback>
                <p:oleObj name="Worksheet" r:id="rId43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50"/>
                      <a:stretch>
                        <a:fillRect/>
                      </a:stretch>
                    </p:blipFill>
                    <p:spPr>
                      <a:xfrm>
                        <a:off x="8435975" y="3779838"/>
                        <a:ext cx="188913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" name="Object 248"/>
          <p:cNvGraphicFramePr>
            <a:graphicFrameLocks/>
          </p:cNvGraphicFramePr>
          <p:nvPr>
            <p:custDataLst>
              <p:tags r:id="rId212"/>
            </p:custDataLst>
            <p:extLst>
              <p:ext uri="{D42A27DB-BD31-4B8C-83A1-F6EECF244321}">
                <p14:modId xmlns:p14="http://schemas.microsoft.com/office/powerpoint/2010/main" val="2144883980"/>
              </p:ext>
            </p:extLst>
          </p:nvPr>
        </p:nvGraphicFramePr>
        <p:xfrm>
          <a:off x="10018713" y="3771900"/>
          <a:ext cx="185737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" name="Worksheet" r:id="rId440" imgW="1150443" imgH="175197" progId="Excel.Sheet.12">
                  <p:link updateAutomatic="1"/>
                </p:oleObj>
              </mc:Choice>
              <mc:Fallback>
                <p:oleObj name="Worksheet" r:id="rId44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54"/>
                      <a:stretch>
                        <a:fillRect/>
                      </a:stretch>
                    </p:blipFill>
                    <p:spPr>
                      <a:xfrm>
                        <a:off x="10018713" y="3771900"/>
                        <a:ext cx="185737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" name="TextBox 566"/>
          <p:cNvSpPr txBox="1"/>
          <p:nvPr>
            <p:custDataLst>
              <p:tags r:id="rId213"/>
            </p:custDataLst>
          </p:nvPr>
        </p:nvSpPr>
        <p:spPr>
          <a:xfrm>
            <a:off x="3143858" y="4114800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568" name="TextBox 567"/>
          <p:cNvSpPr txBox="1"/>
          <p:nvPr>
            <p:custDataLst>
              <p:tags r:id="rId214"/>
            </p:custDataLst>
          </p:nvPr>
        </p:nvSpPr>
        <p:spPr>
          <a:xfrm>
            <a:off x="3154528" y="4233672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569" name="TextBox 568"/>
          <p:cNvSpPr txBox="1"/>
          <p:nvPr>
            <p:custDataLst>
              <p:tags r:id="rId215"/>
            </p:custDataLst>
          </p:nvPr>
        </p:nvSpPr>
        <p:spPr>
          <a:xfrm>
            <a:off x="3156286" y="4352544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570" name="TextBox 569"/>
          <p:cNvSpPr txBox="1"/>
          <p:nvPr>
            <p:custDataLst>
              <p:tags r:id="rId216"/>
            </p:custDataLst>
          </p:nvPr>
        </p:nvSpPr>
        <p:spPr>
          <a:xfrm>
            <a:off x="4377479" y="4114800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571" name="TextBox 570"/>
          <p:cNvSpPr txBox="1"/>
          <p:nvPr>
            <p:custDataLst>
              <p:tags r:id="rId217"/>
            </p:custDataLst>
          </p:nvPr>
        </p:nvSpPr>
        <p:spPr>
          <a:xfrm>
            <a:off x="4379440" y="4233672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572" name="TextBox 571"/>
          <p:cNvSpPr txBox="1"/>
          <p:nvPr>
            <p:custDataLst>
              <p:tags r:id="rId218"/>
            </p:custDataLst>
          </p:nvPr>
        </p:nvSpPr>
        <p:spPr>
          <a:xfrm>
            <a:off x="4381198" y="4352544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573" name="TextBox 572"/>
          <p:cNvSpPr txBox="1"/>
          <p:nvPr>
            <p:custDataLst>
              <p:tags r:id="rId219"/>
            </p:custDataLst>
          </p:nvPr>
        </p:nvSpPr>
        <p:spPr>
          <a:xfrm>
            <a:off x="5864233" y="4114800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574" name="TextBox 573"/>
          <p:cNvSpPr txBox="1"/>
          <p:nvPr>
            <p:custDataLst>
              <p:tags r:id="rId220"/>
            </p:custDataLst>
          </p:nvPr>
        </p:nvSpPr>
        <p:spPr>
          <a:xfrm>
            <a:off x="5892321" y="4233672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575" name="TextBox 574"/>
          <p:cNvSpPr txBox="1"/>
          <p:nvPr>
            <p:custDataLst>
              <p:tags r:id="rId221"/>
            </p:custDataLst>
          </p:nvPr>
        </p:nvSpPr>
        <p:spPr>
          <a:xfrm>
            <a:off x="5894079" y="4352544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576" name="TextBox 575"/>
          <p:cNvSpPr txBox="1"/>
          <p:nvPr>
            <p:custDataLst>
              <p:tags r:id="rId222"/>
            </p:custDataLst>
          </p:nvPr>
        </p:nvSpPr>
        <p:spPr>
          <a:xfrm>
            <a:off x="7094439" y="4114800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577" name="TextBox 576"/>
          <p:cNvSpPr txBox="1"/>
          <p:nvPr>
            <p:custDataLst>
              <p:tags r:id="rId223"/>
            </p:custDataLst>
          </p:nvPr>
        </p:nvSpPr>
        <p:spPr>
          <a:xfrm>
            <a:off x="7094439" y="4233672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578" name="TextBox 577"/>
          <p:cNvSpPr txBox="1"/>
          <p:nvPr>
            <p:custDataLst>
              <p:tags r:id="rId224"/>
            </p:custDataLst>
          </p:nvPr>
        </p:nvSpPr>
        <p:spPr>
          <a:xfrm>
            <a:off x="7094439" y="4352544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579" name="TextBox 578"/>
          <p:cNvSpPr txBox="1"/>
          <p:nvPr>
            <p:custDataLst>
              <p:tags r:id="rId225"/>
            </p:custDataLst>
          </p:nvPr>
        </p:nvSpPr>
        <p:spPr>
          <a:xfrm>
            <a:off x="8310220" y="4114800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580" name="TextBox 579"/>
          <p:cNvSpPr txBox="1"/>
          <p:nvPr>
            <p:custDataLst>
              <p:tags r:id="rId226"/>
            </p:custDataLst>
          </p:nvPr>
        </p:nvSpPr>
        <p:spPr>
          <a:xfrm>
            <a:off x="8311461" y="4233672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581" name="TextBox 580"/>
          <p:cNvSpPr txBox="1"/>
          <p:nvPr>
            <p:custDataLst>
              <p:tags r:id="rId227"/>
            </p:custDataLst>
          </p:nvPr>
        </p:nvSpPr>
        <p:spPr>
          <a:xfrm>
            <a:off x="8311461" y="4352544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582" name="TextBox 581"/>
          <p:cNvSpPr txBox="1"/>
          <p:nvPr>
            <p:custDataLst>
              <p:tags r:id="rId228"/>
            </p:custDataLst>
          </p:nvPr>
        </p:nvSpPr>
        <p:spPr>
          <a:xfrm>
            <a:off x="9891039" y="4114800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583" name="TextBox 582"/>
          <p:cNvSpPr txBox="1"/>
          <p:nvPr>
            <p:custDataLst>
              <p:tags r:id="rId229"/>
            </p:custDataLst>
          </p:nvPr>
        </p:nvSpPr>
        <p:spPr>
          <a:xfrm>
            <a:off x="9901709" y="4233672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584" name="TextBox 583"/>
          <p:cNvSpPr txBox="1"/>
          <p:nvPr>
            <p:custDataLst>
              <p:tags r:id="rId230"/>
            </p:custDataLst>
          </p:nvPr>
        </p:nvSpPr>
        <p:spPr>
          <a:xfrm>
            <a:off x="9903467" y="4352544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585" name="TextBox 584"/>
          <p:cNvSpPr txBox="1"/>
          <p:nvPr>
            <p:custDataLst>
              <p:tags r:id="rId231"/>
            </p:custDataLst>
          </p:nvPr>
        </p:nvSpPr>
        <p:spPr>
          <a:xfrm>
            <a:off x="3141054" y="4535424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586" name="TextBox 585"/>
          <p:cNvSpPr txBox="1"/>
          <p:nvPr>
            <p:custDataLst>
              <p:tags r:id="rId232"/>
            </p:custDataLst>
          </p:nvPr>
        </p:nvSpPr>
        <p:spPr>
          <a:xfrm>
            <a:off x="3151724" y="4663440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587" name="TextBox 586"/>
          <p:cNvSpPr txBox="1"/>
          <p:nvPr>
            <p:custDataLst>
              <p:tags r:id="rId233"/>
            </p:custDataLst>
          </p:nvPr>
        </p:nvSpPr>
        <p:spPr>
          <a:xfrm>
            <a:off x="3153482" y="4791456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588" name="TextBox 587"/>
          <p:cNvSpPr txBox="1"/>
          <p:nvPr>
            <p:custDataLst>
              <p:tags r:id="rId234"/>
            </p:custDataLst>
          </p:nvPr>
        </p:nvSpPr>
        <p:spPr>
          <a:xfrm>
            <a:off x="4373783" y="4535424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589" name="TextBox 588"/>
          <p:cNvSpPr txBox="1"/>
          <p:nvPr>
            <p:custDataLst>
              <p:tags r:id="rId235"/>
            </p:custDataLst>
          </p:nvPr>
        </p:nvSpPr>
        <p:spPr>
          <a:xfrm>
            <a:off x="4384453" y="4663440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590" name="TextBox 589"/>
          <p:cNvSpPr txBox="1"/>
          <p:nvPr>
            <p:custDataLst>
              <p:tags r:id="rId236"/>
            </p:custDataLst>
          </p:nvPr>
        </p:nvSpPr>
        <p:spPr>
          <a:xfrm>
            <a:off x="4386211" y="4791456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591" name="TextBox 590"/>
          <p:cNvSpPr txBox="1"/>
          <p:nvPr>
            <p:custDataLst>
              <p:tags r:id="rId237"/>
            </p:custDataLst>
          </p:nvPr>
        </p:nvSpPr>
        <p:spPr>
          <a:xfrm>
            <a:off x="5893123" y="4535424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592" name="TextBox 591"/>
          <p:cNvSpPr txBox="1"/>
          <p:nvPr>
            <p:custDataLst>
              <p:tags r:id="rId238"/>
            </p:custDataLst>
          </p:nvPr>
        </p:nvSpPr>
        <p:spPr>
          <a:xfrm>
            <a:off x="5903793" y="4663440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593" name="TextBox 592"/>
          <p:cNvSpPr txBox="1"/>
          <p:nvPr>
            <p:custDataLst>
              <p:tags r:id="rId239"/>
            </p:custDataLst>
          </p:nvPr>
        </p:nvSpPr>
        <p:spPr>
          <a:xfrm>
            <a:off x="5905551" y="4791456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594" name="TextBox 593"/>
          <p:cNvSpPr txBox="1"/>
          <p:nvPr>
            <p:custDataLst>
              <p:tags r:id="rId240"/>
            </p:custDataLst>
          </p:nvPr>
        </p:nvSpPr>
        <p:spPr>
          <a:xfrm>
            <a:off x="7094439" y="4535424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595" name="TextBox 594"/>
          <p:cNvSpPr txBox="1"/>
          <p:nvPr>
            <p:custDataLst>
              <p:tags r:id="rId241"/>
            </p:custDataLst>
          </p:nvPr>
        </p:nvSpPr>
        <p:spPr>
          <a:xfrm>
            <a:off x="7094439" y="4663440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596" name="TextBox 595"/>
          <p:cNvSpPr txBox="1"/>
          <p:nvPr>
            <p:custDataLst>
              <p:tags r:id="rId242"/>
            </p:custDataLst>
          </p:nvPr>
        </p:nvSpPr>
        <p:spPr>
          <a:xfrm>
            <a:off x="7094439" y="4791456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597" name="TextBox 596"/>
          <p:cNvSpPr txBox="1"/>
          <p:nvPr>
            <p:custDataLst>
              <p:tags r:id="rId243"/>
            </p:custDataLst>
          </p:nvPr>
        </p:nvSpPr>
        <p:spPr>
          <a:xfrm>
            <a:off x="8311461" y="4536345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598" name="TextBox 597"/>
          <p:cNvSpPr txBox="1"/>
          <p:nvPr>
            <p:custDataLst>
              <p:tags r:id="rId244"/>
            </p:custDataLst>
          </p:nvPr>
        </p:nvSpPr>
        <p:spPr>
          <a:xfrm>
            <a:off x="8311461" y="4663440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599" name="TextBox 598"/>
          <p:cNvSpPr txBox="1"/>
          <p:nvPr>
            <p:custDataLst>
              <p:tags r:id="rId245"/>
            </p:custDataLst>
          </p:nvPr>
        </p:nvSpPr>
        <p:spPr>
          <a:xfrm>
            <a:off x="8311461" y="4789053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600" name="TextBox 599"/>
          <p:cNvSpPr txBox="1"/>
          <p:nvPr>
            <p:custDataLst>
              <p:tags r:id="rId246"/>
            </p:custDataLst>
          </p:nvPr>
        </p:nvSpPr>
        <p:spPr>
          <a:xfrm>
            <a:off x="9879450" y="4535424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601" name="TextBox 600"/>
          <p:cNvSpPr txBox="1"/>
          <p:nvPr>
            <p:custDataLst>
              <p:tags r:id="rId247"/>
            </p:custDataLst>
          </p:nvPr>
        </p:nvSpPr>
        <p:spPr>
          <a:xfrm>
            <a:off x="9906162" y="4663440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602" name="TextBox 601"/>
          <p:cNvSpPr txBox="1"/>
          <p:nvPr>
            <p:custDataLst>
              <p:tags r:id="rId248"/>
            </p:custDataLst>
          </p:nvPr>
        </p:nvSpPr>
        <p:spPr>
          <a:xfrm>
            <a:off x="9907920" y="4791456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graphicFrame>
        <p:nvGraphicFramePr>
          <p:cNvPr id="250" name="Object 249"/>
          <p:cNvGraphicFramePr>
            <a:graphicFrameLocks/>
          </p:cNvGraphicFramePr>
          <p:nvPr>
            <p:custDataLst>
              <p:tags r:id="rId249"/>
            </p:custDataLst>
            <p:extLst>
              <p:ext uri="{D42A27DB-BD31-4B8C-83A1-F6EECF244321}">
                <p14:modId xmlns:p14="http://schemas.microsoft.com/office/powerpoint/2010/main" val="3953245939"/>
              </p:ext>
            </p:extLst>
          </p:nvPr>
        </p:nvGraphicFramePr>
        <p:xfrm>
          <a:off x="3281363" y="4097338"/>
          <a:ext cx="185737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" name="Worksheet" r:id="rId441" imgW="1150443" imgH="175197" progId="Excel.Sheet.12">
                  <p:link updateAutomatic="1"/>
                </p:oleObj>
              </mc:Choice>
              <mc:Fallback>
                <p:oleObj name="Worksheet" r:id="rId44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419"/>
                      <a:stretch>
                        <a:fillRect/>
                      </a:stretch>
                    </p:blipFill>
                    <p:spPr>
                      <a:xfrm>
                        <a:off x="3281363" y="4097338"/>
                        <a:ext cx="185737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" name="Object 250"/>
          <p:cNvGraphicFramePr>
            <a:graphicFrameLocks/>
          </p:cNvGraphicFramePr>
          <p:nvPr>
            <p:custDataLst>
              <p:tags r:id="rId250"/>
            </p:custDataLst>
            <p:extLst>
              <p:ext uri="{D42A27DB-BD31-4B8C-83A1-F6EECF244321}">
                <p14:modId xmlns:p14="http://schemas.microsoft.com/office/powerpoint/2010/main" val="3881179540"/>
              </p:ext>
            </p:extLst>
          </p:nvPr>
        </p:nvGraphicFramePr>
        <p:xfrm>
          <a:off x="3281363" y="4352925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8" name="Worksheet" r:id="rId442" imgW="1150443" imgH="175197" progId="Excel.Sheet.12">
                  <p:link updateAutomatic="1"/>
                </p:oleObj>
              </mc:Choice>
              <mc:Fallback>
                <p:oleObj name="Worksheet" r:id="rId44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419"/>
                      <a:stretch>
                        <a:fillRect/>
                      </a:stretch>
                    </p:blipFill>
                    <p:spPr>
                      <a:xfrm>
                        <a:off x="3281363" y="4352925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" name="Object 251"/>
          <p:cNvGraphicFramePr>
            <a:graphicFrameLocks/>
          </p:cNvGraphicFramePr>
          <p:nvPr>
            <p:custDataLst>
              <p:tags r:id="rId251"/>
            </p:custDataLst>
            <p:extLst>
              <p:ext uri="{D42A27DB-BD31-4B8C-83A1-F6EECF244321}">
                <p14:modId xmlns:p14="http://schemas.microsoft.com/office/powerpoint/2010/main" val="2514830534"/>
              </p:ext>
            </p:extLst>
          </p:nvPr>
        </p:nvGraphicFramePr>
        <p:xfrm>
          <a:off x="3281363" y="4224338"/>
          <a:ext cx="18415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9" name="Worksheet" r:id="rId443" imgW="1150443" imgH="175197" progId="Excel.Sheet.12">
                  <p:link updateAutomatic="1"/>
                </p:oleObj>
              </mc:Choice>
              <mc:Fallback>
                <p:oleObj name="Worksheet" r:id="rId44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42"/>
                      <a:stretch>
                        <a:fillRect/>
                      </a:stretch>
                    </p:blipFill>
                    <p:spPr>
                      <a:xfrm>
                        <a:off x="3281363" y="4224338"/>
                        <a:ext cx="18415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" name="Object 252"/>
          <p:cNvGraphicFramePr>
            <a:graphicFrameLocks/>
          </p:cNvGraphicFramePr>
          <p:nvPr>
            <p:custDataLst>
              <p:tags r:id="rId252"/>
            </p:custDataLst>
            <p:extLst>
              <p:ext uri="{D42A27DB-BD31-4B8C-83A1-F6EECF244321}">
                <p14:modId xmlns:p14="http://schemas.microsoft.com/office/powerpoint/2010/main" val="1137743503"/>
              </p:ext>
            </p:extLst>
          </p:nvPr>
        </p:nvGraphicFramePr>
        <p:xfrm>
          <a:off x="4508500" y="4097338"/>
          <a:ext cx="1905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0" name="Worksheet" r:id="rId444" imgW="1150443" imgH="175197" progId="Excel.Sheet.12">
                  <p:link updateAutomatic="1"/>
                </p:oleObj>
              </mc:Choice>
              <mc:Fallback>
                <p:oleObj name="Worksheet" r:id="rId44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423"/>
                      <a:stretch>
                        <a:fillRect/>
                      </a:stretch>
                    </p:blipFill>
                    <p:spPr>
                      <a:xfrm>
                        <a:off x="4508500" y="4097338"/>
                        <a:ext cx="190500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" name="Object 253"/>
          <p:cNvGraphicFramePr>
            <a:graphicFrameLocks/>
          </p:cNvGraphicFramePr>
          <p:nvPr>
            <p:custDataLst>
              <p:tags r:id="rId253"/>
            </p:custDataLst>
            <p:extLst>
              <p:ext uri="{D42A27DB-BD31-4B8C-83A1-F6EECF244321}">
                <p14:modId xmlns:p14="http://schemas.microsoft.com/office/powerpoint/2010/main" val="2394746562"/>
              </p:ext>
            </p:extLst>
          </p:nvPr>
        </p:nvGraphicFramePr>
        <p:xfrm>
          <a:off x="4503738" y="4352925"/>
          <a:ext cx="192087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1" name="Worksheet" r:id="rId445" imgW="1150443" imgH="175197" progId="Excel.Sheet.12">
                  <p:link updateAutomatic="1"/>
                </p:oleObj>
              </mc:Choice>
              <mc:Fallback>
                <p:oleObj name="Worksheet" r:id="rId44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423"/>
                      <a:stretch>
                        <a:fillRect/>
                      </a:stretch>
                    </p:blipFill>
                    <p:spPr>
                      <a:xfrm>
                        <a:off x="4503738" y="4352925"/>
                        <a:ext cx="192087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" name="Object 254"/>
          <p:cNvGraphicFramePr>
            <a:graphicFrameLocks/>
          </p:cNvGraphicFramePr>
          <p:nvPr>
            <p:custDataLst>
              <p:tags r:id="rId254"/>
            </p:custDataLst>
            <p:extLst>
              <p:ext uri="{D42A27DB-BD31-4B8C-83A1-F6EECF244321}">
                <p14:modId xmlns:p14="http://schemas.microsoft.com/office/powerpoint/2010/main" val="3319312512"/>
              </p:ext>
            </p:extLst>
          </p:nvPr>
        </p:nvGraphicFramePr>
        <p:xfrm>
          <a:off x="4503738" y="4224338"/>
          <a:ext cx="192087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2" name="Worksheet" r:id="rId446" imgW="1150443" imgH="175197" progId="Excel.Sheet.12">
                  <p:link updateAutomatic="1"/>
                </p:oleObj>
              </mc:Choice>
              <mc:Fallback>
                <p:oleObj name="Worksheet" r:id="rId44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48"/>
                      <a:stretch>
                        <a:fillRect/>
                      </a:stretch>
                    </p:blipFill>
                    <p:spPr>
                      <a:xfrm>
                        <a:off x="4503738" y="4224338"/>
                        <a:ext cx="192087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" name="Object 287"/>
          <p:cNvGraphicFramePr>
            <a:graphicFrameLocks/>
          </p:cNvGraphicFramePr>
          <p:nvPr>
            <p:custDataLst>
              <p:tags r:id="rId255"/>
            </p:custDataLst>
            <p:extLst>
              <p:ext uri="{D42A27DB-BD31-4B8C-83A1-F6EECF244321}">
                <p14:modId xmlns:p14="http://schemas.microsoft.com/office/powerpoint/2010/main" val="27578605"/>
              </p:ext>
            </p:extLst>
          </p:nvPr>
        </p:nvGraphicFramePr>
        <p:xfrm>
          <a:off x="6010275" y="4097338"/>
          <a:ext cx="187325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3" name="Worksheet" r:id="rId447" imgW="1150443" imgH="175197" progId="Excel.Sheet.12">
                  <p:link updateAutomatic="1"/>
                </p:oleObj>
              </mc:Choice>
              <mc:Fallback>
                <p:oleObj name="Worksheet" r:id="rId44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29"/>
                      <a:stretch>
                        <a:fillRect/>
                      </a:stretch>
                    </p:blipFill>
                    <p:spPr>
                      <a:xfrm>
                        <a:off x="6010275" y="4097338"/>
                        <a:ext cx="187325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" name="Object 290"/>
          <p:cNvGraphicFramePr>
            <a:graphicFrameLocks/>
          </p:cNvGraphicFramePr>
          <p:nvPr>
            <p:custDataLst>
              <p:tags r:id="rId256"/>
            </p:custDataLst>
            <p:extLst>
              <p:ext uri="{D42A27DB-BD31-4B8C-83A1-F6EECF244321}">
                <p14:modId xmlns:p14="http://schemas.microsoft.com/office/powerpoint/2010/main" val="925953222"/>
              </p:ext>
            </p:extLst>
          </p:nvPr>
        </p:nvGraphicFramePr>
        <p:xfrm>
          <a:off x="6015038" y="4352925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4" name="Worksheet" r:id="rId448" imgW="1150443" imgH="175197" progId="Excel.Sheet.12">
                  <p:link updateAutomatic="1"/>
                </p:oleObj>
              </mc:Choice>
              <mc:Fallback>
                <p:oleObj name="Worksheet" r:id="rId44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29"/>
                      <a:stretch>
                        <a:fillRect/>
                      </a:stretch>
                    </p:blipFill>
                    <p:spPr>
                      <a:xfrm>
                        <a:off x="6015038" y="4352925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" name="Object 292"/>
          <p:cNvGraphicFramePr>
            <a:graphicFrameLocks/>
          </p:cNvGraphicFramePr>
          <p:nvPr>
            <p:custDataLst>
              <p:tags r:id="rId257"/>
            </p:custDataLst>
            <p:extLst>
              <p:ext uri="{D42A27DB-BD31-4B8C-83A1-F6EECF244321}">
                <p14:modId xmlns:p14="http://schemas.microsoft.com/office/powerpoint/2010/main" val="3711119368"/>
              </p:ext>
            </p:extLst>
          </p:nvPr>
        </p:nvGraphicFramePr>
        <p:xfrm>
          <a:off x="6015038" y="4224338"/>
          <a:ext cx="187325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5" name="Worksheet" r:id="rId449" imgW="1150443" imgH="175197" progId="Excel.Sheet.12">
                  <p:link updateAutomatic="1"/>
                </p:oleObj>
              </mc:Choice>
              <mc:Fallback>
                <p:oleObj name="Worksheet" r:id="rId44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61"/>
                      <a:stretch>
                        <a:fillRect/>
                      </a:stretch>
                    </p:blipFill>
                    <p:spPr>
                      <a:xfrm>
                        <a:off x="6015038" y="4224338"/>
                        <a:ext cx="187325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" name="Object 296"/>
          <p:cNvGraphicFramePr>
            <a:graphicFrameLocks/>
          </p:cNvGraphicFramePr>
          <p:nvPr>
            <p:custDataLst>
              <p:tags r:id="rId258"/>
            </p:custDataLst>
            <p:extLst>
              <p:ext uri="{D42A27DB-BD31-4B8C-83A1-F6EECF244321}">
                <p14:modId xmlns:p14="http://schemas.microsoft.com/office/powerpoint/2010/main" val="21806922"/>
              </p:ext>
            </p:extLst>
          </p:nvPr>
        </p:nvGraphicFramePr>
        <p:xfrm>
          <a:off x="7223125" y="4097338"/>
          <a:ext cx="188913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" name="Worksheet" r:id="rId450" imgW="1150443" imgH="175197" progId="Excel.Sheet.12">
                  <p:link updateAutomatic="1"/>
                </p:oleObj>
              </mc:Choice>
              <mc:Fallback>
                <p:oleObj name="Worksheet" r:id="rId45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419"/>
                      <a:stretch>
                        <a:fillRect/>
                      </a:stretch>
                    </p:blipFill>
                    <p:spPr>
                      <a:xfrm>
                        <a:off x="7223125" y="4097338"/>
                        <a:ext cx="188913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8" name="Object 297"/>
          <p:cNvGraphicFramePr>
            <a:graphicFrameLocks/>
          </p:cNvGraphicFramePr>
          <p:nvPr>
            <p:custDataLst>
              <p:tags r:id="rId259"/>
            </p:custDataLst>
            <p:extLst>
              <p:ext uri="{D42A27DB-BD31-4B8C-83A1-F6EECF244321}">
                <p14:modId xmlns:p14="http://schemas.microsoft.com/office/powerpoint/2010/main" val="2159415625"/>
              </p:ext>
            </p:extLst>
          </p:nvPr>
        </p:nvGraphicFramePr>
        <p:xfrm>
          <a:off x="7221538" y="4352925"/>
          <a:ext cx="188912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" name="Worksheet" r:id="rId451" imgW="1150443" imgH="175197" progId="Excel.Sheet.12">
                  <p:link updateAutomatic="1"/>
                </p:oleObj>
              </mc:Choice>
              <mc:Fallback>
                <p:oleObj name="Worksheet" r:id="rId45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419"/>
                      <a:stretch>
                        <a:fillRect/>
                      </a:stretch>
                    </p:blipFill>
                    <p:spPr>
                      <a:xfrm>
                        <a:off x="7221538" y="4352925"/>
                        <a:ext cx="188912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" name="Object 298"/>
          <p:cNvGraphicFramePr>
            <a:graphicFrameLocks/>
          </p:cNvGraphicFramePr>
          <p:nvPr>
            <p:custDataLst>
              <p:tags r:id="rId260"/>
            </p:custDataLst>
            <p:extLst>
              <p:ext uri="{D42A27DB-BD31-4B8C-83A1-F6EECF244321}">
                <p14:modId xmlns:p14="http://schemas.microsoft.com/office/powerpoint/2010/main" val="4092333801"/>
              </p:ext>
            </p:extLst>
          </p:nvPr>
        </p:nvGraphicFramePr>
        <p:xfrm>
          <a:off x="7221538" y="4224338"/>
          <a:ext cx="188912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8" name="Worksheet" r:id="rId452" imgW="1150443" imgH="175197" progId="Excel.Sheet.12">
                  <p:link updateAutomatic="1"/>
                </p:oleObj>
              </mc:Choice>
              <mc:Fallback>
                <p:oleObj name="Worksheet" r:id="rId45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42"/>
                      <a:stretch>
                        <a:fillRect/>
                      </a:stretch>
                    </p:blipFill>
                    <p:spPr>
                      <a:xfrm>
                        <a:off x="7221538" y="4224338"/>
                        <a:ext cx="188912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" name="Object 299"/>
          <p:cNvGraphicFramePr>
            <a:graphicFrameLocks/>
          </p:cNvGraphicFramePr>
          <p:nvPr>
            <p:custDataLst>
              <p:tags r:id="rId261"/>
            </p:custDataLst>
            <p:extLst>
              <p:ext uri="{D42A27DB-BD31-4B8C-83A1-F6EECF244321}">
                <p14:modId xmlns:p14="http://schemas.microsoft.com/office/powerpoint/2010/main" val="4185795340"/>
              </p:ext>
            </p:extLst>
          </p:nvPr>
        </p:nvGraphicFramePr>
        <p:xfrm>
          <a:off x="8435975" y="4097338"/>
          <a:ext cx="188913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9" name="Worksheet" r:id="rId453" imgW="1150443" imgH="175197" progId="Excel.Sheet.12">
                  <p:link updateAutomatic="1"/>
                </p:oleObj>
              </mc:Choice>
              <mc:Fallback>
                <p:oleObj name="Worksheet" r:id="rId45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454"/>
                      <a:stretch>
                        <a:fillRect/>
                      </a:stretch>
                    </p:blipFill>
                    <p:spPr>
                      <a:xfrm>
                        <a:off x="8435975" y="4097338"/>
                        <a:ext cx="188913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3" name="Object 602"/>
          <p:cNvGraphicFramePr>
            <a:graphicFrameLocks/>
          </p:cNvGraphicFramePr>
          <p:nvPr>
            <p:custDataLst>
              <p:tags r:id="rId262"/>
            </p:custDataLst>
            <p:extLst>
              <p:ext uri="{D42A27DB-BD31-4B8C-83A1-F6EECF244321}">
                <p14:modId xmlns:p14="http://schemas.microsoft.com/office/powerpoint/2010/main" val="2213465383"/>
              </p:ext>
            </p:extLst>
          </p:nvPr>
        </p:nvGraphicFramePr>
        <p:xfrm>
          <a:off x="8437563" y="4352925"/>
          <a:ext cx="185737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0" name="Worksheet" r:id="rId455" imgW="1150443" imgH="175197" progId="Excel.Sheet.12">
                  <p:link updateAutomatic="1"/>
                </p:oleObj>
              </mc:Choice>
              <mc:Fallback>
                <p:oleObj name="Worksheet" r:id="rId45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456"/>
                      <a:stretch>
                        <a:fillRect/>
                      </a:stretch>
                    </p:blipFill>
                    <p:spPr>
                      <a:xfrm>
                        <a:off x="8437563" y="4352925"/>
                        <a:ext cx="185737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" name="Object 603"/>
          <p:cNvGraphicFramePr>
            <a:graphicFrameLocks/>
          </p:cNvGraphicFramePr>
          <p:nvPr>
            <p:custDataLst>
              <p:tags r:id="rId263"/>
            </p:custDataLst>
            <p:extLst>
              <p:ext uri="{D42A27DB-BD31-4B8C-83A1-F6EECF244321}">
                <p14:modId xmlns:p14="http://schemas.microsoft.com/office/powerpoint/2010/main" val="1742088565"/>
              </p:ext>
            </p:extLst>
          </p:nvPr>
        </p:nvGraphicFramePr>
        <p:xfrm>
          <a:off x="8437563" y="4224338"/>
          <a:ext cx="185737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1" name="Worksheet" r:id="rId457" imgW="1150443" imgH="175197" progId="Excel.Sheet.12">
                  <p:link updateAutomatic="1"/>
                </p:oleObj>
              </mc:Choice>
              <mc:Fallback>
                <p:oleObj name="Worksheet" r:id="rId45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73"/>
                      <a:stretch>
                        <a:fillRect/>
                      </a:stretch>
                    </p:blipFill>
                    <p:spPr>
                      <a:xfrm>
                        <a:off x="8437563" y="4224338"/>
                        <a:ext cx="185737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" name="Object 604"/>
          <p:cNvGraphicFramePr>
            <a:graphicFrameLocks/>
          </p:cNvGraphicFramePr>
          <p:nvPr>
            <p:custDataLst>
              <p:tags r:id="rId264"/>
            </p:custDataLst>
            <p:extLst>
              <p:ext uri="{D42A27DB-BD31-4B8C-83A1-F6EECF244321}">
                <p14:modId xmlns:p14="http://schemas.microsoft.com/office/powerpoint/2010/main" val="2923752460"/>
              </p:ext>
            </p:extLst>
          </p:nvPr>
        </p:nvGraphicFramePr>
        <p:xfrm>
          <a:off x="10017125" y="4097338"/>
          <a:ext cx="185738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2" name="Worksheet" r:id="rId458" imgW="1150443" imgH="175197" progId="Excel.Sheet.12">
                  <p:link updateAutomatic="1"/>
                </p:oleObj>
              </mc:Choice>
              <mc:Fallback>
                <p:oleObj name="Worksheet" r:id="rId45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37"/>
                      <a:stretch>
                        <a:fillRect/>
                      </a:stretch>
                    </p:blipFill>
                    <p:spPr>
                      <a:xfrm>
                        <a:off x="10017125" y="4097338"/>
                        <a:ext cx="185738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6" name="Object 605"/>
          <p:cNvGraphicFramePr>
            <a:graphicFrameLocks/>
          </p:cNvGraphicFramePr>
          <p:nvPr>
            <p:custDataLst>
              <p:tags r:id="rId265"/>
            </p:custDataLst>
            <p:extLst>
              <p:ext uri="{D42A27DB-BD31-4B8C-83A1-F6EECF244321}">
                <p14:modId xmlns:p14="http://schemas.microsoft.com/office/powerpoint/2010/main" val="755667474"/>
              </p:ext>
            </p:extLst>
          </p:nvPr>
        </p:nvGraphicFramePr>
        <p:xfrm>
          <a:off x="10018713" y="4352925"/>
          <a:ext cx="185737" cy="9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3" name="Worksheet" r:id="rId459" imgW="1150443" imgH="175197" progId="Excel.Sheet.12">
                  <p:link updateAutomatic="1"/>
                </p:oleObj>
              </mc:Choice>
              <mc:Fallback>
                <p:oleObj name="Worksheet" r:id="rId45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423"/>
                      <a:stretch>
                        <a:fillRect/>
                      </a:stretch>
                    </p:blipFill>
                    <p:spPr>
                      <a:xfrm>
                        <a:off x="10018713" y="4352925"/>
                        <a:ext cx="185737" cy="95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7" name="Object 606"/>
          <p:cNvGraphicFramePr>
            <a:graphicFrameLocks/>
          </p:cNvGraphicFramePr>
          <p:nvPr>
            <p:custDataLst>
              <p:tags r:id="rId266"/>
            </p:custDataLst>
            <p:extLst>
              <p:ext uri="{D42A27DB-BD31-4B8C-83A1-F6EECF244321}">
                <p14:modId xmlns:p14="http://schemas.microsoft.com/office/powerpoint/2010/main" val="1147147054"/>
              </p:ext>
            </p:extLst>
          </p:nvPr>
        </p:nvGraphicFramePr>
        <p:xfrm>
          <a:off x="10018713" y="4224338"/>
          <a:ext cx="185737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4" name="Worksheet" r:id="rId460" imgW="1150443" imgH="175197" progId="Excel.Sheet.12">
                  <p:link updateAutomatic="1"/>
                </p:oleObj>
              </mc:Choice>
              <mc:Fallback>
                <p:oleObj name="Worksheet" r:id="rId46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48"/>
                      <a:stretch>
                        <a:fillRect/>
                      </a:stretch>
                    </p:blipFill>
                    <p:spPr>
                      <a:xfrm>
                        <a:off x="10018713" y="4224338"/>
                        <a:ext cx="185737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8" name="Object 607"/>
          <p:cNvGraphicFramePr>
            <a:graphicFrameLocks/>
          </p:cNvGraphicFramePr>
          <p:nvPr>
            <p:custDataLst>
              <p:tags r:id="rId267"/>
            </p:custDataLst>
            <p:extLst>
              <p:ext uri="{D42A27DB-BD31-4B8C-83A1-F6EECF244321}">
                <p14:modId xmlns:p14="http://schemas.microsoft.com/office/powerpoint/2010/main" val="3326832960"/>
              </p:ext>
            </p:extLst>
          </p:nvPr>
        </p:nvGraphicFramePr>
        <p:xfrm>
          <a:off x="3281363" y="4516438"/>
          <a:ext cx="18415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5" name="Worksheet" r:id="rId461" imgW="1150443" imgH="175197" progId="Excel.Sheet.12">
                  <p:link updateAutomatic="1"/>
                </p:oleObj>
              </mc:Choice>
              <mc:Fallback>
                <p:oleObj name="Worksheet" r:id="rId46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419"/>
                      <a:stretch>
                        <a:fillRect/>
                      </a:stretch>
                    </p:blipFill>
                    <p:spPr>
                      <a:xfrm>
                        <a:off x="3281363" y="4516438"/>
                        <a:ext cx="184150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9" name="Object 608"/>
          <p:cNvGraphicFramePr>
            <a:graphicFrameLocks/>
          </p:cNvGraphicFramePr>
          <p:nvPr>
            <p:custDataLst>
              <p:tags r:id="rId268"/>
            </p:custDataLst>
            <p:extLst>
              <p:ext uri="{D42A27DB-BD31-4B8C-83A1-F6EECF244321}">
                <p14:modId xmlns:p14="http://schemas.microsoft.com/office/powerpoint/2010/main" val="125105831"/>
              </p:ext>
            </p:extLst>
          </p:nvPr>
        </p:nvGraphicFramePr>
        <p:xfrm>
          <a:off x="3281363" y="4781550"/>
          <a:ext cx="18415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" name="Worksheet" r:id="rId462" imgW="1150443" imgH="175197" progId="Excel.Sheet.12">
                  <p:link updateAutomatic="1"/>
                </p:oleObj>
              </mc:Choice>
              <mc:Fallback>
                <p:oleObj name="Worksheet" r:id="rId46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419"/>
                      <a:stretch>
                        <a:fillRect/>
                      </a:stretch>
                    </p:blipFill>
                    <p:spPr>
                      <a:xfrm>
                        <a:off x="3281363" y="4781550"/>
                        <a:ext cx="18415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0" name="Object 609"/>
          <p:cNvGraphicFramePr>
            <a:graphicFrameLocks/>
          </p:cNvGraphicFramePr>
          <p:nvPr>
            <p:custDataLst>
              <p:tags r:id="rId269"/>
            </p:custDataLst>
            <p:extLst>
              <p:ext uri="{D42A27DB-BD31-4B8C-83A1-F6EECF244321}">
                <p14:modId xmlns:p14="http://schemas.microsoft.com/office/powerpoint/2010/main" val="66535202"/>
              </p:ext>
            </p:extLst>
          </p:nvPr>
        </p:nvGraphicFramePr>
        <p:xfrm>
          <a:off x="3281363" y="4648200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" name="Worksheet" r:id="rId463" imgW="1150443" imgH="175197" progId="Excel.Sheet.12">
                  <p:link updateAutomatic="1"/>
                </p:oleObj>
              </mc:Choice>
              <mc:Fallback>
                <p:oleObj name="Worksheet" r:id="rId46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42"/>
                      <a:stretch>
                        <a:fillRect/>
                      </a:stretch>
                    </p:blipFill>
                    <p:spPr>
                      <a:xfrm>
                        <a:off x="3281363" y="4648200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1" name="Object 610"/>
          <p:cNvGraphicFramePr>
            <a:graphicFrameLocks/>
          </p:cNvGraphicFramePr>
          <p:nvPr>
            <p:custDataLst>
              <p:tags r:id="rId270"/>
            </p:custDataLst>
            <p:extLst>
              <p:ext uri="{D42A27DB-BD31-4B8C-83A1-F6EECF244321}">
                <p14:modId xmlns:p14="http://schemas.microsoft.com/office/powerpoint/2010/main" val="919404618"/>
              </p:ext>
            </p:extLst>
          </p:nvPr>
        </p:nvGraphicFramePr>
        <p:xfrm>
          <a:off x="4503738" y="4516438"/>
          <a:ext cx="192087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8" name="Worksheet" r:id="rId464" imgW="1150443" imgH="175197" progId="Excel.Sheet.12">
                  <p:link updateAutomatic="1"/>
                </p:oleObj>
              </mc:Choice>
              <mc:Fallback>
                <p:oleObj name="Worksheet" r:id="rId46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423"/>
                      <a:stretch>
                        <a:fillRect/>
                      </a:stretch>
                    </p:blipFill>
                    <p:spPr>
                      <a:xfrm>
                        <a:off x="4503738" y="4516438"/>
                        <a:ext cx="192087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2" name="Object 611"/>
          <p:cNvGraphicFramePr>
            <a:graphicFrameLocks/>
          </p:cNvGraphicFramePr>
          <p:nvPr>
            <p:custDataLst>
              <p:tags r:id="rId271"/>
            </p:custDataLst>
            <p:extLst>
              <p:ext uri="{D42A27DB-BD31-4B8C-83A1-F6EECF244321}">
                <p14:modId xmlns:p14="http://schemas.microsoft.com/office/powerpoint/2010/main" val="1593151753"/>
              </p:ext>
            </p:extLst>
          </p:nvPr>
        </p:nvGraphicFramePr>
        <p:xfrm>
          <a:off x="4503738" y="4781550"/>
          <a:ext cx="192087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9" name="Worksheet" r:id="rId465" imgW="1150443" imgH="175197" progId="Excel.Sheet.12">
                  <p:link updateAutomatic="1"/>
                </p:oleObj>
              </mc:Choice>
              <mc:Fallback>
                <p:oleObj name="Worksheet" r:id="rId46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423"/>
                      <a:stretch>
                        <a:fillRect/>
                      </a:stretch>
                    </p:blipFill>
                    <p:spPr>
                      <a:xfrm>
                        <a:off x="4503738" y="4781550"/>
                        <a:ext cx="192087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3" name="Object 612"/>
          <p:cNvGraphicFramePr>
            <a:graphicFrameLocks/>
          </p:cNvGraphicFramePr>
          <p:nvPr>
            <p:custDataLst>
              <p:tags r:id="rId272"/>
            </p:custDataLst>
            <p:extLst>
              <p:ext uri="{D42A27DB-BD31-4B8C-83A1-F6EECF244321}">
                <p14:modId xmlns:p14="http://schemas.microsoft.com/office/powerpoint/2010/main" val="1109802253"/>
              </p:ext>
            </p:extLst>
          </p:nvPr>
        </p:nvGraphicFramePr>
        <p:xfrm>
          <a:off x="4503738" y="4648200"/>
          <a:ext cx="192087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0" name="Worksheet" r:id="rId466" imgW="1150443" imgH="175197" progId="Excel.Sheet.12">
                  <p:link updateAutomatic="1"/>
                </p:oleObj>
              </mc:Choice>
              <mc:Fallback>
                <p:oleObj name="Worksheet" r:id="rId46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48"/>
                      <a:stretch>
                        <a:fillRect/>
                      </a:stretch>
                    </p:blipFill>
                    <p:spPr>
                      <a:xfrm>
                        <a:off x="4503738" y="4648200"/>
                        <a:ext cx="192087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" name="Object 613"/>
          <p:cNvGraphicFramePr>
            <a:graphicFrameLocks/>
          </p:cNvGraphicFramePr>
          <p:nvPr>
            <p:custDataLst>
              <p:tags r:id="rId273"/>
            </p:custDataLst>
            <p:extLst>
              <p:ext uri="{D42A27DB-BD31-4B8C-83A1-F6EECF244321}">
                <p14:modId xmlns:p14="http://schemas.microsoft.com/office/powerpoint/2010/main" val="789084922"/>
              </p:ext>
            </p:extLst>
          </p:nvPr>
        </p:nvGraphicFramePr>
        <p:xfrm>
          <a:off x="6015038" y="4516438"/>
          <a:ext cx="187325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1" name="Worksheet" r:id="rId467" imgW="1150443" imgH="175197" progId="Excel.Sheet.12">
                  <p:link updateAutomatic="1"/>
                </p:oleObj>
              </mc:Choice>
              <mc:Fallback>
                <p:oleObj name="Worksheet" r:id="rId46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29"/>
                      <a:stretch>
                        <a:fillRect/>
                      </a:stretch>
                    </p:blipFill>
                    <p:spPr>
                      <a:xfrm>
                        <a:off x="6015038" y="4516438"/>
                        <a:ext cx="187325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" name="Object 614"/>
          <p:cNvGraphicFramePr>
            <a:graphicFrameLocks/>
          </p:cNvGraphicFramePr>
          <p:nvPr>
            <p:custDataLst>
              <p:tags r:id="rId274"/>
            </p:custDataLst>
            <p:extLst>
              <p:ext uri="{D42A27DB-BD31-4B8C-83A1-F6EECF244321}">
                <p14:modId xmlns:p14="http://schemas.microsoft.com/office/powerpoint/2010/main" val="2570983420"/>
              </p:ext>
            </p:extLst>
          </p:nvPr>
        </p:nvGraphicFramePr>
        <p:xfrm>
          <a:off x="6015038" y="4781550"/>
          <a:ext cx="187325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2" name="Worksheet" r:id="rId468" imgW="1150443" imgH="175197" progId="Excel.Sheet.12">
                  <p:link updateAutomatic="1"/>
                </p:oleObj>
              </mc:Choice>
              <mc:Fallback>
                <p:oleObj name="Worksheet" r:id="rId46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29"/>
                      <a:stretch>
                        <a:fillRect/>
                      </a:stretch>
                    </p:blipFill>
                    <p:spPr>
                      <a:xfrm>
                        <a:off x="6015038" y="4781550"/>
                        <a:ext cx="187325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" name="Object 615"/>
          <p:cNvGraphicFramePr>
            <a:graphicFrameLocks/>
          </p:cNvGraphicFramePr>
          <p:nvPr>
            <p:custDataLst>
              <p:tags r:id="rId275"/>
            </p:custDataLst>
            <p:extLst>
              <p:ext uri="{D42A27DB-BD31-4B8C-83A1-F6EECF244321}">
                <p14:modId xmlns:p14="http://schemas.microsoft.com/office/powerpoint/2010/main" val="2390579522"/>
              </p:ext>
            </p:extLst>
          </p:nvPr>
        </p:nvGraphicFramePr>
        <p:xfrm>
          <a:off x="6015038" y="4648200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3" name="Worksheet" r:id="rId469" imgW="1150443" imgH="175197" progId="Excel.Sheet.12">
                  <p:link updateAutomatic="1"/>
                </p:oleObj>
              </mc:Choice>
              <mc:Fallback>
                <p:oleObj name="Worksheet" r:id="rId46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61"/>
                      <a:stretch>
                        <a:fillRect/>
                      </a:stretch>
                    </p:blipFill>
                    <p:spPr>
                      <a:xfrm>
                        <a:off x="6015038" y="4648200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" name="Object 616"/>
          <p:cNvGraphicFramePr>
            <a:graphicFrameLocks/>
          </p:cNvGraphicFramePr>
          <p:nvPr>
            <p:custDataLst>
              <p:tags r:id="rId276"/>
            </p:custDataLst>
            <p:extLst>
              <p:ext uri="{D42A27DB-BD31-4B8C-83A1-F6EECF244321}">
                <p14:modId xmlns:p14="http://schemas.microsoft.com/office/powerpoint/2010/main" val="273282496"/>
              </p:ext>
            </p:extLst>
          </p:nvPr>
        </p:nvGraphicFramePr>
        <p:xfrm>
          <a:off x="7221538" y="4516438"/>
          <a:ext cx="188912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4" name="Worksheet" r:id="rId470" imgW="1150443" imgH="175197" progId="Excel.Sheet.12">
                  <p:link updateAutomatic="1"/>
                </p:oleObj>
              </mc:Choice>
              <mc:Fallback>
                <p:oleObj name="Worksheet" r:id="rId47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29"/>
                      <a:stretch>
                        <a:fillRect/>
                      </a:stretch>
                    </p:blipFill>
                    <p:spPr>
                      <a:xfrm>
                        <a:off x="7221538" y="4516438"/>
                        <a:ext cx="188912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" name="Object 617"/>
          <p:cNvGraphicFramePr>
            <a:graphicFrameLocks/>
          </p:cNvGraphicFramePr>
          <p:nvPr>
            <p:custDataLst>
              <p:tags r:id="rId277"/>
            </p:custDataLst>
            <p:extLst>
              <p:ext uri="{D42A27DB-BD31-4B8C-83A1-F6EECF244321}">
                <p14:modId xmlns:p14="http://schemas.microsoft.com/office/powerpoint/2010/main" val="1554973827"/>
              </p:ext>
            </p:extLst>
          </p:nvPr>
        </p:nvGraphicFramePr>
        <p:xfrm>
          <a:off x="7221538" y="4781550"/>
          <a:ext cx="188912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5" name="Worksheet" r:id="rId471" imgW="1150443" imgH="175197" progId="Excel.Sheet.12">
                  <p:link updateAutomatic="1"/>
                </p:oleObj>
              </mc:Choice>
              <mc:Fallback>
                <p:oleObj name="Worksheet" r:id="rId47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29"/>
                      <a:stretch>
                        <a:fillRect/>
                      </a:stretch>
                    </p:blipFill>
                    <p:spPr>
                      <a:xfrm>
                        <a:off x="7221538" y="4781550"/>
                        <a:ext cx="188912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" name="Object 619"/>
          <p:cNvGraphicFramePr>
            <a:graphicFrameLocks/>
          </p:cNvGraphicFramePr>
          <p:nvPr>
            <p:custDataLst>
              <p:tags r:id="rId278"/>
            </p:custDataLst>
            <p:extLst>
              <p:ext uri="{D42A27DB-BD31-4B8C-83A1-F6EECF244321}">
                <p14:modId xmlns:p14="http://schemas.microsoft.com/office/powerpoint/2010/main" val="3118113513"/>
              </p:ext>
            </p:extLst>
          </p:nvPr>
        </p:nvGraphicFramePr>
        <p:xfrm>
          <a:off x="7221538" y="4648200"/>
          <a:ext cx="188912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" name="Worksheet" r:id="rId472" imgW="1150443" imgH="175197" progId="Excel.Sheet.12">
                  <p:link updateAutomatic="1"/>
                </p:oleObj>
              </mc:Choice>
              <mc:Fallback>
                <p:oleObj name="Worksheet" r:id="rId47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61"/>
                      <a:stretch>
                        <a:fillRect/>
                      </a:stretch>
                    </p:blipFill>
                    <p:spPr>
                      <a:xfrm>
                        <a:off x="7221538" y="4648200"/>
                        <a:ext cx="188912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" name="Object 620"/>
          <p:cNvGraphicFramePr>
            <a:graphicFrameLocks/>
          </p:cNvGraphicFramePr>
          <p:nvPr>
            <p:custDataLst>
              <p:tags r:id="rId279"/>
            </p:custDataLst>
            <p:extLst>
              <p:ext uri="{D42A27DB-BD31-4B8C-83A1-F6EECF244321}">
                <p14:modId xmlns:p14="http://schemas.microsoft.com/office/powerpoint/2010/main" val="459235517"/>
              </p:ext>
            </p:extLst>
          </p:nvPr>
        </p:nvGraphicFramePr>
        <p:xfrm>
          <a:off x="8437563" y="4521200"/>
          <a:ext cx="185737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" name="Worksheet" r:id="rId473" imgW="1150443" imgH="175197" progId="Excel.Sheet.12">
                  <p:link updateAutomatic="1"/>
                </p:oleObj>
              </mc:Choice>
              <mc:Fallback>
                <p:oleObj name="Worksheet" r:id="rId47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33"/>
                      <a:stretch>
                        <a:fillRect/>
                      </a:stretch>
                    </p:blipFill>
                    <p:spPr>
                      <a:xfrm>
                        <a:off x="8437563" y="4521200"/>
                        <a:ext cx="185737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" name="Object 621"/>
          <p:cNvGraphicFramePr>
            <a:graphicFrameLocks/>
          </p:cNvGraphicFramePr>
          <p:nvPr>
            <p:custDataLst>
              <p:tags r:id="rId280"/>
            </p:custDataLst>
            <p:extLst>
              <p:ext uri="{D42A27DB-BD31-4B8C-83A1-F6EECF244321}">
                <p14:modId xmlns:p14="http://schemas.microsoft.com/office/powerpoint/2010/main" val="3785415960"/>
              </p:ext>
            </p:extLst>
          </p:nvPr>
        </p:nvGraphicFramePr>
        <p:xfrm>
          <a:off x="8437563" y="4783138"/>
          <a:ext cx="185737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8" name="Worksheet" r:id="rId474" imgW="1150443" imgH="175197" progId="Excel.Sheet.12">
                  <p:link updateAutomatic="1"/>
                </p:oleObj>
              </mc:Choice>
              <mc:Fallback>
                <p:oleObj name="Worksheet" r:id="rId47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419"/>
                      <a:stretch>
                        <a:fillRect/>
                      </a:stretch>
                    </p:blipFill>
                    <p:spPr>
                      <a:xfrm>
                        <a:off x="8437563" y="4783138"/>
                        <a:ext cx="185737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" name="Object 622"/>
          <p:cNvGraphicFramePr>
            <a:graphicFrameLocks/>
          </p:cNvGraphicFramePr>
          <p:nvPr>
            <p:custDataLst>
              <p:tags r:id="rId281"/>
            </p:custDataLst>
            <p:extLst>
              <p:ext uri="{D42A27DB-BD31-4B8C-83A1-F6EECF244321}">
                <p14:modId xmlns:p14="http://schemas.microsoft.com/office/powerpoint/2010/main" val="2685340910"/>
              </p:ext>
            </p:extLst>
          </p:nvPr>
        </p:nvGraphicFramePr>
        <p:xfrm>
          <a:off x="8437563" y="4651375"/>
          <a:ext cx="185737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9" name="Worksheet" r:id="rId475" imgW="1150443" imgH="175197" progId="Excel.Sheet.12">
                  <p:link updateAutomatic="1"/>
                </p:oleObj>
              </mc:Choice>
              <mc:Fallback>
                <p:oleObj name="Worksheet" r:id="rId47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42"/>
                      <a:stretch>
                        <a:fillRect/>
                      </a:stretch>
                    </p:blipFill>
                    <p:spPr>
                      <a:xfrm>
                        <a:off x="8437563" y="4651375"/>
                        <a:ext cx="185737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" name="Object 623"/>
          <p:cNvGraphicFramePr>
            <a:graphicFrameLocks/>
          </p:cNvGraphicFramePr>
          <p:nvPr>
            <p:custDataLst>
              <p:tags r:id="rId282"/>
            </p:custDataLst>
            <p:extLst>
              <p:ext uri="{D42A27DB-BD31-4B8C-83A1-F6EECF244321}">
                <p14:modId xmlns:p14="http://schemas.microsoft.com/office/powerpoint/2010/main" val="2248935628"/>
              </p:ext>
            </p:extLst>
          </p:nvPr>
        </p:nvGraphicFramePr>
        <p:xfrm>
          <a:off x="10018713" y="4516438"/>
          <a:ext cx="185737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0" name="Worksheet" r:id="rId476" imgW="1150443" imgH="175197" progId="Excel.Sheet.12">
                  <p:link updateAutomatic="1"/>
                </p:oleObj>
              </mc:Choice>
              <mc:Fallback>
                <p:oleObj name="Worksheet" r:id="rId47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46"/>
                      <a:stretch>
                        <a:fillRect/>
                      </a:stretch>
                    </p:blipFill>
                    <p:spPr>
                      <a:xfrm>
                        <a:off x="10018713" y="4516438"/>
                        <a:ext cx="185737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" name="Object 624"/>
          <p:cNvGraphicFramePr>
            <a:graphicFrameLocks/>
          </p:cNvGraphicFramePr>
          <p:nvPr>
            <p:custDataLst>
              <p:tags r:id="rId283"/>
            </p:custDataLst>
            <p:extLst>
              <p:ext uri="{D42A27DB-BD31-4B8C-83A1-F6EECF244321}">
                <p14:modId xmlns:p14="http://schemas.microsoft.com/office/powerpoint/2010/main" val="1864742560"/>
              </p:ext>
            </p:extLst>
          </p:nvPr>
        </p:nvGraphicFramePr>
        <p:xfrm>
          <a:off x="10018713" y="4781550"/>
          <a:ext cx="185737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1" name="Worksheet" r:id="rId477" imgW="1150443" imgH="175197" progId="Excel.Sheet.12">
                  <p:link updateAutomatic="1"/>
                </p:oleObj>
              </mc:Choice>
              <mc:Fallback>
                <p:oleObj name="Worksheet" r:id="rId47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454"/>
                      <a:stretch>
                        <a:fillRect/>
                      </a:stretch>
                    </p:blipFill>
                    <p:spPr>
                      <a:xfrm>
                        <a:off x="10018713" y="4781550"/>
                        <a:ext cx="185737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" name="Object 625"/>
          <p:cNvGraphicFramePr>
            <a:graphicFrameLocks/>
          </p:cNvGraphicFramePr>
          <p:nvPr>
            <p:custDataLst>
              <p:tags r:id="rId284"/>
            </p:custDataLst>
            <p:extLst>
              <p:ext uri="{D42A27DB-BD31-4B8C-83A1-F6EECF244321}">
                <p14:modId xmlns:p14="http://schemas.microsoft.com/office/powerpoint/2010/main" val="3469059163"/>
              </p:ext>
            </p:extLst>
          </p:nvPr>
        </p:nvGraphicFramePr>
        <p:xfrm>
          <a:off x="10018713" y="4648200"/>
          <a:ext cx="185737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2" name="Worksheet" r:id="rId478" imgW="1150443" imgH="175197" progId="Excel.Sheet.12">
                  <p:link updateAutomatic="1"/>
                </p:oleObj>
              </mc:Choice>
              <mc:Fallback>
                <p:oleObj name="Worksheet" r:id="rId47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73"/>
                      <a:stretch>
                        <a:fillRect/>
                      </a:stretch>
                    </p:blipFill>
                    <p:spPr>
                      <a:xfrm>
                        <a:off x="10018713" y="4648200"/>
                        <a:ext cx="185737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7" name="Object 626"/>
          <p:cNvGraphicFramePr>
            <a:graphicFrameLocks/>
          </p:cNvGraphicFramePr>
          <p:nvPr>
            <p:custDataLst>
              <p:tags r:id="rId285"/>
            </p:custDataLst>
            <p:extLst>
              <p:ext uri="{D42A27DB-BD31-4B8C-83A1-F6EECF244321}">
                <p14:modId xmlns:p14="http://schemas.microsoft.com/office/powerpoint/2010/main" val="2715653200"/>
              </p:ext>
            </p:extLst>
          </p:nvPr>
        </p:nvGraphicFramePr>
        <p:xfrm>
          <a:off x="2589213" y="5070475"/>
          <a:ext cx="185737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3" name="Worksheet" r:id="rId479" imgW="1150443" imgH="175197" progId="Excel.Sheet.12">
                  <p:link updateAutomatic="1"/>
                </p:oleObj>
              </mc:Choice>
              <mc:Fallback>
                <p:oleObj name="Worksheet" r:id="rId47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480"/>
                      <a:stretch>
                        <a:fillRect/>
                      </a:stretch>
                    </p:blipFill>
                    <p:spPr>
                      <a:xfrm>
                        <a:off x="2589213" y="5070475"/>
                        <a:ext cx="185737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8" name="Object 627"/>
          <p:cNvGraphicFramePr>
            <a:graphicFrameLocks/>
          </p:cNvGraphicFramePr>
          <p:nvPr>
            <p:custDataLst>
              <p:tags r:id="rId286"/>
            </p:custDataLst>
            <p:extLst>
              <p:ext uri="{D42A27DB-BD31-4B8C-83A1-F6EECF244321}">
                <p14:modId xmlns:p14="http://schemas.microsoft.com/office/powerpoint/2010/main" val="1386927022"/>
              </p:ext>
            </p:extLst>
          </p:nvPr>
        </p:nvGraphicFramePr>
        <p:xfrm>
          <a:off x="3395663" y="5091113"/>
          <a:ext cx="185737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4" name="Worksheet" r:id="rId481" imgW="1150443" imgH="175197" progId="Excel.Sheet.12">
                  <p:link updateAutomatic="1"/>
                </p:oleObj>
              </mc:Choice>
              <mc:Fallback>
                <p:oleObj name="Worksheet" r:id="rId48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83"/>
                      <a:stretch>
                        <a:fillRect/>
                      </a:stretch>
                    </p:blipFill>
                    <p:spPr>
                      <a:xfrm>
                        <a:off x="3395663" y="5091113"/>
                        <a:ext cx="185737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9" name="Object 628"/>
          <p:cNvGraphicFramePr>
            <a:graphicFrameLocks/>
          </p:cNvGraphicFramePr>
          <p:nvPr>
            <p:custDataLst>
              <p:tags r:id="rId287"/>
            </p:custDataLst>
            <p:extLst>
              <p:ext uri="{D42A27DB-BD31-4B8C-83A1-F6EECF244321}">
                <p14:modId xmlns:p14="http://schemas.microsoft.com/office/powerpoint/2010/main" val="316486866"/>
              </p:ext>
            </p:extLst>
          </p:nvPr>
        </p:nvGraphicFramePr>
        <p:xfrm>
          <a:off x="4541838" y="5054600"/>
          <a:ext cx="188912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5" name="Worksheet" r:id="rId482" imgW="1150443" imgH="175197" progId="Excel.Sheet.12">
                  <p:link updateAutomatic="1"/>
                </p:oleObj>
              </mc:Choice>
              <mc:Fallback>
                <p:oleObj name="Worksheet" r:id="rId48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434"/>
                      <a:stretch>
                        <a:fillRect/>
                      </a:stretch>
                    </p:blipFill>
                    <p:spPr>
                      <a:xfrm>
                        <a:off x="4541838" y="5054600"/>
                        <a:ext cx="188912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" name="Object 629"/>
          <p:cNvGraphicFramePr>
            <a:graphicFrameLocks/>
          </p:cNvGraphicFramePr>
          <p:nvPr>
            <p:custDataLst>
              <p:tags r:id="rId288"/>
            </p:custDataLst>
            <p:extLst>
              <p:ext uri="{D42A27DB-BD31-4B8C-83A1-F6EECF244321}">
                <p14:modId xmlns:p14="http://schemas.microsoft.com/office/powerpoint/2010/main" val="2489077342"/>
              </p:ext>
            </p:extLst>
          </p:nvPr>
        </p:nvGraphicFramePr>
        <p:xfrm>
          <a:off x="6811963" y="5064125"/>
          <a:ext cx="19050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6" name="Worksheet" r:id="rId483" imgW="1150443" imgH="175197" progId="Excel.Sheet.12">
                  <p:link updateAutomatic="1"/>
                </p:oleObj>
              </mc:Choice>
              <mc:Fallback>
                <p:oleObj name="Worksheet" r:id="rId48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480"/>
                      <a:stretch>
                        <a:fillRect/>
                      </a:stretch>
                    </p:blipFill>
                    <p:spPr>
                      <a:xfrm>
                        <a:off x="6811963" y="5064125"/>
                        <a:ext cx="19050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1" name="Object 630"/>
          <p:cNvGraphicFramePr>
            <a:graphicFrameLocks/>
          </p:cNvGraphicFramePr>
          <p:nvPr>
            <p:custDataLst>
              <p:tags r:id="rId289"/>
            </p:custDataLst>
            <p:extLst>
              <p:ext uri="{D42A27DB-BD31-4B8C-83A1-F6EECF244321}">
                <p14:modId xmlns:p14="http://schemas.microsoft.com/office/powerpoint/2010/main" val="2113605180"/>
              </p:ext>
            </p:extLst>
          </p:nvPr>
        </p:nvGraphicFramePr>
        <p:xfrm>
          <a:off x="7834313" y="5075238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" name="Worksheet" r:id="rId484" imgW="1150443" imgH="175197" progId="Excel.Sheet.12">
                  <p:link updateAutomatic="1"/>
                </p:oleObj>
              </mc:Choice>
              <mc:Fallback>
                <p:oleObj name="Worksheet" r:id="rId48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83"/>
                      <a:stretch>
                        <a:fillRect/>
                      </a:stretch>
                    </p:blipFill>
                    <p:spPr>
                      <a:xfrm>
                        <a:off x="7834313" y="5075238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2" name="Object 631"/>
          <p:cNvGraphicFramePr>
            <a:graphicFrameLocks/>
          </p:cNvGraphicFramePr>
          <p:nvPr>
            <p:custDataLst>
              <p:tags r:id="rId290"/>
            </p:custDataLst>
            <p:extLst>
              <p:ext uri="{D42A27DB-BD31-4B8C-83A1-F6EECF244321}">
                <p14:modId xmlns:p14="http://schemas.microsoft.com/office/powerpoint/2010/main" val="3099497050"/>
              </p:ext>
            </p:extLst>
          </p:nvPr>
        </p:nvGraphicFramePr>
        <p:xfrm>
          <a:off x="8964613" y="5075238"/>
          <a:ext cx="185737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" name="Worksheet" r:id="rId485" imgW="1150443" imgH="175197" progId="Excel.Sheet.12">
                  <p:link updateAutomatic="1"/>
                </p:oleObj>
              </mc:Choice>
              <mc:Fallback>
                <p:oleObj name="Worksheet" r:id="rId48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83"/>
                      <a:stretch>
                        <a:fillRect/>
                      </a:stretch>
                    </p:blipFill>
                    <p:spPr>
                      <a:xfrm>
                        <a:off x="8964613" y="5075238"/>
                        <a:ext cx="185737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3" name="Object 632"/>
          <p:cNvGraphicFramePr>
            <a:graphicFrameLocks/>
          </p:cNvGraphicFramePr>
          <p:nvPr>
            <p:custDataLst>
              <p:tags r:id="rId291"/>
            </p:custDataLst>
            <p:extLst>
              <p:ext uri="{D42A27DB-BD31-4B8C-83A1-F6EECF244321}">
                <p14:modId xmlns:p14="http://schemas.microsoft.com/office/powerpoint/2010/main" val="3661008182"/>
              </p:ext>
            </p:extLst>
          </p:nvPr>
        </p:nvGraphicFramePr>
        <p:xfrm>
          <a:off x="10018713" y="5075238"/>
          <a:ext cx="185737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9" name="Worksheet" r:id="rId486" imgW="1150443" imgH="175197" progId="Excel.Sheet.12">
                  <p:link updateAutomatic="1"/>
                </p:oleObj>
              </mc:Choice>
              <mc:Fallback>
                <p:oleObj name="Worksheet" r:id="rId48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487"/>
                      <a:stretch>
                        <a:fillRect/>
                      </a:stretch>
                    </p:blipFill>
                    <p:spPr>
                      <a:xfrm>
                        <a:off x="10018713" y="5075238"/>
                        <a:ext cx="185737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" name="TextBox 633"/>
          <p:cNvSpPr txBox="1"/>
          <p:nvPr>
            <p:custDataLst>
              <p:tags r:id="rId292"/>
            </p:custDataLst>
          </p:nvPr>
        </p:nvSpPr>
        <p:spPr>
          <a:xfrm>
            <a:off x="5562593" y="5072399"/>
            <a:ext cx="196013" cy="843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PULi</a:t>
            </a:r>
          </a:p>
        </p:txBody>
      </p:sp>
      <p:sp>
        <p:nvSpPr>
          <p:cNvPr id="635" name="TextBox 634"/>
          <p:cNvSpPr txBox="1"/>
          <p:nvPr>
            <p:custDataLst>
              <p:tags r:id="rId293"/>
            </p:custDataLst>
          </p:nvPr>
        </p:nvSpPr>
        <p:spPr>
          <a:xfrm>
            <a:off x="5612228" y="5203844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636" name="TextBox 635"/>
          <p:cNvSpPr txBox="1"/>
          <p:nvPr>
            <p:custDataLst>
              <p:tags r:id="rId294"/>
            </p:custDataLst>
          </p:nvPr>
        </p:nvSpPr>
        <p:spPr>
          <a:xfrm>
            <a:off x="5613986" y="5333815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graphicFrame>
        <p:nvGraphicFramePr>
          <p:cNvPr id="637" name="Object 636"/>
          <p:cNvGraphicFramePr>
            <a:graphicFrameLocks/>
          </p:cNvGraphicFramePr>
          <p:nvPr>
            <p:custDataLst>
              <p:tags r:id="rId295"/>
            </p:custDataLst>
            <p:extLst>
              <p:ext uri="{D42A27DB-BD31-4B8C-83A1-F6EECF244321}">
                <p14:modId xmlns:p14="http://schemas.microsoft.com/office/powerpoint/2010/main" val="4096962109"/>
              </p:ext>
            </p:extLst>
          </p:nvPr>
        </p:nvGraphicFramePr>
        <p:xfrm>
          <a:off x="5713413" y="5056188"/>
          <a:ext cx="188912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0" name="Worksheet" r:id="rId488" imgW="1150443" imgH="175197" progId="Excel.Sheet.12">
                  <p:link updateAutomatic="1"/>
                </p:oleObj>
              </mc:Choice>
              <mc:Fallback>
                <p:oleObj name="Worksheet" r:id="rId48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489"/>
                      <a:stretch>
                        <a:fillRect/>
                      </a:stretch>
                    </p:blipFill>
                    <p:spPr>
                      <a:xfrm>
                        <a:off x="5713413" y="5056188"/>
                        <a:ext cx="188912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8" name="Object 637"/>
          <p:cNvGraphicFramePr>
            <a:graphicFrameLocks/>
          </p:cNvGraphicFramePr>
          <p:nvPr>
            <p:custDataLst>
              <p:tags r:id="rId296"/>
            </p:custDataLst>
            <p:extLst>
              <p:ext uri="{D42A27DB-BD31-4B8C-83A1-F6EECF244321}">
                <p14:modId xmlns:p14="http://schemas.microsoft.com/office/powerpoint/2010/main" val="4157736797"/>
              </p:ext>
            </p:extLst>
          </p:nvPr>
        </p:nvGraphicFramePr>
        <p:xfrm>
          <a:off x="5713413" y="5321300"/>
          <a:ext cx="188912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1" name="Worksheet" r:id="rId490" imgW="1150443" imgH="175197" progId="Excel.Sheet.12">
                  <p:link updateAutomatic="1"/>
                </p:oleObj>
              </mc:Choice>
              <mc:Fallback>
                <p:oleObj name="Worksheet" r:id="rId49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491"/>
                      <a:stretch>
                        <a:fillRect/>
                      </a:stretch>
                    </p:blipFill>
                    <p:spPr>
                      <a:xfrm>
                        <a:off x="5713413" y="5321300"/>
                        <a:ext cx="188912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9" name="Object 638"/>
          <p:cNvGraphicFramePr>
            <a:graphicFrameLocks/>
          </p:cNvGraphicFramePr>
          <p:nvPr>
            <p:custDataLst>
              <p:tags r:id="rId297"/>
            </p:custDataLst>
            <p:extLst>
              <p:ext uri="{D42A27DB-BD31-4B8C-83A1-F6EECF244321}">
                <p14:modId xmlns:p14="http://schemas.microsoft.com/office/powerpoint/2010/main" val="1808036269"/>
              </p:ext>
            </p:extLst>
          </p:nvPr>
        </p:nvGraphicFramePr>
        <p:xfrm>
          <a:off x="5716588" y="5178425"/>
          <a:ext cx="187325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2" name="Worksheet" r:id="rId492" imgW="1150443" imgH="175197" progId="Excel.Sheet.12">
                  <p:link updateAutomatic="1"/>
                </p:oleObj>
              </mc:Choice>
              <mc:Fallback>
                <p:oleObj name="Worksheet" r:id="rId49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493"/>
                      <a:stretch>
                        <a:fillRect/>
                      </a:stretch>
                    </p:blipFill>
                    <p:spPr>
                      <a:xfrm>
                        <a:off x="5716588" y="5178425"/>
                        <a:ext cx="187325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" name="TextBox 319"/>
          <p:cNvSpPr txBox="1"/>
          <p:nvPr>
            <p:custDataLst>
              <p:tags r:id="rId298"/>
            </p:custDataLst>
          </p:nvPr>
        </p:nvSpPr>
        <p:spPr>
          <a:xfrm>
            <a:off x="2739573" y="1353406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321" name="TextBox 320"/>
          <p:cNvSpPr txBox="1"/>
          <p:nvPr>
            <p:custDataLst>
              <p:tags r:id="rId299"/>
            </p:custDataLst>
          </p:nvPr>
        </p:nvSpPr>
        <p:spPr>
          <a:xfrm>
            <a:off x="2688239" y="1865376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322" name="TextBox 321"/>
          <p:cNvSpPr txBox="1"/>
          <p:nvPr>
            <p:custDataLst>
              <p:tags r:id="rId300"/>
            </p:custDataLst>
          </p:nvPr>
        </p:nvSpPr>
        <p:spPr>
          <a:xfrm>
            <a:off x="3932422" y="1865376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323" name="TextBox 322"/>
          <p:cNvSpPr txBox="1"/>
          <p:nvPr>
            <p:custDataLst>
              <p:tags r:id="rId301"/>
            </p:custDataLst>
          </p:nvPr>
        </p:nvSpPr>
        <p:spPr>
          <a:xfrm>
            <a:off x="1424206" y="1844828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graphicFrame>
        <p:nvGraphicFramePr>
          <p:cNvPr id="2" name="Object 1"/>
          <p:cNvGraphicFramePr>
            <a:graphicFrameLocks/>
          </p:cNvGraphicFramePr>
          <p:nvPr>
            <p:custDataLst>
              <p:tags r:id="rId302"/>
            </p:custDataLst>
            <p:extLst>
              <p:ext uri="{D42A27DB-BD31-4B8C-83A1-F6EECF244321}">
                <p14:modId xmlns:p14="http://schemas.microsoft.com/office/powerpoint/2010/main" val="701699803"/>
              </p:ext>
            </p:extLst>
          </p:nvPr>
        </p:nvGraphicFramePr>
        <p:xfrm>
          <a:off x="2887663" y="1343025"/>
          <a:ext cx="185737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3" name="Worksheet" r:id="rId494" imgW="1150443" imgH="175197" progId="Excel.Sheet.12">
                  <p:link updateAutomatic="1"/>
                </p:oleObj>
              </mc:Choice>
              <mc:Fallback>
                <p:oleObj name="Worksheet" r:id="rId49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495"/>
                      <a:stretch>
                        <a:fillRect/>
                      </a:stretch>
                    </p:blipFill>
                    <p:spPr>
                      <a:xfrm>
                        <a:off x="2887663" y="1343025"/>
                        <a:ext cx="185737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/>
          </p:cNvGraphicFramePr>
          <p:nvPr>
            <p:custDataLst>
              <p:tags r:id="rId303"/>
            </p:custDataLst>
            <p:extLst>
              <p:ext uri="{D42A27DB-BD31-4B8C-83A1-F6EECF244321}">
                <p14:modId xmlns:p14="http://schemas.microsoft.com/office/powerpoint/2010/main" val="4251270941"/>
              </p:ext>
            </p:extLst>
          </p:nvPr>
        </p:nvGraphicFramePr>
        <p:xfrm>
          <a:off x="1552575" y="1847850"/>
          <a:ext cx="182563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4" name="Worksheet" r:id="rId496" imgW="1150443" imgH="175197" progId="Excel.Sheet.12">
                  <p:link updateAutomatic="1"/>
                </p:oleObj>
              </mc:Choice>
              <mc:Fallback>
                <p:oleObj name="Worksheet" r:id="rId49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61"/>
                      <a:stretch>
                        <a:fillRect/>
                      </a:stretch>
                    </p:blipFill>
                    <p:spPr>
                      <a:xfrm>
                        <a:off x="1552575" y="1847850"/>
                        <a:ext cx="182563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/>
          </p:cNvGraphicFramePr>
          <p:nvPr>
            <p:custDataLst>
              <p:tags r:id="rId304"/>
            </p:custDataLst>
            <p:extLst>
              <p:ext uri="{D42A27DB-BD31-4B8C-83A1-F6EECF244321}">
                <p14:modId xmlns:p14="http://schemas.microsoft.com/office/powerpoint/2010/main" val="4032954883"/>
              </p:ext>
            </p:extLst>
          </p:nvPr>
        </p:nvGraphicFramePr>
        <p:xfrm>
          <a:off x="2822575" y="1847850"/>
          <a:ext cx="190500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5" name="Worksheet" r:id="rId497" imgW="1150443" imgH="175197" progId="Excel.Sheet.12">
                  <p:link updateAutomatic="1"/>
                </p:oleObj>
              </mc:Choice>
              <mc:Fallback>
                <p:oleObj name="Worksheet" r:id="rId49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42"/>
                      <a:stretch>
                        <a:fillRect/>
                      </a:stretch>
                    </p:blipFill>
                    <p:spPr>
                      <a:xfrm>
                        <a:off x="2822575" y="1847850"/>
                        <a:ext cx="190500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/>
          </p:cNvGraphicFramePr>
          <p:nvPr>
            <p:custDataLst>
              <p:tags r:id="rId305"/>
            </p:custDataLst>
            <p:extLst>
              <p:ext uri="{D42A27DB-BD31-4B8C-83A1-F6EECF244321}">
                <p14:modId xmlns:p14="http://schemas.microsoft.com/office/powerpoint/2010/main" val="1646841852"/>
              </p:ext>
            </p:extLst>
          </p:nvPr>
        </p:nvGraphicFramePr>
        <p:xfrm>
          <a:off x="4060825" y="1847850"/>
          <a:ext cx="188913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6" name="Worksheet" r:id="rId498" imgW="1150443" imgH="175197" progId="Excel.Sheet.12">
                  <p:link updateAutomatic="1"/>
                </p:oleObj>
              </mc:Choice>
              <mc:Fallback>
                <p:oleObj name="Worksheet" r:id="rId49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48"/>
                      <a:stretch>
                        <a:fillRect/>
                      </a:stretch>
                    </p:blipFill>
                    <p:spPr>
                      <a:xfrm>
                        <a:off x="4060825" y="1847850"/>
                        <a:ext cx="188913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" name="TextBox 328"/>
          <p:cNvSpPr txBox="1"/>
          <p:nvPr>
            <p:custDataLst>
              <p:tags r:id="rId306"/>
            </p:custDataLst>
          </p:nvPr>
        </p:nvSpPr>
        <p:spPr>
          <a:xfrm>
            <a:off x="5752559" y="3478712"/>
            <a:ext cx="209185" cy="1185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500" kern="0" dirty="0">
                <a:solidFill>
                  <a:srgbClr val="000000"/>
                </a:solidFill>
              </a:rPr>
              <a:t>Stretch</a:t>
            </a: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0" name="TextBox 329"/>
          <p:cNvSpPr txBox="1"/>
          <p:nvPr>
            <p:custDataLst>
              <p:tags r:id="rId307"/>
            </p:custDataLst>
          </p:nvPr>
        </p:nvSpPr>
        <p:spPr>
          <a:xfrm>
            <a:off x="6981222" y="3476565"/>
            <a:ext cx="209185" cy="1185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500" kern="0" dirty="0">
                <a:solidFill>
                  <a:srgbClr val="000000"/>
                </a:solidFill>
              </a:rPr>
              <a:t>Stretch</a:t>
            </a: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1" name="TextBox 330"/>
          <p:cNvSpPr txBox="1"/>
          <p:nvPr>
            <p:custDataLst>
              <p:tags r:id="rId308"/>
            </p:custDataLst>
          </p:nvPr>
        </p:nvSpPr>
        <p:spPr>
          <a:xfrm>
            <a:off x="8224371" y="3476498"/>
            <a:ext cx="209185" cy="1185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500" kern="0" dirty="0">
                <a:solidFill>
                  <a:srgbClr val="000000"/>
                </a:solidFill>
              </a:rPr>
              <a:t>Stretch</a:t>
            </a: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2" name="TextBox 331"/>
          <p:cNvSpPr txBox="1"/>
          <p:nvPr>
            <p:custDataLst>
              <p:tags r:id="rId309"/>
            </p:custDataLst>
          </p:nvPr>
        </p:nvSpPr>
        <p:spPr>
          <a:xfrm>
            <a:off x="9767127" y="3472328"/>
            <a:ext cx="209185" cy="1185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500" kern="0" dirty="0">
                <a:solidFill>
                  <a:srgbClr val="000000"/>
                </a:solidFill>
              </a:rPr>
              <a:t>Stretch</a:t>
            </a: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319" name="Picture 318"/>
          <p:cNvPicPr>
            <a:picLocks noChangeAspect="1"/>
          </p:cNvPicPr>
          <p:nvPr>
            <p:custDataLst>
              <p:tags r:id="rId310"/>
            </p:custDataLst>
          </p:nvPr>
        </p:nvPicPr>
        <p:blipFill rotWithShape="1">
          <a:blip r:embed="rId324"/>
          <a:srcRect l="55671" t="54390" r="33593" b="37489"/>
          <a:stretch/>
        </p:blipFill>
        <p:spPr>
          <a:xfrm>
            <a:off x="321722" y="2180908"/>
            <a:ext cx="1371851" cy="516741"/>
          </a:xfrm>
          <a:prstGeom prst="rect">
            <a:avLst/>
          </a:prstGeom>
        </p:spPr>
      </p:pic>
      <p:graphicFrame>
        <p:nvGraphicFramePr>
          <p:cNvPr id="13" name="Object 12"/>
          <p:cNvGraphicFramePr>
            <a:graphicFrameLocks/>
          </p:cNvGraphicFramePr>
          <p:nvPr>
            <p:custDataLst>
              <p:tags r:id="rId311"/>
            </p:custDataLst>
            <p:extLst>
              <p:ext uri="{D42A27DB-BD31-4B8C-83A1-F6EECF244321}">
                <p14:modId xmlns:p14="http://schemas.microsoft.com/office/powerpoint/2010/main" val="4028770316"/>
              </p:ext>
            </p:extLst>
          </p:nvPr>
        </p:nvGraphicFramePr>
        <p:xfrm>
          <a:off x="2589213" y="5313363"/>
          <a:ext cx="185737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" name="Worksheet" r:id="rId499" imgW="1150443" imgH="175197" progId="Excel.Sheet.12">
                  <p:link updateAutomatic="1"/>
                </p:oleObj>
              </mc:Choice>
              <mc:Fallback>
                <p:oleObj name="Worksheet" r:id="rId49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83"/>
                      <a:stretch>
                        <a:fillRect/>
                      </a:stretch>
                    </p:blipFill>
                    <p:spPr>
                      <a:xfrm>
                        <a:off x="2589213" y="5313363"/>
                        <a:ext cx="185737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" name="TextBox 323"/>
          <p:cNvSpPr txBox="1"/>
          <p:nvPr>
            <p:custDataLst>
              <p:tags r:id="rId312"/>
            </p:custDataLst>
          </p:nvPr>
        </p:nvSpPr>
        <p:spPr>
          <a:xfrm>
            <a:off x="2403443" y="5074149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TCIR</a:t>
            </a:r>
          </a:p>
        </p:txBody>
      </p:sp>
      <p:sp>
        <p:nvSpPr>
          <p:cNvPr id="325" name="TextBox 324"/>
          <p:cNvSpPr txBox="1"/>
          <p:nvPr>
            <p:custDataLst>
              <p:tags r:id="rId313"/>
            </p:custDataLst>
          </p:nvPr>
        </p:nvSpPr>
        <p:spPr>
          <a:xfrm>
            <a:off x="2415015" y="5174555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KZT</a:t>
            </a:r>
          </a:p>
        </p:txBody>
      </p:sp>
      <p:graphicFrame>
        <p:nvGraphicFramePr>
          <p:cNvPr id="21" name="Object 20"/>
          <p:cNvGraphicFramePr>
            <a:graphicFrameLocks/>
          </p:cNvGraphicFramePr>
          <p:nvPr>
            <p:custDataLst>
              <p:tags r:id="rId314"/>
            </p:custDataLst>
            <p:extLst>
              <p:ext uri="{D42A27DB-BD31-4B8C-83A1-F6EECF244321}">
                <p14:modId xmlns:p14="http://schemas.microsoft.com/office/powerpoint/2010/main" val="3033920097"/>
              </p:ext>
            </p:extLst>
          </p:nvPr>
        </p:nvGraphicFramePr>
        <p:xfrm>
          <a:off x="2592388" y="5187950"/>
          <a:ext cx="18732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" name="Worksheet" r:id="rId500" imgW="1150443" imgH="175197" progId="Excel.Sheet.12">
                  <p:link updateAutomatic="1"/>
                </p:oleObj>
              </mc:Choice>
              <mc:Fallback>
                <p:oleObj name="Worksheet" r:id="rId50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501"/>
                      <a:stretch>
                        <a:fillRect/>
                      </a:stretch>
                    </p:blipFill>
                    <p:spPr>
                      <a:xfrm>
                        <a:off x="2592388" y="5187950"/>
                        <a:ext cx="18732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/>
          </p:cNvGraphicFramePr>
          <p:nvPr>
            <p:custDataLst>
              <p:tags r:id="rId315"/>
            </p:custDataLst>
            <p:extLst>
              <p:ext uri="{D42A27DB-BD31-4B8C-83A1-F6EECF244321}">
                <p14:modId xmlns:p14="http://schemas.microsoft.com/office/powerpoint/2010/main" val="1448531586"/>
              </p:ext>
            </p:extLst>
          </p:nvPr>
        </p:nvGraphicFramePr>
        <p:xfrm>
          <a:off x="8428038" y="2925763"/>
          <a:ext cx="184150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" name="Worksheet" r:id="rId502" imgW="1150443" imgH="175197" progId="Excel.Sheet.12">
                  <p:link updateAutomatic="1"/>
                </p:oleObj>
              </mc:Choice>
              <mc:Fallback>
                <p:oleObj name="Worksheet" r:id="rId50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83"/>
                      <a:stretch>
                        <a:fillRect/>
                      </a:stretch>
                    </p:blipFill>
                    <p:spPr>
                      <a:xfrm>
                        <a:off x="8428038" y="2925763"/>
                        <a:ext cx="184150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" name="TextBox 325"/>
          <p:cNvSpPr txBox="1"/>
          <p:nvPr>
            <p:custDataLst>
              <p:tags r:id="rId316"/>
            </p:custDataLst>
          </p:nvPr>
        </p:nvSpPr>
        <p:spPr>
          <a:xfrm>
            <a:off x="2815600" y="5565499"/>
            <a:ext cx="6968480" cy="330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500"/>
              </a:spcBef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Traffic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light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logic    -&gt; If Scenario is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specified</a:t>
            </a:r>
            <a:r>
              <a:rPr lang="en-US" sz="900" b="1" kern="0" noProof="0" dirty="0">
                <a:solidFill>
                  <a:srgbClr val="000000"/>
                </a:solidFill>
              </a:rPr>
              <a:t> </a:t>
            </a:r>
            <a:r>
              <a:rPr lang="en-US" sz="900" b="1" kern="0" noProof="0" dirty="0" smtClean="0">
                <a:solidFill>
                  <a:srgbClr val="000000"/>
                </a:solidFill>
              </a:rPr>
              <a:t>=</a:t>
            </a:r>
            <a:r>
              <a:rPr lang="en-US" sz="900" b="1" kern="0" dirty="0" smtClean="0">
                <a:solidFill>
                  <a:srgbClr val="000000"/>
                </a:solidFill>
              </a:rPr>
              <a:t> </a:t>
            </a:r>
            <a:r>
              <a:rPr lang="en-US" sz="1000" b="1" kern="0" dirty="0" smtClean="0">
                <a:solidFill>
                  <a:schemeClr val="accent3"/>
                </a:solidFill>
              </a:rPr>
              <a:t>C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F</a:t>
            </a: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 a.m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lang="en-US" sz="1050" b="1" kern="0" dirty="0">
                <a:solidFill>
                  <a:schemeClr val="accent3"/>
                </a:solidFill>
              </a:rPr>
              <a:t>xx </a:t>
            </a:r>
            <a:r>
              <a:rPr kumimoji="0" lang="en-US" sz="1050" b="1" i="0" u="none" strike="noStrike" kern="0" cap="none" spc="0" normalizeH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vs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respective scenario</a:t>
            </a:r>
            <a:r>
              <a:rPr lang="en-US" sz="800" b="1" kern="0" dirty="0" smtClean="0">
                <a:solidFill>
                  <a:srgbClr val="000000"/>
                </a:solidFill>
              </a:rPr>
              <a:t> </a:t>
            </a:r>
            <a:r>
              <a:rPr lang="en-US" sz="800" b="1" kern="0" dirty="0">
                <a:solidFill>
                  <a:srgbClr val="000000"/>
                </a:solidFill>
              </a:rPr>
              <a:t>(</a:t>
            </a:r>
            <a:r>
              <a:rPr lang="en-US" sz="900" b="1" kern="0" dirty="0">
                <a:solidFill>
                  <a:schemeClr val="accent3"/>
                </a:solidFill>
              </a:rPr>
              <a:t>TBP, </a:t>
            </a:r>
            <a:r>
              <a:rPr lang="en-US" sz="900" b="1" kern="0" dirty="0" smtClean="0">
                <a:solidFill>
                  <a:schemeClr val="accent3"/>
                </a:solidFill>
              </a:rPr>
              <a:t>Stretch, </a:t>
            </a:r>
            <a:r>
              <a:rPr lang="en-US" sz="900" b="1" kern="0" dirty="0">
                <a:solidFill>
                  <a:schemeClr val="accent3"/>
                </a:solidFill>
              </a:rPr>
              <a:t>FC, PULi and CF</a:t>
            </a:r>
            <a:r>
              <a:rPr lang="en-US" sz="800" b="1" kern="0" dirty="0">
                <a:solidFill>
                  <a:srgbClr val="000000"/>
                </a:solidFill>
              </a:rPr>
              <a:t>)</a:t>
            </a: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>
              <a:spcBef>
                <a:spcPts val="500"/>
              </a:spcBef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lang="en-US" sz="900" b="1" kern="0" dirty="0" smtClean="0">
                <a:solidFill>
                  <a:srgbClr val="000000"/>
                </a:solidFill>
              </a:rPr>
              <a:t>	      -&gt;  If there’s no Scenario specified = </a:t>
            </a:r>
            <a:r>
              <a:rPr lang="en-US" sz="1000" b="1" kern="0" dirty="0">
                <a:solidFill>
                  <a:schemeClr val="accent3"/>
                </a:solidFill>
              </a:rPr>
              <a:t>CF </a:t>
            </a:r>
            <a:r>
              <a:rPr lang="en-US" sz="1000" b="1" kern="0" dirty="0" smtClean="0">
                <a:solidFill>
                  <a:schemeClr val="accent3"/>
                </a:solidFill>
              </a:rPr>
              <a:t>a.m. xx </a:t>
            </a:r>
            <a:r>
              <a:rPr lang="en-US" sz="1000" b="1" kern="0" dirty="0">
                <a:solidFill>
                  <a:schemeClr val="accent3"/>
                </a:solidFill>
              </a:rPr>
              <a:t>vs</a:t>
            </a:r>
            <a:r>
              <a:rPr lang="en-US" sz="900" b="1" kern="0" dirty="0" smtClean="0">
                <a:solidFill>
                  <a:srgbClr val="000000"/>
                </a:solidFill>
              </a:rPr>
              <a:t>. Pre-defined target or upper limit (</a:t>
            </a:r>
            <a:r>
              <a:rPr lang="en-US" sz="800" b="1" kern="0" dirty="0" smtClean="0">
                <a:solidFill>
                  <a:srgbClr val="000000"/>
                </a:solidFill>
              </a:rPr>
              <a:t>Available at TaC Excel)</a:t>
            </a:r>
            <a:endParaRPr kumimoji="0" lang="en-US" sz="800" b="1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327" name="Object 326"/>
          <p:cNvGraphicFramePr>
            <a:graphicFrameLocks/>
          </p:cNvGraphicFramePr>
          <p:nvPr>
            <p:custDataLst>
              <p:tags r:id="rId317"/>
            </p:custDataLst>
            <p:extLst>
              <p:ext uri="{D42A27DB-BD31-4B8C-83A1-F6EECF244321}">
                <p14:modId xmlns:p14="http://schemas.microsoft.com/office/powerpoint/2010/main" val="1657819345"/>
              </p:ext>
            </p:extLst>
          </p:nvPr>
        </p:nvGraphicFramePr>
        <p:xfrm>
          <a:off x="8442325" y="2713038"/>
          <a:ext cx="185738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" name="Worksheet" r:id="rId503" imgW="1150443" imgH="175197" progId="Excel.Sheet.12">
                  <p:link updateAutomatic="1"/>
                </p:oleObj>
              </mc:Choice>
              <mc:Fallback>
                <p:oleObj name="Worksheet" r:id="rId50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54"/>
                      <a:stretch>
                        <a:fillRect/>
                      </a:stretch>
                    </p:blipFill>
                    <p:spPr>
                      <a:xfrm>
                        <a:off x="8442325" y="2713038"/>
                        <a:ext cx="185738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85131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2" descr="30%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2478" y="3899550"/>
            <a:ext cx="10009423" cy="1610127"/>
          </a:xfrm>
          <a:prstGeom prst="rect">
            <a:avLst/>
          </a:prstGeom>
          <a:solidFill>
            <a:srgbClr val="0C98D5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07" name="Text Box 45__________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505613" y="4936305"/>
            <a:ext cx="1030996" cy="5486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ChP CptM</a:t>
            </a:r>
            <a:endParaRPr lang="de-DE" altLang="en-US" sz="1000" b="1" dirty="0"/>
          </a:p>
        </p:txBody>
      </p:sp>
      <p:sp>
        <p:nvSpPr>
          <p:cNvPr id="4" name="TextBox 3"/>
          <p:cNvSpPr txBox="1"/>
          <p:nvPr>
            <p:custDataLst>
              <p:tags r:id="rId5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02" name="Rectangle 17" descr="30%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1187" y="3211260"/>
            <a:ext cx="10009424" cy="655682"/>
          </a:xfrm>
          <a:prstGeom prst="rect">
            <a:avLst/>
          </a:prstGeom>
          <a:solidFill>
            <a:srgbClr val="BE1D7A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103" name="Picture 102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96"/>
          <a:srcRect l="55849" t="69109" r="34102" b="25206"/>
          <a:stretch/>
        </p:blipFill>
        <p:spPr>
          <a:xfrm>
            <a:off x="363496" y="3365505"/>
            <a:ext cx="1223912" cy="389426"/>
          </a:xfrm>
          <a:prstGeom prst="rect">
            <a:avLst/>
          </a:prstGeom>
        </p:spPr>
      </p:pic>
      <p:sp>
        <p:nvSpPr>
          <p:cNvPr id="104" name="Rectangle 13" descr="30%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91187" y="1950143"/>
            <a:ext cx="10009424" cy="1225561"/>
          </a:xfrm>
          <a:prstGeom prst="rect">
            <a:avLst/>
          </a:prstGeom>
          <a:solidFill>
            <a:srgbClr val="75B442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06" name="Rectangle 3" descr="30%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96748" y="1169498"/>
            <a:ext cx="9995156" cy="754861"/>
          </a:xfrm>
          <a:prstGeom prst="rect">
            <a:avLst/>
          </a:prstGeom>
          <a:solidFill>
            <a:srgbClr val="04A3B3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10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strike="noStrike" kern="0" cap="none" normalizeH="0" baseline="0" noProof="0" smtClean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Internal </a:t>
            </a:r>
            <a:r>
              <a:rPr kumimoji="0" lang="en-US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Diesel Systems | ChP/DBE | 1/29/2018</a:t>
            </a:r>
            <a:endParaRPr kumimoji="0" lang="en-US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11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2017 Robert Bosch LLC and affiliates. All rights reserved.</a:t>
            </a:r>
            <a:endParaRPr kumimoji="0" lang="en-US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12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10</a:t>
            </a:r>
            <a:endParaRPr kumimoji="0" lang="en-US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7" name="TextBox 176"/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US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ChP BSC 2017</a:t>
            </a:r>
          </a:p>
        </p:txBody>
      </p:sp>
      <p:sp>
        <p:nvSpPr>
          <p:cNvPr id="193" name="Text Box 42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82060" y="460869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noAutofit/>
          </a:bodyPr>
          <a:lstStyle/>
          <a:p>
            <a:pPr>
              <a:defRPr/>
            </a:pPr>
            <a:endParaRPr lang="de-DE"/>
          </a:p>
        </p:txBody>
      </p:sp>
      <p:sp>
        <p:nvSpPr>
          <p:cNvPr id="89" name="Text Box 37____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217084" y="1278861"/>
            <a:ext cx="1941526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Budget</a:t>
            </a:r>
            <a:br>
              <a:rPr lang="de-DE" altLang="en-US" sz="1000" b="1" dirty="0" smtClean="0"/>
            </a:br>
            <a:r>
              <a:rPr lang="de-DE" altLang="en-US" sz="1000" b="1" dirty="0" smtClean="0"/>
              <a:t>HRL w/o Apprentice</a:t>
            </a:r>
            <a:endParaRPr lang="de-DE" altLang="en-US" sz="1000" b="1" dirty="0"/>
          </a:p>
        </p:txBody>
      </p:sp>
      <p:sp>
        <p:nvSpPr>
          <p:cNvPr id="156" name="Title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US" sz="2800" dirty="0" smtClean="0">
                <a:solidFill>
                  <a:srgbClr val="A80163"/>
                </a:solidFill>
              </a:rPr>
              <a:t>ChP TaC 2017 – HRL </a:t>
            </a:r>
            <a:r>
              <a:rPr lang="en-US" sz="2800" dirty="0">
                <a:solidFill>
                  <a:srgbClr val="A80163"/>
                </a:solidFill>
              </a:rPr>
              <a:t>– CF 11.17 – MBR 13.17</a:t>
            </a:r>
          </a:p>
        </p:txBody>
      </p:sp>
      <p:sp>
        <p:nvSpPr>
          <p:cNvPr id="51" name="Text Box 45_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61022" y="4927276"/>
            <a:ext cx="1048632" cy="5486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Safety</a:t>
            </a:r>
          </a:p>
        </p:txBody>
      </p:sp>
      <p:sp>
        <p:nvSpPr>
          <p:cNvPr id="53" name="Text Box 45___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689606" y="4944705"/>
            <a:ext cx="1188034" cy="5486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Staffing:</a:t>
            </a:r>
          </a:p>
          <a:p>
            <a:r>
              <a:rPr lang="de-DE" altLang="en-US" sz="1000" b="1" dirty="0" smtClean="0"/>
              <a:t> Ind. PC</a:t>
            </a:r>
            <a:endParaRPr lang="de-DE" altLang="en-US" sz="1000" b="1" dirty="0"/>
          </a:p>
        </p:txBody>
      </p:sp>
      <p:sp>
        <p:nvSpPr>
          <p:cNvPr id="54" name="Text Box 45____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956582" y="4937768"/>
            <a:ext cx="1067819" cy="5486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Staffing: Need/Demand</a:t>
            </a:r>
            <a:endParaRPr lang="de-DE" altLang="en-US" sz="1000" b="1" dirty="0"/>
          </a:p>
        </p:txBody>
      </p:sp>
      <p:sp>
        <p:nvSpPr>
          <p:cNvPr id="55" name="Text Box 45_____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8147104" y="4937760"/>
            <a:ext cx="956009" cy="5486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Associate Satisfaction </a:t>
            </a:r>
          </a:p>
        </p:txBody>
      </p:sp>
      <p:sp>
        <p:nvSpPr>
          <p:cNvPr id="56" name="Text Box 45______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7103343" y="4937764"/>
            <a:ext cx="964819" cy="5486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We Lead Charleston</a:t>
            </a:r>
            <a:endParaRPr lang="de-DE" altLang="en-US" sz="1000" b="1" dirty="0"/>
          </a:p>
        </p:txBody>
      </p:sp>
      <p:sp>
        <p:nvSpPr>
          <p:cNvPr id="57" name="Text Box 45________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9182057" y="4937785"/>
            <a:ext cx="1043763" cy="5486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Inspiring Working Condition</a:t>
            </a:r>
            <a:endParaRPr lang="de-DE" altLang="en-US" sz="1000" b="1" dirty="0"/>
          </a:p>
        </p:txBody>
      </p:sp>
      <p:sp>
        <p:nvSpPr>
          <p:cNvPr id="70" name="Text Box 45_______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615551" y="4936305"/>
            <a:ext cx="995113" cy="5486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Associate Retention</a:t>
            </a:r>
          </a:p>
        </p:txBody>
      </p:sp>
      <p:sp>
        <p:nvSpPr>
          <p:cNvPr id="75" name="Text Box 37_____________________________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477278" y="4443549"/>
            <a:ext cx="155448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>
                <a:solidFill>
                  <a:schemeClr val="accent1"/>
                </a:solidFill>
              </a:rPr>
              <a:t>P</a:t>
            </a:r>
            <a:r>
              <a:rPr lang="de-DE" altLang="en-US" sz="1000" b="1" dirty="0" smtClean="0">
                <a:solidFill>
                  <a:schemeClr val="accent1"/>
                </a:solidFill>
              </a:rPr>
              <a:t>eople Result Index</a:t>
            </a:r>
          </a:p>
          <a:p>
            <a:r>
              <a:rPr lang="de-DE" altLang="en-US" sz="1000" b="1" dirty="0" smtClean="0">
                <a:solidFill>
                  <a:schemeClr val="accent1"/>
                </a:solidFill>
              </a:rPr>
              <a:t>CRIN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76" name="Text Box 37______________________________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702910" y="4443549"/>
            <a:ext cx="155448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>
                <a:solidFill>
                  <a:schemeClr val="accent3"/>
                </a:solidFill>
              </a:rPr>
              <a:t>People Result Index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EV14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83" name="Text Box 37____________________________________________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2090094" y="4443549"/>
            <a:ext cx="155448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>
              <a:defRPr sz="1000" b="1">
                <a:solidFill>
                  <a:schemeClr val="accent1"/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r>
              <a:rPr lang="de-DE" altLang="en-US" dirty="0"/>
              <a:t>People Result Index</a:t>
            </a:r>
          </a:p>
          <a:p>
            <a:r>
              <a:rPr lang="de-DE" altLang="en-US" dirty="0" smtClean="0"/>
              <a:t>Nozzle</a:t>
            </a:r>
            <a:endParaRPr lang="de-DE" altLang="en-US" dirty="0"/>
          </a:p>
        </p:txBody>
      </p:sp>
      <p:sp>
        <p:nvSpPr>
          <p:cNvPr id="96" name="Text Box 37_______________________________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5315726" y="4443549"/>
            <a:ext cx="155448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>
                <a:solidFill>
                  <a:schemeClr val="accent3"/>
                </a:solidFill>
              </a:rPr>
              <a:t>People Result Index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HDEV5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97" name="Text Box 37________________________________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6928542" y="4443549"/>
            <a:ext cx="155448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>
                <a:solidFill>
                  <a:schemeClr val="accent3"/>
                </a:solidFill>
              </a:rPr>
              <a:t>People Result Index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HDP5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98" name="Text Box 37___________________________________________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8541358" y="4443549"/>
            <a:ext cx="155448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>
                <a:solidFill>
                  <a:schemeClr val="accent6"/>
                </a:solidFill>
              </a:rPr>
              <a:t>People Result Index</a:t>
            </a:r>
          </a:p>
          <a:p>
            <a:r>
              <a:rPr lang="de-DE" altLang="en-US" sz="1000" b="1" dirty="0" smtClean="0">
                <a:solidFill>
                  <a:schemeClr val="accent6"/>
                </a:solidFill>
              </a:rPr>
              <a:t>ESP9</a:t>
            </a:r>
            <a:endParaRPr lang="de-DE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77" name="Text Box 37_______________________________________________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1734194" y="3353636"/>
            <a:ext cx="155448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en-US" sz="1000" b="1" dirty="0"/>
              <a:t>HR CSI survey </a:t>
            </a:r>
            <a:endParaRPr lang="de-DE" altLang="en-US" sz="1000" b="1" dirty="0"/>
          </a:p>
        </p:txBody>
      </p:sp>
      <p:sp>
        <p:nvSpPr>
          <p:cNvPr id="78" name="Text Box 37___________________________________________________________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8710770" y="3351495"/>
            <a:ext cx="155448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Succession planning</a:t>
            </a:r>
            <a:endParaRPr lang="de-DE" altLang="en-US" sz="1000" b="1" dirty="0"/>
          </a:p>
        </p:txBody>
      </p:sp>
      <p:sp>
        <p:nvSpPr>
          <p:cNvPr id="79" name="Text Box 45_________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1588597" y="4944693"/>
            <a:ext cx="838073" cy="5486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CSR</a:t>
            </a:r>
            <a:endParaRPr lang="de-DE" altLang="en-US" sz="1000" b="1" dirty="0"/>
          </a:p>
        </p:txBody>
      </p:sp>
      <p:sp>
        <p:nvSpPr>
          <p:cNvPr id="124" name="Text Box 37_________________________________________________________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5131042" y="3351495"/>
            <a:ext cx="173736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Audit Findings</a:t>
            </a:r>
            <a:endParaRPr lang="de-DE" altLang="en-US" sz="1000" b="1" dirty="0"/>
          </a:p>
        </p:txBody>
      </p:sp>
      <p:sp>
        <p:nvSpPr>
          <p:cNvPr id="125" name="Text Box 37__________________________________________________________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3341178" y="3351495"/>
            <a:ext cx="173736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Industry 4.0</a:t>
            </a:r>
            <a:endParaRPr lang="de-DE" altLang="en-US" sz="1000" b="1" dirty="0"/>
          </a:p>
        </p:txBody>
      </p:sp>
      <p:sp>
        <p:nvSpPr>
          <p:cNvPr id="128" name="Text Box 37____________________________________________________________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920906" y="3351495"/>
            <a:ext cx="173736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/>
              <a:t>Lean@ChP</a:t>
            </a:r>
          </a:p>
        </p:txBody>
      </p:sp>
      <p:pic>
        <p:nvPicPr>
          <p:cNvPr id="108" name="Picture 107"/>
          <p:cNvPicPr>
            <a:picLocks noChangeAspect="1"/>
          </p:cNvPicPr>
          <p:nvPr>
            <p:custDataLst>
              <p:tags r:id="rId37"/>
            </p:custDataLst>
          </p:nvPr>
        </p:nvPicPr>
        <p:blipFill rotWithShape="1">
          <a:blip r:embed="rId96"/>
          <a:srcRect l="55671" t="54390" r="33593" b="37489"/>
          <a:stretch/>
        </p:blipFill>
        <p:spPr>
          <a:xfrm>
            <a:off x="289526" y="1950143"/>
            <a:ext cx="1371851" cy="583766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>
            <p:custDataLst>
              <p:tags r:id="rId38"/>
            </p:custDataLst>
          </p:nvPr>
        </p:nvPicPr>
        <p:blipFill rotWithShape="1">
          <a:blip r:embed="rId96"/>
          <a:srcRect l="56357" t="79565" r="32908" b="11704"/>
          <a:stretch/>
        </p:blipFill>
        <p:spPr>
          <a:xfrm>
            <a:off x="352530" y="3908776"/>
            <a:ext cx="1170774" cy="535567"/>
          </a:xfrm>
          <a:prstGeom prst="rect">
            <a:avLst/>
          </a:prstGeom>
        </p:spPr>
      </p:pic>
      <p:sp>
        <p:nvSpPr>
          <p:cNvPr id="99" name="TextBox 98"/>
          <p:cNvSpPr txBox="1"/>
          <p:nvPr>
            <p:custDataLst>
              <p:tags r:id="rId39"/>
            </p:custDataLst>
          </p:nvPr>
        </p:nvSpPr>
        <p:spPr>
          <a:xfrm>
            <a:off x="5686855" y="1328172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100" name="TextBox 99"/>
          <p:cNvSpPr txBox="1"/>
          <p:nvPr>
            <p:custDataLst>
              <p:tags r:id="rId40"/>
            </p:custDataLst>
          </p:nvPr>
        </p:nvSpPr>
        <p:spPr>
          <a:xfrm>
            <a:off x="5691002" y="1601769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101" name="TextBox 100"/>
          <p:cNvSpPr txBox="1"/>
          <p:nvPr>
            <p:custDataLst>
              <p:tags r:id="rId41"/>
            </p:custDataLst>
          </p:nvPr>
        </p:nvSpPr>
        <p:spPr>
          <a:xfrm>
            <a:off x="5684714" y="1463397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112" name="TextBox 111"/>
          <p:cNvSpPr txBox="1"/>
          <p:nvPr>
            <p:custDataLst>
              <p:tags r:id="rId42"/>
            </p:custDataLst>
          </p:nvPr>
        </p:nvSpPr>
        <p:spPr>
          <a:xfrm>
            <a:off x="5473898" y="5317193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113" name="TextBox 112"/>
          <p:cNvSpPr txBox="1"/>
          <p:nvPr>
            <p:custDataLst>
              <p:tags r:id="rId43"/>
            </p:custDataLst>
          </p:nvPr>
        </p:nvSpPr>
        <p:spPr>
          <a:xfrm>
            <a:off x="5467610" y="5178821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graphicFrame>
        <p:nvGraphicFramePr>
          <p:cNvPr id="2" name="Object 1"/>
          <p:cNvGraphicFramePr>
            <a:graphicFrameLocks/>
          </p:cNvGraphicFramePr>
          <p:nvPr>
            <p:custDataLst>
              <p:tags r:id="rId44"/>
            </p:custDataLst>
            <p:extLst>
              <p:ext uri="{D42A27DB-BD31-4B8C-83A1-F6EECF244321}">
                <p14:modId xmlns:p14="http://schemas.microsoft.com/office/powerpoint/2010/main" val="578877225"/>
              </p:ext>
            </p:extLst>
          </p:nvPr>
        </p:nvGraphicFramePr>
        <p:xfrm>
          <a:off x="5899150" y="1301750"/>
          <a:ext cx="187325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52" name="Worksheet" r:id="rId97" imgW="1150443" imgH="175197" progId="Excel.Sheet.12">
                  <p:link updateAutomatic="1"/>
                </p:oleObj>
              </mc:Choice>
              <mc:Fallback>
                <p:oleObj name="Worksheet" r:id="rId9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8"/>
                      <a:stretch>
                        <a:fillRect/>
                      </a:stretch>
                    </p:blipFill>
                    <p:spPr>
                      <a:xfrm>
                        <a:off x="5899150" y="1301750"/>
                        <a:ext cx="187325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/>
          </p:cNvGraphicFramePr>
          <p:nvPr>
            <p:custDataLst>
              <p:tags r:id="rId45"/>
            </p:custDataLst>
            <p:extLst>
              <p:ext uri="{D42A27DB-BD31-4B8C-83A1-F6EECF244321}">
                <p14:modId xmlns:p14="http://schemas.microsoft.com/office/powerpoint/2010/main" val="3308011912"/>
              </p:ext>
            </p:extLst>
          </p:nvPr>
        </p:nvGraphicFramePr>
        <p:xfrm>
          <a:off x="5899150" y="1589088"/>
          <a:ext cx="18732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53" name="Worksheet" r:id="rId99" imgW="1150443" imgH="175197" progId="Excel.Sheet.12">
                  <p:link updateAutomatic="1"/>
                </p:oleObj>
              </mc:Choice>
              <mc:Fallback>
                <p:oleObj name="Worksheet" r:id="rId9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00"/>
                      <a:stretch>
                        <a:fillRect/>
                      </a:stretch>
                    </p:blipFill>
                    <p:spPr>
                      <a:xfrm>
                        <a:off x="5899150" y="1589088"/>
                        <a:ext cx="18732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/>
          </p:cNvGraphicFramePr>
          <p:nvPr>
            <p:custDataLst>
              <p:tags r:id="rId46"/>
            </p:custDataLst>
            <p:extLst>
              <p:ext uri="{D42A27DB-BD31-4B8C-83A1-F6EECF244321}">
                <p14:modId xmlns:p14="http://schemas.microsoft.com/office/powerpoint/2010/main" val="4215679088"/>
              </p:ext>
            </p:extLst>
          </p:nvPr>
        </p:nvGraphicFramePr>
        <p:xfrm>
          <a:off x="5899150" y="1449388"/>
          <a:ext cx="187325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54" name="Worksheet" r:id="rId101" imgW="1150443" imgH="175197" progId="Excel.Sheet.12">
                  <p:link updateAutomatic="1"/>
                </p:oleObj>
              </mc:Choice>
              <mc:Fallback>
                <p:oleObj name="Worksheet" r:id="rId10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02"/>
                      <a:stretch>
                        <a:fillRect/>
                      </a:stretch>
                    </p:blipFill>
                    <p:spPr>
                      <a:xfrm>
                        <a:off x="5899150" y="1449388"/>
                        <a:ext cx="187325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/>
          </p:cNvGraphicFramePr>
          <p:nvPr>
            <p:custDataLst>
              <p:tags r:id="rId47"/>
            </p:custDataLst>
            <p:extLst>
              <p:ext uri="{D42A27DB-BD31-4B8C-83A1-F6EECF244321}">
                <p14:modId xmlns:p14="http://schemas.microsoft.com/office/powerpoint/2010/main" val="194350549"/>
              </p:ext>
            </p:extLst>
          </p:nvPr>
        </p:nvGraphicFramePr>
        <p:xfrm>
          <a:off x="5614988" y="5019675"/>
          <a:ext cx="187325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55" name="Worksheet" r:id="rId103" imgW="1150443" imgH="175197" progId="Excel.Sheet.12">
                  <p:link updateAutomatic="1"/>
                </p:oleObj>
              </mc:Choice>
              <mc:Fallback>
                <p:oleObj name="Worksheet" r:id="rId10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04"/>
                      <a:stretch>
                        <a:fillRect/>
                      </a:stretch>
                    </p:blipFill>
                    <p:spPr>
                      <a:xfrm>
                        <a:off x="5614988" y="5019675"/>
                        <a:ext cx="187325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/>
          </p:cNvGraphicFramePr>
          <p:nvPr>
            <p:custDataLst>
              <p:tags r:id="rId48"/>
            </p:custDataLst>
            <p:extLst>
              <p:ext uri="{D42A27DB-BD31-4B8C-83A1-F6EECF244321}">
                <p14:modId xmlns:p14="http://schemas.microsoft.com/office/powerpoint/2010/main" val="3066622236"/>
              </p:ext>
            </p:extLst>
          </p:nvPr>
        </p:nvGraphicFramePr>
        <p:xfrm>
          <a:off x="5614988" y="5327650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56" name="Worksheet" r:id="rId105" imgW="1150443" imgH="175197" progId="Excel.Sheet.12">
                  <p:link updateAutomatic="1"/>
                </p:oleObj>
              </mc:Choice>
              <mc:Fallback>
                <p:oleObj name="Worksheet" r:id="rId10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06"/>
                      <a:stretch>
                        <a:fillRect/>
                      </a:stretch>
                    </p:blipFill>
                    <p:spPr>
                      <a:xfrm>
                        <a:off x="5614988" y="5327650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/>
          </p:cNvGraphicFramePr>
          <p:nvPr>
            <p:custDataLst>
              <p:tags r:id="rId49"/>
            </p:custDataLst>
            <p:extLst>
              <p:ext uri="{D42A27DB-BD31-4B8C-83A1-F6EECF244321}">
                <p14:modId xmlns:p14="http://schemas.microsoft.com/office/powerpoint/2010/main" val="1363476287"/>
              </p:ext>
            </p:extLst>
          </p:nvPr>
        </p:nvGraphicFramePr>
        <p:xfrm>
          <a:off x="5614988" y="5167313"/>
          <a:ext cx="187325" cy="11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57" name="Worksheet" r:id="rId107" imgW="1150443" imgH="175197" progId="Excel.Sheet.12">
                  <p:link updateAutomatic="1"/>
                </p:oleObj>
              </mc:Choice>
              <mc:Fallback>
                <p:oleObj name="Worksheet" r:id="rId10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08"/>
                      <a:stretch>
                        <a:fillRect/>
                      </a:stretch>
                    </p:blipFill>
                    <p:spPr>
                      <a:xfrm>
                        <a:off x="5614988" y="5167313"/>
                        <a:ext cx="187325" cy="11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/>
          </p:cNvGraphicFramePr>
          <p:nvPr>
            <p:custDataLst>
              <p:tags r:id="rId50"/>
            </p:custDataLst>
            <p:extLst>
              <p:ext uri="{D42A27DB-BD31-4B8C-83A1-F6EECF244321}">
                <p14:modId xmlns:p14="http://schemas.microsoft.com/office/powerpoint/2010/main" val="4241615390"/>
              </p:ext>
            </p:extLst>
          </p:nvPr>
        </p:nvGraphicFramePr>
        <p:xfrm>
          <a:off x="10007600" y="3363913"/>
          <a:ext cx="187325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58" name="Worksheet" r:id="rId109" imgW="1150443" imgH="175197" progId="Excel.Sheet.12">
                  <p:link updateAutomatic="1"/>
                </p:oleObj>
              </mc:Choice>
              <mc:Fallback>
                <p:oleObj name="Worksheet" r:id="rId10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10"/>
                      <a:stretch>
                        <a:fillRect/>
                      </a:stretch>
                    </p:blipFill>
                    <p:spPr>
                      <a:xfrm>
                        <a:off x="10007600" y="3363913"/>
                        <a:ext cx="187325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/>
          </p:cNvGraphicFramePr>
          <p:nvPr>
            <p:custDataLst>
              <p:tags r:id="rId51"/>
            </p:custDataLst>
            <p:extLst>
              <p:ext uri="{D42A27DB-BD31-4B8C-83A1-F6EECF244321}">
                <p14:modId xmlns:p14="http://schemas.microsoft.com/office/powerpoint/2010/main" val="4142745309"/>
              </p:ext>
            </p:extLst>
          </p:nvPr>
        </p:nvGraphicFramePr>
        <p:xfrm>
          <a:off x="3006725" y="3389313"/>
          <a:ext cx="185738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59" name="Worksheet" r:id="rId111" imgW="1150443" imgH="175197" progId="Excel.Sheet.12">
                  <p:link updateAutomatic="1"/>
                </p:oleObj>
              </mc:Choice>
              <mc:Fallback>
                <p:oleObj name="Worksheet" r:id="rId11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10"/>
                      <a:stretch>
                        <a:fillRect/>
                      </a:stretch>
                    </p:blipFill>
                    <p:spPr>
                      <a:xfrm>
                        <a:off x="3006725" y="3389313"/>
                        <a:ext cx="185738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/>
          </p:cNvGraphicFramePr>
          <p:nvPr>
            <p:custDataLst>
              <p:tags r:id="rId52"/>
            </p:custDataLst>
            <p:extLst>
              <p:ext uri="{D42A27DB-BD31-4B8C-83A1-F6EECF244321}">
                <p14:modId xmlns:p14="http://schemas.microsoft.com/office/powerpoint/2010/main" val="2403808160"/>
              </p:ext>
            </p:extLst>
          </p:nvPr>
        </p:nvGraphicFramePr>
        <p:xfrm>
          <a:off x="4794250" y="3403600"/>
          <a:ext cx="184150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60" name="Worksheet" r:id="rId112" imgW="1150443" imgH="175197" progId="Excel.Sheet.12">
                  <p:link updateAutomatic="1"/>
                </p:oleObj>
              </mc:Choice>
              <mc:Fallback>
                <p:oleObj name="Worksheet" r:id="rId11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10"/>
                      <a:stretch>
                        <a:fillRect/>
                      </a:stretch>
                    </p:blipFill>
                    <p:spPr>
                      <a:xfrm>
                        <a:off x="4794250" y="3403600"/>
                        <a:ext cx="184150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/>
          </p:cNvGraphicFramePr>
          <p:nvPr>
            <p:custDataLst>
              <p:tags r:id="rId53"/>
            </p:custDataLst>
            <p:extLst>
              <p:ext uri="{D42A27DB-BD31-4B8C-83A1-F6EECF244321}">
                <p14:modId xmlns:p14="http://schemas.microsoft.com/office/powerpoint/2010/main" val="2495908598"/>
              </p:ext>
            </p:extLst>
          </p:nvPr>
        </p:nvGraphicFramePr>
        <p:xfrm>
          <a:off x="6591300" y="3405188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61" name="Worksheet" r:id="rId113" imgW="1150443" imgH="175197" progId="Excel.Sheet.12">
                  <p:link updateAutomatic="1"/>
                </p:oleObj>
              </mc:Choice>
              <mc:Fallback>
                <p:oleObj name="Worksheet" r:id="rId11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10"/>
                      <a:stretch>
                        <a:fillRect/>
                      </a:stretch>
                    </p:blipFill>
                    <p:spPr>
                      <a:xfrm>
                        <a:off x="6591300" y="3405188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/>
          </p:cNvGraphicFramePr>
          <p:nvPr>
            <p:custDataLst>
              <p:tags r:id="rId54"/>
            </p:custDataLst>
            <p:extLst>
              <p:ext uri="{D42A27DB-BD31-4B8C-83A1-F6EECF244321}">
                <p14:modId xmlns:p14="http://schemas.microsoft.com/office/powerpoint/2010/main" val="1532886313"/>
              </p:ext>
            </p:extLst>
          </p:nvPr>
        </p:nvGraphicFramePr>
        <p:xfrm>
          <a:off x="8391525" y="3394075"/>
          <a:ext cx="18891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62" name="Worksheet" r:id="rId114" imgW="1150443" imgH="175197" progId="Excel.Sheet.12">
                  <p:link updateAutomatic="1"/>
                </p:oleObj>
              </mc:Choice>
              <mc:Fallback>
                <p:oleObj name="Worksheet" r:id="rId11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15"/>
                      <a:stretch>
                        <a:fillRect/>
                      </a:stretch>
                    </p:blipFill>
                    <p:spPr>
                      <a:xfrm>
                        <a:off x="8391525" y="3394075"/>
                        <a:ext cx="18891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/>
          </p:cNvGraphicFramePr>
          <p:nvPr>
            <p:custDataLst>
              <p:tags r:id="rId55"/>
            </p:custDataLst>
            <p:extLst>
              <p:ext uri="{D42A27DB-BD31-4B8C-83A1-F6EECF244321}">
                <p14:modId xmlns:p14="http://schemas.microsoft.com/office/powerpoint/2010/main" val="1910290121"/>
              </p:ext>
            </p:extLst>
          </p:nvPr>
        </p:nvGraphicFramePr>
        <p:xfrm>
          <a:off x="1824038" y="4525963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63" name="Worksheet" r:id="rId116" imgW="1150443" imgH="175197" progId="Excel.Sheet.12">
                  <p:link updateAutomatic="1"/>
                </p:oleObj>
              </mc:Choice>
              <mc:Fallback>
                <p:oleObj name="Worksheet" r:id="rId11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17"/>
                      <a:stretch>
                        <a:fillRect/>
                      </a:stretch>
                    </p:blipFill>
                    <p:spPr>
                      <a:xfrm>
                        <a:off x="1824038" y="4525963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/>
          </p:cNvGraphicFramePr>
          <p:nvPr>
            <p:custDataLst>
              <p:tags r:id="rId56"/>
            </p:custDataLst>
            <p:extLst>
              <p:ext uri="{D42A27DB-BD31-4B8C-83A1-F6EECF244321}">
                <p14:modId xmlns:p14="http://schemas.microsoft.com/office/powerpoint/2010/main" val="3875402642"/>
              </p:ext>
            </p:extLst>
          </p:nvPr>
        </p:nvGraphicFramePr>
        <p:xfrm>
          <a:off x="3443288" y="4525963"/>
          <a:ext cx="188912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64" name="Worksheet" r:id="rId118" imgW="1150443" imgH="175197" progId="Excel.Sheet.12">
                  <p:link updateAutomatic="1"/>
                </p:oleObj>
              </mc:Choice>
              <mc:Fallback>
                <p:oleObj name="Worksheet" r:id="rId11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17"/>
                      <a:stretch>
                        <a:fillRect/>
                      </a:stretch>
                    </p:blipFill>
                    <p:spPr>
                      <a:xfrm>
                        <a:off x="3443288" y="4525963"/>
                        <a:ext cx="188912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/>
          </p:cNvGraphicFramePr>
          <p:nvPr>
            <p:custDataLst>
              <p:tags r:id="rId57"/>
            </p:custDataLst>
            <p:extLst>
              <p:ext uri="{D42A27DB-BD31-4B8C-83A1-F6EECF244321}">
                <p14:modId xmlns:p14="http://schemas.microsoft.com/office/powerpoint/2010/main" val="268508905"/>
              </p:ext>
            </p:extLst>
          </p:nvPr>
        </p:nvGraphicFramePr>
        <p:xfrm>
          <a:off x="5049838" y="4525963"/>
          <a:ext cx="188912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65" name="Worksheet" r:id="rId119" imgW="1150443" imgH="175197" progId="Excel.Sheet.12">
                  <p:link updateAutomatic="1"/>
                </p:oleObj>
              </mc:Choice>
              <mc:Fallback>
                <p:oleObj name="Worksheet" r:id="rId11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20"/>
                      <a:stretch>
                        <a:fillRect/>
                      </a:stretch>
                    </p:blipFill>
                    <p:spPr>
                      <a:xfrm>
                        <a:off x="5049838" y="4525963"/>
                        <a:ext cx="188912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/>
          </p:cNvGraphicFramePr>
          <p:nvPr>
            <p:custDataLst>
              <p:tags r:id="rId58"/>
            </p:custDataLst>
            <p:extLst>
              <p:ext uri="{D42A27DB-BD31-4B8C-83A1-F6EECF244321}">
                <p14:modId xmlns:p14="http://schemas.microsoft.com/office/powerpoint/2010/main" val="928505048"/>
              </p:ext>
            </p:extLst>
          </p:nvPr>
        </p:nvGraphicFramePr>
        <p:xfrm>
          <a:off x="6650038" y="4525963"/>
          <a:ext cx="185737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66" name="Worksheet" r:id="rId121" imgW="1150443" imgH="175197" progId="Excel.Sheet.12">
                  <p:link updateAutomatic="1"/>
                </p:oleObj>
              </mc:Choice>
              <mc:Fallback>
                <p:oleObj name="Worksheet" r:id="rId12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15"/>
                      <a:stretch>
                        <a:fillRect/>
                      </a:stretch>
                    </p:blipFill>
                    <p:spPr>
                      <a:xfrm>
                        <a:off x="6650038" y="4525963"/>
                        <a:ext cx="185737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/>
          </p:cNvGraphicFramePr>
          <p:nvPr>
            <p:custDataLst>
              <p:tags r:id="rId59"/>
            </p:custDataLst>
            <p:extLst>
              <p:ext uri="{D42A27DB-BD31-4B8C-83A1-F6EECF244321}">
                <p14:modId xmlns:p14="http://schemas.microsoft.com/office/powerpoint/2010/main" val="4155254617"/>
              </p:ext>
            </p:extLst>
          </p:nvPr>
        </p:nvGraphicFramePr>
        <p:xfrm>
          <a:off x="8280400" y="4525963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67" name="Worksheet" r:id="rId122" imgW="1150443" imgH="175197" progId="Excel.Sheet.12">
                  <p:link updateAutomatic="1"/>
                </p:oleObj>
              </mc:Choice>
              <mc:Fallback>
                <p:oleObj name="Worksheet" r:id="rId12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20"/>
                      <a:stretch>
                        <a:fillRect/>
                      </a:stretch>
                    </p:blipFill>
                    <p:spPr>
                      <a:xfrm>
                        <a:off x="8280400" y="4525963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/>
          </p:cNvGraphicFramePr>
          <p:nvPr>
            <p:custDataLst>
              <p:tags r:id="rId60"/>
            </p:custDataLst>
            <p:extLst>
              <p:ext uri="{D42A27DB-BD31-4B8C-83A1-F6EECF244321}">
                <p14:modId xmlns:p14="http://schemas.microsoft.com/office/powerpoint/2010/main" val="4036948121"/>
              </p:ext>
            </p:extLst>
          </p:nvPr>
        </p:nvGraphicFramePr>
        <p:xfrm>
          <a:off x="9883775" y="4524375"/>
          <a:ext cx="185738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68" name="Worksheet" r:id="rId123" imgW="1150443" imgH="175197" progId="Excel.Sheet.12">
                  <p:link updateAutomatic="1"/>
                </p:oleObj>
              </mc:Choice>
              <mc:Fallback>
                <p:oleObj name="Worksheet" r:id="rId12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10"/>
                      <a:stretch>
                        <a:fillRect/>
                      </a:stretch>
                    </p:blipFill>
                    <p:spPr>
                      <a:xfrm>
                        <a:off x="9883775" y="4524375"/>
                        <a:ext cx="185738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/>
          </p:cNvGraphicFramePr>
          <p:nvPr>
            <p:custDataLst>
              <p:tags r:id="rId61"/>
            </p:custDataLst>
            <p:extLst>
              <p:ext uri="{D42A27DB-BD31-4B8C-83A1-F6EECF244321}">
                <p14:modId xmlns:p14="http://schemas.microsoft.com/office/powerpoint/2010/main" val="1115331848"/>
              </p:ext>
            </p:extLst>
          </p:nvPr>
        </p:nvGraphicFramePr>
        <p:xfrm>
          <a:off x="1316038" y="5068888"/>
          <a:ext cx="18732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69" name="Worksheet" r:id="rId124" imgW="1150443" imgH="175197" progId="Excel.Sheet.12">
                  <p:link updateAutomatic="1"/>
                </p:oleObj>
              </mc:Choice>
              <mc:Fallback>
                <p:oleObj name="Worksheet" r:id="rId12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10"/>
                      <a:stretch>
                        <a:fillRect/>
                      </a:stretch>
                    </p:blipFill>
                    <p:spPr>
                      <a:xfrm>
                        <a:off x="1316038" y="5068888"/>
                        <a:ext cx="18732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/>
          </p:cNvGraphicFramePr>
          <p:nvPr>
            <p:custDataLst>
              <p:tags r:id="rId62"/>
            </p:custDataLst>
            <p:extLst>
              <p:ext uri="{D42A27DB-BD31-4B8C-83A1-F6EECF244321}">
                <p14:modId xmlns:p14="http://schemas.microsoft.com/office/powerpoint/2010/main" val="2316668172"/>
              </p:ext>
            </p:extLst>
          </p:nvPr>
        </p:nvGraphicFramePr>
        <p:xfrm>
          <a:off x="2168525" y="5059363"/>
          <a:ext cx="18732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70" name="Worksheet" r:id="rId125" imgW="1150443" imgH="175197" progId="Excel.Sheet.12">
                  <p:link updateAutomatic="1"/>
                </p:oleObj>
              </mc:Choice>
              <mc:Fallback>
                <p:oleObj name="Worksheet" r:id="rId12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10"/>
                      <a:stretch>
                        <a:fillRect/>
                      </a:stretch>
                    </p:blipFill>
                    <p:spPr>
                      <a:xfrm>
                        <a:off x="2168525" y="5059363"/>
                        <a:ext cx="18732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/>
          </p:cNvGraphicFramePr>
          <p:nvPr>
            <p:custDataLst>
              <p:tags r:id="rId63"/>
            </p:custDataLst>
            <p:extLst>
              <p:ext uri="{D42A27DB-BD31-4B8C-83A1-F6EECF244321}">
                <p14:modId xmlns:p14="http://schemas.microsoft.com/office/powerpoint/2010/main" val="3325560613"/>
              </p:ext>
            </p:extLst>
          </p:nvPr>
        </p:nvGraphicFramePr>
        <p:xfrm>
          <a:off x="4395788" y="5035550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71" name="Worksheet" r:id="rId126" imgW="1150443" imgH="175197" progId="Excel.Sheet.12">
                  <p:link updateAutomatic="1"/>
                </p:oleObj>
              </mc:Choice>
              <mc:Fallback>
                <p:oleObj name="Worksheet" r:id="rId12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10"/>
                      <a:stretch>
                        <a:fillRect/>
                      </a:stretch>
                    </p:blipFill>
                    <p:spPr>
                      <a:xfrm>
                        <a:off x="4395788" y="5035550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/>
          </p:cNvGraphicFramePr>
          <p:nvPr>
            <p:custDataLst>
              <p:tags r:id="rId64"/>
            </p:custDataLst>
            <p:extLst>
              <p:ext uri="{D42A27DB-BD31-4B8C-83A1-F6EECF244321}">
                <p14:modId xmlns:p14="http://schemas.microsoft.com/office/powerpoint/2010/main" val="1684426498"/>
              </p:ext>
            </p:extLst>
          </p:nvPr>
        </p:nvGraphicFramePr>
        <p:xfrm>
          <a:off x="6729413" y="5026025"/>
          <a:ext cx="187325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72" name="Worksheet" r:id="rId127" imgW="1150443" imgH="175197" progId="Excel.Sheet.12">
                  <p:link updateAutomatic="1"/>
                </p:oleObj>
              </mc:Choice>
              <mc:Fallback>
                <p:oleObj name="Worksheet" r:id="rId12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10"/>
                      <a:stretch>
                        <a:fillRect/>
                      </a:stretch>
                    </p:blipFill>
                    <p:spPr>
                      <a:xfrm>
                        <a:off x="6729413" y="5026025"/>
                        <a:ext cx="187325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/>
          </p:cNvGraphicFramePr>
          <p:nvPr>
            <p:custDataLst>
              <p:tags r:id="rId65"/>
            </p:custDataLst>
            <p:extLst>
              <p:ext uri="{D42A27DB-BD31-4B8C-83A1-F6EECF244321}">
                <p14:modId xmlns:p14="http://schemas.microsoft.com/office/powerpoint/2010/main" val="3135000217"/>
              </p:ext>
            </p:extLst>
          </p:nvPr>
        </p:nvGraphicFramePr>
        <p:xfrm>
          <a:off x="7866063" y="5056188"/>
          <a:ext cx="18732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73" name="Worksheet" r:id="rId128" imgW="1150443" imgH="175197" progId="Excel.Sheet.12">
                  <p:link updateAutomatic="1"/>
                </p:oleObj>
              </mc:Choice>
              <mc:Fallback>
                <p:oleObj name="Worksheet" r:id="rId12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10"/>
                      <a:stretch>
                        <a:fillRect/>
                      </a:stretch>
                    </p:blipFill>
                    <p:spPr>
                      <a:xfrm>
                        <a:off x="7866063" y="5056188"/>
                        <a:ext cx="18732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/>
          </p:cNvGraphicFramePr>
          <p:nvPr>
            <p:custDataLst>
              <p:tags r:id="rId66"/>
            </p:custDataLst>
            <p:extLst>
              <p:ext uri="{D42A27DB-BD31-4B8C-83A1-F6EECF244321}">
                <p14:modId xmlns:p14="http://schemas.microsoft.com/office/powerpoint/2010/main" val="1650166997"/>
              </p:ext>
            </p:extLst>
          </p:nvPr>
        </p:nvGraphicFramePr>
        <p:xfrm>
          <a:off x="8899525" y="4987925"/>
          <a:ext cx="184150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74" name="Worksheet" r:id="rId129" imgW="1150443" imgH="175197" progId="Excel.Sheet.12">
                  <p:link updateAutomatic="1"/>
                </p:oleObj>
              </mc:Choice>
              <mc:Fallback>
                <p:oleObj name="Worksheet" r:id="rId12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10"/>
                      <a:stretch>
                        <a:fillRect/>
                      </a:stretch>
                    </p:blipFill>
                    <p:spPr>
                      <a:xfrm>
                        <a:off x="8899525" y="4987925"/>
                        <a:ext cx="184150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" name="Object 255"/>
          <p:cNvGraphicFramePr>
            <a:graphicFrameLocks/>
          </p:cNvGraphicFramePr>
          <p:nvPr>
            <p:custDataLst>
              <p:tags r:id="rId67"/>
            </p:custDataLst>
            <p:extLst>
              <p:ext uri="{D42A27DB-BD31-4B8C-83A1-F6EECF244321}">
                <p14:modId xmlns:p14="http://schemas.microsoft.com/office/powerpoint/2010/main" val="2562519424"/>
              </p:ext>
            </p:extLst>
          </p:nvPr>
        </p:nvGraphicFramePr>
        <p:xfrm>
          <a:off x="9910763" y="5035550"/>
          <a:ext cx="188912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75" name="Worksheet" r:id="rId130" imgW="1150443" imgH="175197" progId="Excel.Sheet.12">
                  <p:link updateAutomatic="1"/>
                </p:oleObj>
              </mc:Choice>
              <mc:Fallback>
                <p:oleObj name="Worksheet" r:id="rId13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10"/>
                      <a:stretch>
                        <a:fillRect/>
                      </a:stretch>
                    </p:blipFill>
                    <p:spPr>
                      <a:xfrm>
                        <a:off x="9910763" y="5035550"/>
                        <a:ext cx="188912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" name="TextBox 113"/>
          <p:cNvSpPr txBox="1"/>
          <p:nvPr>
            <p:custDataLst>
              <p:tags r:id="rId68"/>
            </p:custDataLst>
          </p:nvPr>
        </p:nvSpPr>
        <p:spPr>
          <a:xfrm>
            <a:off x="5420844" y="5010949"/>
            <a:ext cx="196013" cy="843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PULi</a:t>
            </a:r>
          </a:p>
        </p:txBody>
      </p:sp>
      <p:pic>
        <p:nvPicPr>
          <p:cNvPr id="115" name="Picture 114"/>
          <p:cNvPicPr>
            <a:picLocks noChangeAspect="1"/>
          </p:cNvPicPr>
          <p:nvPr>
            <p:custDataLst>
              <p:tags r:id="rId69"/>
            </p:custDataLst>
          </p:nvPr>
        </p:nvPicPr>
        <p:blipFill rotWithShape="1">
          <a:blip r:embed="rId96"/>
          <a:srcRect l="56300" t="43528" r="31595" b="50381"/>
          <a:stretch/>
        </p:blipFill>
        <p:spPr>
          <a:xfrm>
            <a:off x="303491" y="1169883"/>
            <a:ext cx="1480583" cy="396762"/>
          </a:xfrm>
          <a:prstGeom prst="rect">
            <a:avLst/>
          </a:prstGeom>
        </p:spPr>
      </p:pic>
      <p:sp>
        <p:nvSpPr>
          <p:cNvPr id="105" name="Text Box 37_____"/>
          <p:cNvSpPr txBox="1">
            <a:spLocks noChangeArrowheads="1"/>
          </p:cNvSpPr>
          <p:nvPr>
            <p:custDataLst>
              <p:tags r:id="rId70"/>
            </p:custDataLst>
          </p:nvPr>
        </p:nvSpPr>
        <p:spPr bwMode="auto">
          <a:xfrm>
            <a:off x="6318304" y="1278861"/>
            <a:ext cx="18288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Budget</a:t>
            </a:r>
            <a:br>
              <a:rPr lang="de-DE" altLang="en-US" sz="1000" b="1" dirty="0" smtClean="0"/>
            </a:br>
            <a:r>
              <a:rPr lang="de-DE" altLang="en-US" sz="1000" b="1" dirty="0" smtClean="0"/>
              <a:t>HRL Apprentice</a:t>
            </a:r>
            <a:endParaRPr lang="de-DE" altLang="en-US" sz="1000" b="1" dirty="0"/>
          </a:p>
        </p:txBody>
      </p:sp>
      <p:sp>
        <p:nvSpPr>
          <p:cNvPr id="111" name="Text Box 45__"/>
          <p:cNvSpPr txBox="1">
            <a:spLocks noChangeArrowheads="1"/>
          </p:cNvSpPr>
          <p:nvPr>
            <p:custDataLst>
              <p:tags r:id="rId71"/>
            </p:custDataLst>
          </p:nvPr>
        </p:nvSpPr>
        <p:spPr bwMode="auto">
          <a:xfrm>
            <a:off x="328531" y="2656455"/>
            <a:ext cx="16002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1"/>
                </a:solidFill>
              </a:rPr>
              <a:t>Ramp-up/Ramp-down</a:t>
            </a:r>
            <a:endParaRPr lang="de-DE" altLang="en-US" sz="1000" b="1" dirty="0">
              <a:solidFill>
                <a:schemeClr val="accent1"/>
              </a:solidFill>
            </a:endParaRPr>
          </a:p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1"/>
                </a:solidFill>
              </a:rPr>
              <a:t>CRIN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16" name="Text Box 45_______________"/>
          <p:cNvSpPr txBox="1">
            <a:spLocks noChangeArrowheads="1"/>
          </p:cNvSpPr>
          <p:nvPr>
            <p:custDataLst>
              <p:tags r:id="rId72"/>
            </p:custDataLst>
          </p:nvPr>
        </p:nvSpPr>
        <p:spPr bwMode="auto">
          <a:xfrm>
            <a:off x="1973062" y="2656455"/>
            <a:ext cx="16002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1"/>
                </a:solidFill>
              </a:rPr>
              <a:t>Ramp-up/Ramp-down</a:t>
            </a:r>
            <a:endParaRPr lang="de-DE" altLang="en-US" sz="1000" b="1" dirty="0">
              <a:solidFill>
                <a:schemeClr val="accent1"/>
              </a:solidFill>
            </a:endParaRPr>
          </a:p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1"/>
                </a:solidFill>
              </a:rPr>
              <a:t>Nozzle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17" name="Text Box 45___________"/>
          <p:cNvSpPr txBox="1"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5276160" y="2656455"/>
            <a:ext cx="16002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Ramp-up/Ramp-down</a:t>
            </a:r>
            <a:endParaRPr lang="de-DE" altLang="en-US" sz="1000" b="1" dirty="0">
              <a:solidFill>
                <a:schemeClr val="accent3"/>
              </a:solidFill>
            </a:endParaRPr>
          </a:p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HDEV5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18" name="Text Box 45____________"/>
          <p:cNvSpPr txBox="1">
            <a:spLocks noChangeArrowheads="1"/>
          </p:cNvSpPr>
          <p:nvPr>
            <p:custDataLst>
              <p:tags r:id="rId74"/>
            </p:custDataLst>
          </p:nvPr>
        </p:nvSpPr>
        <p:spPr bwMode="auto">
          <a:xfrm>
            <a:off x="3616424" y="2658057"/>
            <a:ext cx="16002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Ramp-up/Ramp-down</a:t>
            </a:r>
            <a:endParaRPr lang="de-DE" altLang="en-US" sz="1000" b="1" dirty="0">
              <a:solidFill>
                <a:schemeClr val="accent3"/>
              </a:solidFill>
            </a:endParaRPr>
          </a:p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EV14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19" name="Text Box 45_____________"/>
          <p:cNvSpPr txBox="1">
            <a:spLocks noChangeArrowheads="1"/>
          </p:cNvSpPr>
          <p:nvPr>
            <p:custDataLst>
              <p:tags r:id="rId75"/>
            </p:custDataLst>
          </p:nvPr>
        </p:nvSpPr>
        <p:spPr bwMode="auto">
          <a:xfrm>
            <a:off x="6927530" y="2656455"/>
            <a:ext cx="16002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Ramp-up/Ramp-down</a:t>
            </a:r>
            <a:endParaRPr lang="de-DE" altLang="en-US" sz="1000" b="1" dirty="0">
              <a:solidFill>
                <a:schemeClr val="accent3"/>
              </a:solidFill>
            </a:endParaRPr>
          </a:p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HDP5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20" name="Text Box 45______________"/>
          <p:cNvSpPr txBox="1">
            <a:spLocks noChangeArrowheads="1"/>
          </p:cNvSpPr>
          <p:nvPr>
            <p:custDataLst>
              <p:tags r:id="rId76"/>
            </p:custDataLst>
          </p:nvPr>
        </p:nvSpPr>
        <p:spPr bwMode="auto">
          <a:xfrm>
            <a:off x="8609716" y="2656455"/>
            <a:ext cx="16002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6"/>
                </a:solidFill>
              </a:rPr>
              <a:t>Ramp-up/Ramp-down</a:t>
            </a:r>
            <a:endParaRPr lang="de-DE" altLang="en-US" sz="1000" b="1" dirty="0">
              <a:solidFill>
                <a:schemeClr val="accent6"/>
              </a:solidFill>
            </a:endParaRPr>
          </a:p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6"/>
                </a:solidFill>
              </a:rPr>
              <a:t>ESP9, IPB</a:t>
            </a:r>
            <a:endParaRPr lang="de-DE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121" name="TextBox 120"/>
          <p:cNvSpPr txBox="1"/>
          <p:nvPr>
            <p:custDataLst>
              <p:tags r:id="rId77"/>
            </p:custDataLst>
          </p:nvPr>
        </p:nvSpPr>
        <p:spPr>
          <a:xfrm>
            <a:off x="7747275" y="1359883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122" name="TextBox 121"/>
          <p:cNvSpPr txBox="1"/>
          <p:nvPr>
            <p:custDataLst>
              <p:tags r:id="rId78"/>
            </p:custDataLst>
          </p:nvPr>
        </p:nvSpPr>
        <p:spPr>
          <a:xfrm>
            <a:off x="7751422" y="1633480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123" name="TextBox 122"/>
          <p:cNvSpPr txBox="1"/>
          <p:nvPr>
            <p:custDataLst>
              <p:tags r:id="rId79"/>
            </p:custDataLst>
          </p:nvPr>
        </p:nvSpPr>
        <p:spPr>
          <a:xfrm>
            <a:off x="7745134" y="1495108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graphicFrame>
        <p:nvGraphicFramePr>
          <p:cNvPr id="13" name="Object 12"/>
          <p:cNvGraphicFramePr>
            <a:graphicFrameLocks/>
          </p:cNvGraphicFramePr>
          <p:nvPr>
            <p:custDataLst>
              <p:tags r:id="rId80"/>
            </p:custDataLst>
            <p:extLst>
              <p:ext uri="{D42A27DB-BD31-4B8C-83A1-F6EECF244321}">
                <p14:modId xmlns:p14="http://schemas.microsoft.com/office/powerpoint/2010/main" val="801405312"/>
              </p:ext>
            </p:extLst>
          </p:nvPr>
        </p:nvGraphicFramePr>
        <p:xfrm>
          <a:off x="1609725" y="2928938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76" name="Worksheet" r:id="rId131" imgW="1150443" imgH="175197" progId="Excel.Sheet.12">
                  <p:link updateAutomatic="1"/>
                </p:oleObj>
              </mc:Choice>
              <mc:Fallback>
                <p:oleObj name="Worksheet" r:id="rId13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10"/>
                      <a:stretch>
                        <a:fillRect/>
                      </a:stretch>
                    </p:blipFill>
                    <p:spPr>
                      <a:xfrm>
                        <a:off x="1609725" y="2928938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/>
          </p:cNvGraphicFramePr>
          <p:nvPr>
            <p:custDataLst>
              <p:tags r:id="rId81"/>
            </p:custDataLst>
            <p:extLst>
              <p:ext uri="{D42A27DB-BD31-4B8C-83A1-F6EECF244321}">
                <p14:modId xmlns:p14="http://schemas.microsoft.com/office/powerpoint/2010/main" val="3925521672"/>
              </p:ext>
            </p:extLst>
          </p:nvPr>
        </p:nvGraphicFramePr>
        <p:xfrm>
          <a:off x="3259138" y="2936875"/>
          <a:ext cx="187325" cy="11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77" name="Worksheet" r:id="rId132" imgW="1150443" imgH="175197" progId="Excel.Sheet.12">
                  <p:link updateAutomatic="1"/>
                </p:oleObj>
              </mc:Choice>
              <mc:Fallback>
                <p:oleObj name="Worksheet" r:id="rId13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10"/>
                      <a:stretch>
                        <a:fillRect/>
                      </a:stretch>
                    </p:blipFill>
                    <p:spPr>
                      <a:xfrm>
                        <a:off x="3259138" y="2936875"/>
                        <a:ext cx="187325" cy="115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/>
          </p:cNvGraphicFramePr>
          <p:nvPr>
            <p:custDataLst>
              <p:tags r:id="rId82"/>
            </p:custDataLst>
            <p:extLst>
              <p:ext uri="{D42A27DB-BD31-4B8C-83A1-F6EECF244321}">
                <p14:modId xmlns:p14="http://schemas.microsoft.com/office/powerpoint/2010/main" val="82706043"/>
              </p:ext>
            </p:extLst>
          </p:nvPr>
        </p:nvGraphicFramePr>
        <p:xfrm>
          <a:off x="4913313" y="2936875"/>
          <a:ext cx="188912" cy="11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78" name="Worksheet" r:id="rId133" imgW="1150443" imgH="175197" progId="Excel.Sheet.12">
                  <p:link updateAutomatic="1"/>
                </p:oleObj>
              </mc:Choice>
              <mc:Fallback>
                <p:oleObj name="Worksheet" r:id="rId13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15"/>
                      <a:stretch>
                        <a:fillRect/>
                      </a:stretch>
                    </p:blipFill>
                    <p:spPr>
                      <a:xfrm>
                        <a:off x="4913313" y="2936875"/>
                        <a:ext cx="188912" cy="115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/>
          </p:cNvGraphicFramePr>
          <p:nvPr>
            <p:custDataLst>
              <p:tags r:id="rId83"/>
            </p:custDataLst>
            <p:extLst>
              <p:ext uri="{D42A27DB-BD31-4B8C-83A1-F6EECF244321}">
                <p14:modId xmlns:p14="http://schemas.microsoft.com/office/powerpoint/2010/main" val="3268188941"/>
              </p:ext>
            </p:extLst>
          </p:nvPr>
        </p:nvGraphicFramePr>
        <p:xfrm>
          <a:off x="6591300" y="2936875"/>
          <a:ext cx="184150" cy="11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79" name="Worksheet" r:id="rId134" imgW="1150443" imgH="175197" progId="Excel.Sheet.12">
                  <p:link updateAutomatic="1"/>
                </p:oleObj>
              </mc:Choice>
              <mc:Fallback>
                <p:oleObj name="Worksheet" r:id="rId13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20"/>
                      <a:stretch>
                        <a:fillRect/>
                      </a:stretch>
                    </p:blipFill>
                    <p:spPr>
                      <a:xfrm>
                        <a:off x="6591300" y="2936875"/>
                        <a:ext cx="184150" cy="115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/>
          </p:cNvGraphicFramePr>
          <p:nvPr>
            <p:custDataLst>
              <p:tags r:id="rId84"/>
            </p:custDataLst>
            <p:extLst>
              <p:ext uri="{D42A27DB-BD31-4B8C-83A1-F6EECF244321}">
                <p14:modId xmlns:p14="http://schemas.microsoft.com/office/powerpoint/2010/main" val="4266469659"/>
              </p:ext>
            </p:extLst>
          </p:nvPr>
        </p:nvGraphicFramePr>
        <p:xfrm>
          <a:off x="8277225" y="2928938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80" name="Worksheet" r:id="rId135" imgW="1150443" imgH="175197" progId="Excel.Sheet.12">
                  <p:link updateAutomatic="1"/>
                </p:oleObj>
              </mc:Choice>
              <mc:Fallback>
                <p:oleObj name="Worksheet" r:id="rId13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10"/>
                      <a:stretch>
                        <a:fillRect/>
                      </a:stretch>
                    </p:blipFill>
                    <p:spPr>
                      <a:xfrm>
                        <a:off x="8277225" y="2928938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/>
          </p:cNvGraphicFramePr>
          <p:nvPr>
            <p:custDataLst>
              <p:tags r:id="rId85"/>
            </p:custDataLst>
            <p:extLst>
              <p:ext uri="{D42A27DB-BD31-4B8C-83A1-F6EECF244321}">
                <p14:modId xmlns:p14="http://schemas.microsoft.com/office/powerpoint/2010/main" val="2018708070"/>
              </p:ext>
            </p:extLst>
          </p:nvPr>
        </p:nvGraphicFramePr>
        <p:xfrm>
          <a:off x="9931400" y="2936875"/>
          <a:ext cx="187325" cy="11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81" name="Worksheet" r:id="rId136" imgW="1150443" imgH="175197" progId="Excel.Sheet.12">
                  <p:link updateAutomatic="1"/>
                </p:oleObj>
              </mc:Choice>
              <mc:Fallback>
                <p:oleObj name="Worksheet" r:id="rId13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37"/>
                      <a:stretch>
                        <a:fillRect/>
                      </a:stretch>
                    </p:blipFill>
                    <p:spPr>
                      <a:xfrm>
                        <a:off x="9931400" y="2936875"/>
                        <a:ext cx="187325" cy="115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/>
          </p:cNvGraphicFramePr>
          <p:nvPr>
            <p:custDataLst>
              <p:tags r:id="rId86"/>
            </p:custDataLst>
            <p:extLst>
              <p:ext uri="{D42A27DB-BD31-4B8C-83A1-F6EECF244321}">
                <p14:modId xmlns:p14="http://schemas.microsoft.com/office/powerpoint/2010/main" val="498672520"/>
              </p:ext>
            </p:extLst>
          </p:nvPr>
        </p:nvGraphicFramePr>
        <p:xfrm>
          <a:off x="7902575" y="1349375"/>
          <a:ext cx="185738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82" name="Worksheet" r:id="rId138" imgW="1150443" imgH="175197" progId="Excel.Sheet.12">
                  <p:link updateAutomatic="1"/>
                </p:oleObj>
              </mc:Choice>
              <mc:Fallback>
                <p:oleObj name="Worksheet" r:id="rId13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39"/>
                      <a:stretch>
                        <a:fillRect/>
                      </a:stretch>
                    </p:blipFill>
                    <p:spPr>
                      <a:xfrm>
                        <a:off x="7902575" y="1349375"/>
                        <a:ext cx="185738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/>
          </p:cNvGraphicFramePr>
          <p:nvPr>
            <p:custDataLst>
              <p:tags r:id="rId87"/>
            </p:custDataLst>
            <p:extLst>
              <p:ext uri="{D42A27DB-BD31-4B8C-83A1-F6EECF244321}">
                <p14:modId xmlns:p14="http://schemas.microsoft.com/office/powerpoint/2010/main" val="1850054217"/>
              </p:ext>
            </p:extLst>
          </p:nvPr>
        </p:nvGraphicFramePr>
        <p:xfrm>
          <a:off x="7902575" y="1608138"/>
          <a:ext cx="185738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83" name="Worksheet" r:id="rId140" imgW="1150443" imgH="175197" progId="Excel.Sheet.12">
                  <p:link updateAutomatic="1"/>
                </p:oleObj>
              </mc:Choice>
              <mc:Fallback>
                <p:oleObj name="Worksheet" r:id="rId14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41"/>
                      <a:stretch>
                        <a:fillRect/>
                      </a:stretch>
                    </p:blipFill>
                    <p:spPr>
                      <a:xfrm>
                        <a:off x="7902575" y="1608138"/>
                        <a:ext cx="185738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/>
          </p:cNvGraphicFramePr>
          <p:nvPr>
            <p:custDataLst>
              <p:tags r:id="rId88"/>
            </p:custDataLst>
            <p:extLst>
              <p:ext uri="{D42A27DB-BD31-4B8C-83A1-F6EECF244321}">
                <p14:modId xmlns:p14="http://schemas.microsoft.com/office/powerpoint/2010/main" val="755524513"/>
              </p:ext>
            </p:extLst>
          </p:nvPr>
        </p:nvGraphicFramePr>
        <p:xfrm>
          <a:off x="7900988" y="1476375"/>
          <a:ext cx="187325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84" name="Worksheet" r:id="rId142" imgW="1150443" imgH="175197" progId="Excel.Sheet.12">
                  <p:link updateAutomatic="1"/>
                </p:oleObj>
              </mc:Choice>
              <mc:Fallback>
                <p:oleObj name="Worksheet" r:id="rId14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43"/>
                      <a:stretch>
                        <a:fillRect/>
                      </a:stretch>
                    </p:blipFill>
                    <p:spPr>
                      <a:xfrm>
                        <a:off x="7900988" y="1476375"/>
                        <a:ext cx="187325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TextBox 90"/>
          <p:cNvSpPr txBox="1"/>
          <p:nvPr>
            <p:custDataLst>
              <p:tags r:id="rId89"/>
            </p:custDataLst>
          </p:nvPr>
        </p:nvSpPr>
        <p:spPr>
          <a:xfrm>
            <a:off x="1089012" y="5081967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TCIR</a:t>
            </a:r>
          </a:p>
        </p:txBody>
      </p:sp>
      <p:sp>
        <p:nvSpPr>
          <p:cNvPr id="92" name="TextBox 91"/>
          <p:cNvSpPr txBox="1"/>
          <p:nvPr>
            <p:custDataLst>
              <p:tags r:id="rId90"/>
            </p:custDataLst>
          </p:nvPr>
        </p:nvSpPr>
        <p:spPr>
          <a:xfrm>
            <a:off x="1100486" y="5212991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KZT</a:t>
            </a:r>
          </a:p>
        </p:txBody>
      </p:sp>
      <p:graphicFrame>
        <p:nvGraphicFramePr>
          <p:cNvPr id="39" name="Object 38"/>
          <p:cNvGraphicFramePr>
            <a:graphicFrameLocks/>
          </p:cNvGraphicFramePr>
          <p:nvPr>
            <p:custDataLst>
              <p:tags r:id="rId91"/>
            </p:custDataLst>
            <p:extLst>
              <p:ext uri="{D42A27DB-BD31-4B8C-83A1-F6EECF244321}">
                <p14:modId xmlns:p14="http://schemas.microsoft.com/office/powerpoint/2010/main" val="2811839088"/>
              </p:ext>
            </p:extLst>
          </p:nvPr>
        </p:nvGraphicFramePr>
        <p:xfrm>
          <a:off x="1304925" y="5211763"/>
          <a:ext cx="187325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85" name="Worksheet" r:id="rId144" imgW="1150443" imgH="175197" progId="Excel.Sheet.12">
                  <p:link updateAutomatic="1"/>
                </p:oleObj>
              </mc:Choice>
              <mc:Fallback>
                <p:oleObj name="Worksheet" r:id="rId14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45"/>
                      <a:stretch>
                        <a:fillRect/>
                      </a:stretch>
                    </p:blipFill>
                    <p:spPr>
                      <a:xfrm>
                        <a:off x="1304925" y="5211763"/>
                        <a:ext cx="187325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TextBox 92"/>
          <p:cNvSpPr txBox="1"/>
          <p:nvPr>
            <p:custDataLst>
              <p:tags r:id="rId92"/>
            </p:custDataLst>
          </p:nvPr>
        </p:nvSpPr>
        <p:spPr>
          <a:xfrm>
            <a:off x="2815600" y="5565499"/>
            <a:ext cx="6968480" cy="330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500"/>
              </a:spcBef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Traffic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light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logic    -&gt; If Scenario is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specified</a:t>
            </a:r>
            <a:r>
              <a:rPr lang="en-US" sz="900" b="1" kern="0" noProof="0" dirty="0">
                <a:solidFill>
                  <a:srgbClr val="000000"/>
                </a:solidFill>
              </a:rPr>
              <a:t> </a:t>
            </a:r>
            <a:r>
              <a:rPr lang="en-US" sz="900" b="1" kern="0" noProof="0" dirty="0" smtClean="0">
                <a:solidFill>
                  <a:srgbClr val="000000"/>
                </a:solidFill>
              </a:rPr>
              <a:t>=</a:t>
            </a:r>
            <a:r>
              <a:rPr lang="en-US" sz="900" b="1" kern="0" dirty="0" smtClean="0">
                <a:solidFill>
                  <a:srgbClr val="000000"/>
                </a:solidFill>
              </a:rPr>
              <a:t> </a:t>
            </a:r>
            <a:r>
              <a:rPr lang="en-US" sz="1000" b="1" kern="0" dirty="0" smtClean="0">
                <a:solidFill>
                  <a:schemeClr val="accent3"/>
                </a:solidFill>
              </a:rPr>
              <a:t>C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F</a:t>
            </a: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 a.m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lang="en-US" sz="1050" b="1" kern="0" dirty="0">
                <a:solidFill>
                  <a:schemeClr val="accent3"/>
                </a:solidFill>
              </a:rPr>
              <a:t>xx </a:t>
            </a:r>
            <a:r>
              <a:rPr kumimoji="0" lang="en-US" sz="1050" b="1" i="0" u="none" strike="noStrike" kern="0" cap="none" spc="0" normalizeH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vs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respective scenario</a:t>
            </a:r>
            <a:r>
              <a:rPr lang="en-US" sz="800" b="1" kern="0" dirty="0" smtClean="0">
                <a:solidFill>
                  <a:srgbClr val="000000"/>
                </a:solidFill>
              </a:rPr>
              <a:t> </a:t>
            </a:r>
            <a:r>
              <a:rPr lang="en-US" sz="800" b="1" kern="0" dirty="0">
                <a:solidFill>
                  <a:srgbClr val="000000"/>
                </a:solidFill>
              </a:rPr>
              <a:t>(</a:t>
            </a:r>
            <a:r>
              <a:rPr lang="en-US" sz="900" b="1" kern="0" dirty="0">
                <a:solidFill>
                  <a:schemeClr val="accent3"/>
                </a:solidFill>
              </a:rPr>
              <a:t>TBP, </a:t>
            </a:r>
            <a:r>
              <a:rPr lang="en-US" sz="900" b="1" kern="0" dirty="0" smtClean="0">
                <a:solidFill>
                  <a:schemeClr val="accent3"/>
                </a:solidFill>
              </a:rPr>
              <a:t>Stretch, </a:t>
            </a:r>
            <a:r>
              <a:rPr lang="en-US" sz="900" b="1" kern="0" dirty="0">
                <a:solidFill>
                  <a:schemeClr val="accent3"/>
                </a:solidFill>
              </a:rPr>
              <a:t>FC, PULi and CF</a:t>
            </a:r>
            <a:r>
              <a:rPr lang="en-US" sz="800" b="1" kern="0" dirty="0">
                <a:solidFill>
                  <a:srgbClr val="000000"/>
                </a:solidFill>
              </a:rPr>
              <a:t>)</a:t>
            </a: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>
              <a:spcBef>
                <a:spcPts val="500"/>
              </a:spcBef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lang="en-US" sz="900" b="1" kern="0" dirty="0" smtClean="0">
                <a:solidFill>
                  <a:srgbClr val="000000"/>
                </a:solidFill>
              </a:rPr>
              <a:t>	      -&gt;  If there’s no Scenario specified = </a:t>
            </a:r>
            <a:r>
              <a:rPr lang="en-US" sz="1000" b="1" kern="0" dirty="0">
                <a:solidFill>
                  <a:schemeClr val="accent3"/>
                </a:solidFill>
              </a:rPr>
              <a:t>CF </a:t>
            </a:r>
            <a:r>
              <a:rPr lang="en-US" sz="1000" b="1" kern="0" dirty="0" smtClean="0">
                <a:solidFill>
                  <a:schemeClr val="accent3"/>
                </a:solidFill>
              </a:rPr>
              <a:t>a.m. xx </a:t>
            </a:r>
            <a:r>
              <a:rPr lang="en-US" sz="1000" b="1" kern="0" dirty="0">
                <a:solidFill>
                  <a:schemeClr val="accent3"/>
                </a:solidFill>
              </a:rPr>
              <a:t>vs</a:t>
            </a:r>
            <a:r>
              <a:rPr lang="en-US" sz="900" b="1" kern="0" dirty="0" smtClean="0">
                <a:solidFill>
                  <a:srgbClr val="000000"/>
                </a:solidFill>
              </a:rPr>
              <a:t>. Pre-defined target or upper limit (</a:t>
            </a:r>
            <a:r>
              <a:rPr lang="en-US" sz="800" b="1" kern="0" dirty="0" smtClean="0">
                <a:solidFill>
                  <a:srgbClr val="000000"/>
                </a:solidFill>
              </a:rPr>
              <a:t>Available at TaC Excel)</a:t>
            </a:r>
            <a:endParaRPr kumimoji="0" lang="en-US" sz="800" b="1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>
            <p:custDataLst>
              <p:tags r:id="rId93"/>
            </p:custDataLst>
            <p:extLst>
              <p:ext uri="{D42A27DB-BD31-4B8C-83A1-F6EECF244321}">
                <p14:modId xmlns:p14="http://schemas.microsoft.com/office/powerpoint/2010/main" val="1397143021"/>
              </p:ext>
            </p:extLst>
          </p:nvPr>
        </p:nvGraphicFramePr>
        <p:xfrm>
          <a:off x="3298825" y="5037138"/>
          <a:ext cx="193675" cy="9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86" name="Worksheet" r:id="rId146" imgW="1150443" imgH="175197" progId="Excel.Sheet.12">
                  <p:link updateAutomatic="1"/>
                </p:oleObj>
              </mc:Choice>
              <mc:Fallback>
                <p:oleObj name="Worksheet" r:id="rId146" imgW="1150443" imgH="175197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7"/>
                      <a:stretch>
                        <a:fillRect/>
                      </a:stretch>
                    </p:blipFill>
                    <p:spPr>
                      <a:xfrm>
                        <a:off x="3298825" y="5037138"/>
                        <a:ext cx="193675" cy="98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37586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1" name="Rectangle 13" descr="30%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1187" y="2123459"/>
            <a:ext cx="10009424" cy="1124885"/>
          </a:xfrm>
          <a:prstGeom prst="rect">
            <a:avLst/>
          </a:prstGeom>
          <a:solidFill>
            <a:srgbClr val="75B442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" name="Rectangle 2" descr="30%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2478" y="4324921"/>
            <a:ext cx="10009423" cy="1184755"/>
          </a:xfrm>
          <a:prstGeom prst="rect">
            <a:avLst/>
          </a:prstGeom>
          <a:solidFill>
            <a:srgbClr val="0C98D5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134" name="Picture 133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82"/>
          <a:srcRect l="56357" t="79565" r="32908" b="11704"/>
          <a:stretch/>
        </p:blipFill>
        <p:spPr>
          <a:xfrm>
            <a:off x="312504" y="4354776"/>
            <a:ext cx="1170774" cy="535567"/>
          </a:xfrm>
          <a:prstGeom prst="rect">
            <a:avLst/>
          </a:prstGeom>
        </p:spPr>
      </p:pic>
      <p:sp>
        <p:nvSpPr>
          <p:cNvPr id="135" name="Rectangle 17" descr="30%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85207" y="3286695"/>
            <a:ext cx="10009424" cy="987971"/>
          </a:xfrm>
          <a:prstGeom prst="rect">
            <a:avLst/>
          </a:prstGeom>
          <a:solidFill>
            <a:srgbClr val="BE1D7A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136" name="Picture 135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82"/>
          <a:srcRect l="55849" t="69109" r="34102" b="25206"/>
          <a:stretch/>
        </p:blipFill>
        <p:spPr>
          <a:xfrm>
            <a:off x="328531" y="3331796"/>
            <a:ext cx="1223912" cy="389426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82"/>
          <a:srcRect l="55671" t="54390" r="33593" b="37489"/>
          <a:stretch/>
        </p:blipFill>
        <p:spPr>
          <a:xfrm>
            <a:off x="303491" y="2128380"/>
            <a:ext cx="1371851" cy="583766"/>
          </a:xfrm>
          <a:prstGeom prst="rect">
            <a:avLst/>
          </a:prstGeom>
        </p:spPr>
      </p:pic>
      <p:sp>
        <p:nvSpPr>
          <p:cNvPr id="139" name="Rectangle 3" descr="30%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96748" y="1169498"/>
            <a:ext cx="9995156" cy="940221"/>
          </a:xfrm>
          <a:prstGeom prst="rect">
            <a:avLst/>
          </a:prstGeom>
          <a:solidFill>
            <a:srgbClr val="04A3B3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11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strike="noStrike" kern="0" cap="none" normalizeH="0" baseline="0" noProof="0" smtClean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Internal </a:t>
            </a:r>
            <a:r>
              <a:rPr kumimoji="0" lang="en-US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Diesel Systems | ChP/DBE | 1/29/2018</a:t>
            </a:r>
            <a:endParaRPr kumimoji="0" lang="en-US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12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2017 Robert Bosch LLC and affiliates. All rights reserved.</a:t>
            </a:r>
            <a:endParaRPr kumimoji="0" lang="en-US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11</a:t>
            </a:r>
            <a:endParaRPr kumimoji="0" lang="en-US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14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7" name="TextBox 176"/>
          <p:cNvSpPr txBox="1">
            <a:spLocks/>
          </p:cNvSpPr>
          <p:nvPr>
            <p:custDataLst>
              <p:tags r:id="rId15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US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ChP BSC 2017</a:t>
            </a:r>
          </a:p>
        </p:txBody>
      </p:sp>
      <p:sp>
        <p:nvSpPr>
          <p:cNvPr id="193" name="Text Box 42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182060" y="460869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noAutofit/>
          </a:bodyPr>
          <a:lstStyle/>
          <a:p>
            <a:pPr>
              <a:defRPr/>
            </a:pPr>
            <a:endParaRPr lang="de-DE"/>
          </a:p>
        </p:txBody>
      </p:sp>
      <p:sp>
        <p:nvSpPr>
          <p:cNvPr id="89" name="Text Box 37____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379926" y="1368205"/>
            <a:ext cx="18288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Budget</a:t>
            </a:r>
            <a:r>
              <a:rPr lang="de-DE" altLang="en-US" sz="1000" b="1" smtClean="0"/>
              <a:t/>
            </a:r>
            <a:br>
              <a:rPr lang="de-DE" altLang="en-US" sz="1000" b="1" smtClean="0"/>
            </a:br>
            <a:r>
              <a:rPr lang="de-DE" altLang="en-US" sz="1000" b="1" smtClean="0"/>
              <a:t>BPS</a:t>
            </a:r>
            <a:endParaRPr lang="de-DE" altLang="en-US" sz="1000" b="1" dirty="0"/>
          </a:p>
        </p:txBody>
      </p:sp>
      <p:sp>
        <p:nvSpPr>
          <p:cNvPr id="156" name="Title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US" sz="2800" dirty="0" smtClean="0">
                <a:solidFill>
                  <a:srgbClr val="A80163"/>
                </a:solidFill>
              </a:rPr>
              <a:t>ChP TaC 2017 – BPS </a:t>
            </a:r>
            <a:r>
              <a:rPr lang="en-US" sz="2800" dirty="0">
                <a:solidFill>
                  <a:srgbClr val="A80163"/>
                </a:solidFill>
              </a:rPr>
              <a:t>– CF 11.17 – MBR 13.17</a:t>
            </a:r>
          </a:p>
        </p:txBody>
      </p:sp>
      <p:sp>
        <p:nvSpPr>
          <p:cNvPr id="487" name="Rectangle 486"/>
          <p:cNvSpPr/>
          <p:nvPr>
            <p:custDataLst>
              <p:tags r:id="rId19"/>
            </p:custDataLst>
          </p:nvPr>
        </p:nvSpPr>
        <p:spPr>
          <a:xfrm>
            <a:off x="2441845" y="4402302"/>
            <a:ext cx="125340" cy="52555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</a:ln>
          <a:effectLst/>
        </p:spPr>
        <p:txBody>
          <a:bodyPr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83" name="Text Box 37___________________________________________________________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411063" y="3793767"/>
            <a:ext cx="1855383" cy="448948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/>
              <a:t>BPS Excellence</a:t>
            </a:r>
          </a:p>
        </p:txBody>
      </p:sp>
      <p:sp>
        <p:nvSpPr>
          <p:cNvPr id="95" name="Text Box 37____________________________________________________________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471742" y="4410893"/>
            <a:ext cx="1364353" cy="448948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1"/>
                </a:solidFill>
              </a:rPr>
              <a:t>IGEL Check</a:t>
            </a:r>
          </a:p>
          <a:p>
            <a:r>
              <a:rPr lang="de-DE" altLang="en-US" sz="1000" b="1" dirty="0" smtClean="0">
                <a:solidFill>
                  <a:schemeClr val="accent1"/>
                </a:solidFill>
              </a:rPr>
              <a:t>CRIN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96" name="Text Box 37_______________________________________________________________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930090" y="4410893"/>
            <a:ext cx="1389888" cy="448948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1"/>
                </a:solidFill>
              </a:rPr>
              <a:t>IGEL Check</a:t>
            </a:r>
          </a:p>
          <a:p>
            <a:r>
              <a:rPr lang="de-DE" altLang="en-US" sz="1000" b="1" dirty="0" smtClean="0">
                <a:solidFill>
                  <a:schemeClr val="accent1"/>
                </a:solidFill>
              </a:rPr>
              <a:t>Nozzle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97" name="Text Box 37______________________________________________________________________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507928" y="4410893"/>
            <a:ext cx="1389888" cy="448948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IGEL Check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EV14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98" name="Text Box 37_______________________________________________________________________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916979" y="4427750"/>
            <a:ext cx="1389888" cy="448948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IGEL Check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HDEV5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99" name="Text Box 37________________________________________________________________________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7338323" y="4427750"/>
            <a:ext cx="1389888" cy="448948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IGEL Check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HDP5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00" name="Text Box 37_________________________________________________________________________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8857739" y="4416597"/>
            <a:ext cx="1389888" cy="448948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6"/>
                </a:solidFill>
              </a:rPr>
              <a:t>IGEL Check</a:t>
            </a:r>
          </a:p>
          <a:p>
            <a:r>
              <a:rPr lang="de-DE" altLang="en-US" sz="1000" b="1" dirty="0" smtClean="0">
                <a:solidFill>
                  <a:schemeClr val="accent6"/>
                </a:solidFill>
              </a:rPr>
              <a:t>ESP9</a:t>
            </a:r>
            <a:endParaRPr lang="de-DE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111" name="Text Box 37__________________________________________________________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983826" y="3314676"/>
            <a:ext cx="18288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Industry 4.0</a:t>
            </a:r>
            <a:endParaRPr lang="de-DE" altLang="en-US" sz="1000" b="1" dirty="0"/>
          </a:p>
        </p:txBody>
      </p:sp>
      <p:sp>
        <p:nvSpPr>
          <p:cNvPr id="113" name="Text Box 37_____________________________________________________________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4421227" y="3314676"/>
            <a:ext cx="18288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/>
              <a:t>Lean@ChP</a:t>
            </a:r>
          </a:p>
        </p:txBody>
      </p:sp>
      <p:sp>
        <p:nvSpPr>
          <p:cNvPr id="86" name="Text Box 45_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003416" y="4910328"/>
            <a:ext cx="1150171" cy="5486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Safety </a:t>
            </a:r>
          </a:p>
        </p:txBody>
      </p:sp>
      <p:sp>
        <p:nvSpPr>
          <p:cNvPr id="88" name="Text Box 45___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331477" y="4910328"/>
            <a:ext cx="1188034" cy="5486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Staffing:</a:t>
            </a:r>
          </a:p>
          <a:p>
            <a:r>
              <a:rPr lang="de-DE" altLang="en-US" sz="1000" b="1" dirty="0" smtClean="0"/>
              <a:t> Ind. PC</a:t>
            </a:r>
            <a:endParaRPr lang="de-DE" altLang="en-US" sz="1000" b="1" dirty="0"/>
          </a:p>
        </p:txBody>
      </p:sp>
      <p:sp>
        <p:nvSpPr>
          <p:cNvPr id="90" name="Text Box 45____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4788758" y="4910328"/>
            <a:ext cx="1258517" cy="5486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Staffing: Need/Demand</a:t>
            </a:r>
            <a:endParaRPr lang="de-DE" altLang="en-US" sz="1000" b="1" dirty="0"/>
          </a:p>
        </p:txBody>
      </p:sp>
      <p:sp>
        <p:nvSpPr>
          <p:cNvPr id="115" name="Text Box 45_____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7628517" y="4910328"/>
            <a:ext cx="1211804" cy="5486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Associate Satisfaction </a:t>
            </a:r>
          </a:p>
        </p:txBody>
      </p:sp>
      <p:sp>
        <p:nvSpPr>
          <p:cNvPr id="116" name="Text Box 45______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6266447" y="4910328"/>
            <a:ext cx="1184360" cy="5486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We lead ChP</a:t>
            </a:r>
            <a:endParaRPr lang="de-DE" altLang="en-US" sz="1000" b="1" dirty="0"/>
          </a:p>
        </p:txBody>
      </p:sp>
      <p:sp>
        <p:nvSpPr>
          <p:cNvPr id="117" name="Text Box 45________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9048998" y="4914097"/>
            <a:ext cx="1123049" cy="5486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Inspiring Working Condition</a:t>
            </a:r>
            <a:endParaRPr lang="de-DE" altLang="en-US" sz="1000" b="1" dirty="0"/>
          </a:p>
        </p:txBody>
      </p:sp>
      <p:sp>
        <p:nvSpPr>
          <p:cNvPr id="131" name="Text Box 37_________________________________________________________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6858627" y="3322729"/>
            <a:ext cx="18288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Audit Findings</a:t>
            </a:r>
            <a:endParaRPr lang="de-DE" altLang="en-US" sz="1000" b="1" dirty="0"/>
          </a:p>
        </p:txBody>
      </p:sp>
      <p:sp>
        <p:nvSpPr>
          <p:cNvPr id="78" name="TextBox 77"/>
          <p:cNvSpPr txBox="1"/>
          <p:nvPr>
            <p:custDataLst>
              <p:tags r:id="rId36"/>
            </p:custDataLst>
          </p:nvPr>
        </p:nvSpPr>
        <p:spPr>
          <a:xfrm>
            <a:off x="5735492" y="1411343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80" name="TextBox 79"/>
          <p:cNvSpPr txBox="1"/>
          <p:nvPr>
            <p:custDataLst>
              <p:tags r:id="rId37"/>
            </p:custDataLst>
          </p:nvPr>
        </p:nvSpPr>
        <p:spPr>
          <a:xfrm>
            <a:off x="5739639" y="1684940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81" name="TextBox 80"/>
          <p:cNvSpPr txBox="1"/>
          <p:nvPr>
            <p:custDataLst>
              <p:tags r:id="rId38"/>
            </p:custDataLst>
          </p:nvPr>
        </p:nvSpPr>
        <p:spPr>
          <a:xfrm>
            <a:off x="5733351" y="1546568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85" name="TextBox 84"/>
          <p:cNvSpPr txBox="1"/>
          <p:nvPr>
            <p:custDataLst>
              <p:tags r:id="rId39"/>
            </p:custDataLst>
          </p:nvPr>
        </p:nvSpPr>
        <p:spPr>
          <a:xfrm>
            <a:off x="4091230" y="5329015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87" name="TextBox 86"/>
          <p:cNvSpPr txBox="1"/>
          <p:nvPr>
            <p:custDataLst>
              <p:tags r:id="rId40"/>
            </p:custDataLst>
          </p:nvPr>
        </p:nvSpPr>
        <p:spPr>
          <a:xfrm>
            <a:off x="4090418" y="5165604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graphicFrame>
        <p:nvGraphicFramePr>
          <p:cNvPr id="2" name="Object 1"/>
          <p:cNvGraphicFramePr>
            <a:graphicFrameLocks/>
          </p:cNvGraphicFramePr>
          <p:nvPr>
            <p:custDataLst>
              <p:tags r:id="rId41"/>
            </p:custDataLst>
            <p:extLst>
              <p:ext uri="{D42A27DB-BD31-4B8C-83A1-F6EECF244321}">
                <p14:modId xmlns:p14="http://schemas.microsoft.com/office/powerpoint/2010/main" val="2410331699"/>
              </p:ext>
            </p:extLst>
          </p:nvPr>
        </p:nvGraphicFramePr>
        <p:xfrm>
          <a:off x="5943600" y="1425575"/>
          <a:ext cx="19050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3" name="Worksheet" r:id="rId83" imgW="1150443" imgH="175197" progId="Excel.Sheet.12">
                  <p:link updateAutomatic="1"/>
                </p:oleObj>
              </mc:Choice>
              <mc:Fallback>
                <p:oleObj name="Worksheet" r:id="rId8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84"/>
                      <a:stretch>
                        <a:fillRect/>
                      </a:stretch>
                    </p:blipFill>
                    <p:spPr>
                      <a:xfrm>
                        <a:off x="5943600" y="1425575"/>
                        <a:ext cx="190500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/>
          </p:cNvGraphicFramePr>
          <p:nvPr>
            <p:custDataLst>
              <p:tags r:id="rId42"/>
            </p:custDataLst>
            <p:extLst>
              <p:ext uri="{D42A27DB-BD31-4B8C-83A1-F6EECF244321}">
                <p14:modId xmlns:p14="http://schemas.microsoft.com/office/powerpoint/2010/main" val="327219976"/>
              </p:ext>
            </p:extLst>
          </p:nvPr>
        </p:nvGraphicFramePr>
        <p:xfrm>
          <a:off x="5948363" y="1709738"/>
          <a:ext cx="188912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4" name="Worksheet" r:id="rId85" imgW="1150443" imgH="175197" progId="Excel.Sheet.12">
                  <p:link updateAutomatic="1"/>
                </p:oleObj>
              </mc:Choice>
              <mc:Fallback>
                <p:oleObj name="Worksheet" r:id="rId8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84"/>
                      <a:stretch>
                        <a:fillRect/>
                      </a:stretch>
                    </p:blipFill>
                    <p:spPr>
                      <a:xfrm>
                        <a:off x="5948363" y="1709738"/>
                        <a:ext cx="188912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/>
          </p:cNvGraphicFramePr>
          <p:nvPr>
            <p:custDataLst>
              <p:tags r:id="rId43"/>
            </p:custDataLst>
            <p:extLst>
              <p:ext uri="{D42A27DB-BD31-4B8C-83A1-F6EECF244321}">
                <p14:modId xmlns:p14="http://schemas.microsoft.com/office/powerpoint/2010/main" val="3822887880"/>
              </p:ext>
            </p:extLst>
          </p:nvPr>
        </p:nvGraphicFramePr>
        <p:xfrm>
          <a:off x="5948363" y="1565275"/>
          <a:ext cx="188912" cy="11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5" name="Worksheet" r:id="rId86" imgW="1150443" imgH="175197" progId="Excel.Sheet.12">
                  <p:link updateAutomatic="1"/>
                </p:oleObj>
              </mc:Choice>
              <mc:Fallback>
                <p:oleObj name="Worksheet" r:id="rId8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87"/>
                      <a:stretch>
                        <a:fillRect/>
                      </a:stretch>
                    </p:blipFill>
                    <p:spPr>
                      <a:xfrm>
                        <a:off x="5948363" y="1565275"/>
                        <a:ext cx="188912" cy="115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/>
          </p:cNvGraphicFramePr>
          <p:nvPr>
            <p:custDataLst>
              <p:tags r:id="rId44"/>
            </p:custDataLst>
            <p:extLst>
              <p:ext uri="{D42A27DB-BD31-4B8C-83A1-F6EECF244321}">
                <p14:modId xmlns:p14="http://schemas.microsoft.com/office/powerpoint/2010/main" val="1251393489"/>
              </p:ext>
            </p:extLst>
          </p:nvPr>
        </p:nvGraphicFramePr>
        <p:xfrm>
          <a:off x="4259263" y="5000625"/>
          <a:ext cx="188912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6" name="Worksheet" r:id="rId88" imgW="1150443" imgH="175197" progId="Excel.Sheet.12">
                  <p:link updateAutomatic="1"/>
                </p:oleObj>
              </mc:Choice>
              <mc:Fallback>
                <p:oleObj name="Worksheet" r:id="rId8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89"/>
                      <a:stretch>
                        <a:fillRect/>
                      </a:stretch>
                    </p:blipFill>
                    <p:spPr>
                      <a:xfrm>
                        <a:off x="4259263" y="5000625"/>
                        <a:ext cx="188912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/>
          </p:cNvGraphicFramePr>
          <p:nvPr>
            <p:custDataLst>
              <p:tags r:id="rId45"/>
            </p:custDataLst>
            <p:extLst>
              <p:ext uri="{D42A27DB-BD31-4B8C-83A1-F6EECF244321}">
                <p14:modId xmlns:p14="http://schemas.microsoft.com/office/powerpoint/2010/main" val="2440847749"/>
              </p:ext>
            </p:extLst>
          </p:nvPr>
        </p:nvGraphicFramePr>
        <p:xfrm>
          <a:off x="4259263" y="5308600"/>
          <a:ext cx="188912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7" name="Worksheet" r:id="rId90" imgW="1150443" imgH="175197" progId="Excel.Sheet.12">
                  <p:link updateAutomatic="1"/>
                </p:oleObj>
              </mc:Choice>
              <mc:Fallback>
                <p:oleObj name="Worksheet" r:id="rId9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1"/>
                      <a:stretch>
                        <a:fillRect/>
                      </a:stretch>
                    </p:blipFill>
                    <p:spPr>
                      <a:xfrm>
                        <a:off x="4259263" y="5308600"/>
                        <a:ext cx="188912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/>
          </p:cNvGraphicFramePr>
          <p:nvPr>
            <p:custDataLst>
              <p:tags r:id="rId46"/>
            </p:custDataLst>
            <p:extLst>
              <p:ext uri="{D42A27DB-BD31-4B8C-83A1-F6EECF244321}">
                <p14:modId xmlns:p14="http://schemas.microsoft.com/office/powerpoint/2010/main" val="3127365246"/>
              </p:ext>
            </p:extLst>
          </p:nvPr>
        </p:nvGraphicFramePr>
        <p:xfrm>
          <a:off x="4257675" y="5157788"/>
          <a:ext cx="18891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8" name="Worksheet" r:id="rId92" imgW="1150443" imgH="175197" progId="Excel.Sheet.12">
                  <p:link updateAutomatic="1"/>
                </p:oleObj>
              </mc:Choice>
              <mc:Fallback>
                <p:oleObj name="Worksheet" r:id="rId9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3"/>
                      <a:stretch>
                        <a:fillRect/>
                      </a:stretch>
                    </p:blipFill>
                    <p:spPr>
                      <a:xfrm>
                        <a:off x="4257675" y="5157788"/>
                        <a:ext cx="18891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/>
          </p:cNvGraphicFramePr>
          <p:nvPr>
            <p:custDataLst>
              <p:tags r:id="rId47"/>
            </p:custDataLst>
            <p:extLst>
              <p:ext uri="{D42A27DB-BD31-4B8C-83A1-F6EECF244321}">
                <p14:modId xmlns:p14="http://schemas.microsoft.com/office/powerpoint/2010/main" val="3726087637"/>
              </p:ext>
            </p:extLst>
          </p:nvPr>
        </p:nvGraphicFramePr>
        <p:xfrm>
          <a:off x="5954713" y="3851275"/>
          <a:ext cx="187325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9" name="Worksheet" r:id="rId94" imgW="1150443" imgH="175197" progId="Excel.Sheet.12">
                  <p:link updateAutomatic="1"/>
                </p:oleObj>
              </mc:Choice>
              <mc:Fallback>
                <p:oleObj name="Worksheet" r:id="rId9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5"/>
                      <a:stretch>
                        <a:fillRect/>
                      </a:stretch>
                    </p:blipFill>
                    <p:spPr>
                      <a:xfrm>
                        <a:off x="5954713" y="3851275"/>
                        <a:ext cx="187325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/>
          </p:cNvGraphicFramePr>
          <p:nvPr>
            <p:custDataLst>
              <p:tags r:id="rId48"/>
            </p:custDataLst>
            <p:extLst>
              <p:ext uri="{D42A27DB-BD31-4B8C-83A1-F6EECF244321}">
                <p14:modId xmlns:p14="http://schemas.microsoft.com/office/powerpoint/2010/main" val="39821463"/>
              </p:ext>
            </p:extLst>
          </p:nvPr>
        </p:nvGraphicFramePr>
        <p:xfrm>
          <a:off x="2616200" y="4530725"/>
          <a:ext cx="185738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0" name="Worksheet" r:id="rId96" imgW="1150443" imgH="175197" progId="Excel.Sheet.12">
                  <p:link updateAutomatic="1"/>
                </p:oleObj>
              </mc:Choice>
              <mc:Fallback>
                <p:oleObj name="Worksheet" r:id="rId9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7"/>
                      <a:stretch>
                        <a:fillRect/>
                      </a:stretch>
                    </p:blipFill>
                    <p:spPr>
                      <a:xfrm>
                        <a:off x="2616200" y="4530725"/>
                        <a:ext cx="185738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/>
          </p:cNvGraphicFramePr>
          <p:nvPr>
            <p:custDataLst>
              <p:tags r:id="rId49"/>
            </p:custDataLst>
            <p:extLst>
              <p:ext uri="{D42A27DB-BD31-4B8C-83A1-F6EECF244321}">
                <p14:modId xmlns:p14="http://schemas.microsoft.com/office/powerpoint/2010/main" val="3623455302"/>
              </p:ext>
            </p:extLst>
          </p:nvPr>
        </p:nvGraphicFramePr>
        <p:xfrm>
          <a:off x="3952875" y="4522788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1" name="Worksheet" r:id="rId98" imgW="1150443" imgH="175197" progId="Excel.Sheet.12">
                  <p:link updateAutomatic="1"/>
                </p:oleObj>
              </mc:Choice>
              <mc:Fallback>
                <p:oleObj name="Worksheet" r:id="rId9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7"/>
                      <a:stretch>
                        <a:fillRect/>
                      </a:stretch>
                    </p:blipFill>
                    <p:spPr>
                      <a:xfrm>
                        <a:off x="3952875" y="4522788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/>
          </p:cNvGraphicFramePr>
          <p:nvPr>
            <p:custDataLst>
              <p:tags r:id="rId50"/>
            </p:custDataLst>
            <p:extLst>
              <p:ext uri="{D42A27DB-BD31-4B8C-83A1-F6EECF244321}">
                <p14:modId xmlns:p14="http://schemas.microsoft.com/office/powerpoint/2010/main" val="1722048697"/>
              </p:ext>
            </p:extLst>
          </p:nvPr>
        </p:nvGraphicFramePr>
        <p:xfrm>
          <a:off x="5613400" y="4484688"/>
          <a:ext cx="188913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2" name="Worksheet" r:id="rId99" imgW="1150443" imgH="175197" progId="Excel.Sheet.12">
                  <p:link updateAutomatic="1"/>
                </p:oleObj>
              </mc:Choice>
              <mc:Fallback>
                <p:oleObj name="Worksheet" r:id="rId9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7"/>
                      <a:stretch>
                        <a:fillRect/>
                      </a:stretch>
                    </p:blipFill>
                    <p:spPr>
                      <a:xfrm>
                        <a:off x="5613400" y="4484688"/>
                        <a:ext cx="188913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/>
          </p:cNvGraphicFramePr>
          <p:nvPr>
            <p:custDataLst>
              <p:tags r:id="rId51"/>
            </p:custDataLst>
            <p:extLst>
              <p:ext uri="{D42A27DB-BD31-4B8C-83A1-F6EECF244321}">
                <p14:modId xmlns:p14="http://schemas.microsoft.com/office/powerpoint/2010/main" val="1859554975"/>
              </p:ext>
            </p:extLst>
          </p:nvPr>
        </p:nvGraphicFramePr>
        <p:xfrm>
          <a:off x="7045325" y="4513263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3" name="Worksheet" r:id="rId100" imgW="1150443" imgH="175197" progId="Excel.Sheet.12">
                  <p:link updateAutomatic="1"/>
                </p:oleObj>
              </mc:Choice>
              <mc:Fallback>
                <p:oleObj name="Worksheet" r:id="rId10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7"/>
                      <a:stretch>
                        <a:fillRect/>
                      </a:stretch>
                    </p:blipFill>
                    <p:spPr>
                      <a:xfrm>
                        <a:off x="7045325" y="4513263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/>
          </p:cNvGraphicFramePr>
          <p:nvPr>
            <p:custDataLst>
              <p:tags r:id="rId52"/>
            </p:custDataLst>
            <p:extLst>
              <p:ext uri="{D42A27DB-BD31-4B8C-83A1-F6EECF244321}">
                <p14:modId xmlns:p14="http://schemas.microsoft.com/office/powerpoint/2010/main" val="1361617456"/>
              </p:ext>
            </p:extLst>
          </p:nvPr>
        </p:nvGraphicFramePr>
        <p:xfrm>
          <a:off x="8499475" y="4522788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4" name="Worksheet" r:id="rId101" imgW="1150443" imgH="175197" progId="Excel.Sheet.12">
                  <p:link updateAutomatic="1"/>
                </p:oleObj>
              </mc:Choice>
              <mc:Fallback>
                <p:oleObj name="Worksheet" r:id="rId10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7"/>
                      <a:stretch>
                        <a:fillRect/>
                      </a:stretch>
                    </p:blipFill>
                    <p:spPr>
                      <a:xfrm>
                        <a:off x="8499475" y="4522788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/>
          </p:cNvGraphicFramePr>
          <p:nvPr>
            <p:custDataLst>
              <p:tags r:id="rId53"/>
            </p:custDataLst>
            <p:extLst>
              <p:ext uri="{D42A27DB-BD31-4B8C-83A1-F6EECF244321}">
                <p14:modId xmlns:p14="http://schemas.microsoft.com/office/powerpoint/2010/main" val="1496336661"/>
              </p:ext>
            </p:extLst>
          </p:nvPr>
        </p:nvGraphicFramePr>
        <p:xfrm>
          <a:off x="10012363" y="4483100"/>
          <a:ext cx="187325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5" name="Worksheet" r:id="rId102" imgW="1150443" imgH="175197" progId="Excel.Sheet.12">
                  <p:link updateAutomatic="1"/>
                </p:oleObj>
              </mc:Choice>
              <mc:Fallback>
                <p:oleObj name="Worksheet" r:id="rId10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03"/>
                      <a:stretch>
                        <a:fillRect/>
                      </a:stretch>
                    </p:blipFill>
                    <p:spPr>
                      <a:xfrm>
                        <a:off x="10012363" y="4483100"/>
                        <a:ext cx="187325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/>
          </p:cNvGraphicFramePr>
          <p:nvPr>
            <p:custDataLst>
              <p:tags r:id="rId54"/>
            </p:custDataLst>
            <p:extLst>
              <p:ext uri="{D42A27DB-BD31-4B8C-83A1-F6EECF244321}">
                <p14:modId xmlns:p14="http://schemas.microsoft.com/office/powerpoint/2010/main" val="2402933900"/>
              </p:ext>
            </p:extLst>
          </p:nvPr>
        </p:nvGraphicFramePr>
        <p:xfrm>
          <a:off x="3459163" y="3413125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6" name="Worksheet" r:id="rId104" imgW="1150443" imgH="175197" progId="Excel.Sheet.12">
                  <p:link updateAutomatic="1"/>
                </p:oleObj>
              </mc:Choice>
              <mc:Fallback>
                <p:oleObj name="Worksheet" r:id="rId10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05"/>
                      <a:stretch>
                        <a:fillRect/>
                      </a:stretch>
                    </p:blipFill>
                    <p:spPr>
                      <a:xfrm>
                        <a:off x="3459163" y="3413125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/>
          </p:cNvGraphicFramePr>
          <p:nvPr>
            <p:custDataLst>
              <p:tags r:id="rId55"/>
            </p:custDataLst>
            <p:extLst>
              <p:ext uri="{D42A27DB-BD31-4B8C-83A1-F6EECF244321}">
                <p14:modId xmlns:p14="http://schemas.microsoft.com/office/powerpoint/2010/main" val="2060048569"/>
              </p:ext>
            </p:extLst>
          </p:nvPr>
        </p:nvGraphicFramePr>
        <p:xfrm>
          <a:off x="8428038" y="3433763"/>
          <a:ext cx="184150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7" name="Worksheet" r:id="rId106" imgW="1150443" imgH="175197" progId="Excel.Sheet.12">
                  <p:link updateAutomatic="1"/>
                </p:oleObj>
              </mc:Choice>
              <mc:Fallback>
                <p:oleObj name="Worksheet" r:id="rId10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05"/>
                      <a:stretch>
                        <a:fillRect/>
                      </a:stretch>
                    </p:blipFill>
                    <p:spPr>
                      <a:xfrm>
                        <a:off x="8428038" y="3433763"/>
                        <a:ext cx="184150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/>
          </p:cNvGraphicFramePr>
          <p:nvPr>
            <p:custDataLst>
              <p:tags r:id="rId56"/>
            </p:custDataLst>
            <p:extLst>
              <p:ext uri="{D42A27DB-BD31-4B8C-83A1-F6EECF244321}">
                <p14:modId xmlns:p14="http://schemas.microsoft.com/office/powerpoint/2010/main" val="2082124341"/>
              </p:ext>
            </p:extLst>
          </p:nvPr>
        </p:nvGraphicFramePr>
        <p:xfrm>
          <a:off x="5943600" y="3389313"/>
          <a:ext cx="19050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8" name="Worksheet" r:id="rId107" imgW="1150443" imgH="175197" progId="Excel.Sheet.12">
                  <p:link updateAutomatic="1"/>
                </p:oleObj>
              </mc:Choice>
              <mc:Fallback>
                <p:oleObj name="Worksheet" r:id="rId10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05"/>
                      <a:stretch>
                        <a:fillRect/>
                      </a:stretch>
                    </p:blipFill>
                    <p:spPr>
                      <a:xfrm>
                        <a:off x="5943600" y="3389313"/>
                        <a:ext cx="19050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/>
          </p:cNvGraphicFramePr>
          <p:nvPr>
            <p:custDataLst>
              <p:tags r:id="rId57"/>
            </p:custDataLst>
            <p:extLst>
              <p:ext uri="{D42A27DB-BD31-4B8C-83A1-F6EECF244321}">
                <p14:modId xmlns:p14="http://schemas.microsoft.com/office/powerpoint/2010/main" val="3138376650"/>
              </p:ext>
            </p:extLst>
          </p:nvPr>
        </p:nvGraphicFramePr>
        <p:xfrm>
          <a:off x="2927350" y="5029200"/>
          <a:ext cx="188913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9" name="Worksheet" r:id="rId108" imgW="1150443" imgH="175197" progId="Excel.Sheet.12">
                  <p:link updateAutomatic="1"/>
                </p:oleObj>
              </mc:Choice>
              <mc:Fallback>
                <p:oleObj name="Worksheet" r:id="rId10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09"/>
                      <a:stretch>
                        <a:fillRect/>
                      </a:stretch>
                    </p:blipFill>
                    <p:spPr>
                      <a:xfrm>
                        <a:off x="2927350" y="5029200"/>
                        <a:ext cx="188913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/>
          </p:cNvGraphicFramePr>
          <p:nvPr>
            <p:custDataLst>
              <p:tags r:id="rId58"/>
            </p:custDataLst>
            <p:extLst>
              <p:ext uri="{D42A27DB-BD31-4B8C-83A1-F6EECF244321}">
                <p14:modId xmlns:p14="http://schemas.microsoft.com/office/powerpoint/2010/main" val="3679399270"/>
              </p:ext>
            </p:extLst>
          </p:nvPr>
        </p:nvGraphicFramePr>
        <p:xfrm>
          <a:off x="5749925" y="5029200"/>
          <a:ext cx="187325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0" name="Worksheet" r:id="rId110" imgW="1150443" imgH="175197" progId="Excel.Sheet.12">
                  <p:link updateAutomatic="1"/>
                </p:oleObj>
              </mc:Choice>
              <mc:Fallback>
                <p:oleObj name="Worksheet" r:id="rId11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11"/>
                      <a:stretch>
                        <a:fillRect/>
                      </a:stretch>
                    </p:blipFill>
                    <p:spPr>
                      <a:xfrm>
                        <a:off x="5749925" y="5029200"/>
                        <a:ext cx="187325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/>
          </p:cNvGraphicFramePr>
          <p:nvPr>
            <p:custDataLst>
              <p:tags r:id="rId59"/>
            </p:custDataLst>
            <p:extLst>
              <p:ext uri="{D42A27DB-BD31-4B8C-83A1-F6EECF244321}">
                <p14:modId xmlns:p14="http://schemas.microsoft.com/office/powerpoint/2010/main" val="1524276146"/>
              </p:ext>
            </p:extLst>
          </p:nvPr>
        </p:nvGraphicFramePr>
        <p:xfrm>
          <a:off x="7178675" y="5029200"/>
          <a:ext cx="184150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1" name="Worksheet" r:id="rId112" imgW="1150443" imgH="175197" progId="Excel.Sheet.12">
                  <p:link updateAutomatic="1"/>
                </p:oleObj>
              </mc:Choice>
              <mc:Fallback>
                <p:oleObj name="Worksheet" r:id="rId11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05"/>
                      <a:stretch>
                        <a:fillRect/>
                      </a:stretch>
                    </p:blipFill>
                    <p:spPr>
                      <a:xfrm>
                        <a:off x="7178675" y="5029200"/>
                        <a:ext cx="184150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/>
          </p:cNvGraphicFramePr>
          <p:nvPr>
            <p:custDataLst>
              <p:tags r:id="rId60"/>
            </p:custDataLst>
            <p:extLst>
              <p:ext uri="{D42A27DB-BD31-4B8C-83A1-F6EECF244321}">
                <p14:modId xmlns:p14="http://schemas.microsoft.com/office/powerpoint/2010/main" val="150228838"/>
              </p:ext>
            </p:extLst>
          </p:nvPr>
        </p:nvGraphicFramePr>
        <p:xfrm>
          <a:off x="8543925" y="5029200"/>
          <a:ext cx="190500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2" name="Worksheet" r:id="rId113" imgW="1150443" imgH="175197" progId="Excel.Sheet.12">
                  <p:link updateAutomatic="1"/>
                </p:oleObj>
              </mc:Choice>
              <mc:Fallback>
                <p:oleObj name="Worksheet" r:id="rId11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05"/>
                      <a:stretch>
                        <a:fillRect/>
                      </a:stretch>
                    </p:blipFill>
                    <p:spPr>
                      <a:xfrm>
                        <a:off x="8543925" y="5029200"/>
                        <a:ext cx="190500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" name="Object 255"/>
          <p:cNvGraphicFramePr>
            <a:graphicFrameLocks/>
          </p:cNvGraphicFramePr>
          <p:nvPr>
            <p:custDataLst>
              <p:tags r:id="rId61"/>
            </p:custDataLst>
            <p:extLst>
              <p:ext uri="{D42A27DB-BD31-4B8C-83A1-F6EECF244321}">
                <p14:modId xmlns:p14="http://schemas.microsoft.com/office/powerpoint/2010/main" val="1825615225"/>
              </p:ext>
            </p:extLst>
          </p:nvPr>
        </p:nvGraphicFramePr>
        <p:xfrm>
          <a:off x="9874250" y="5029200"/>
          <a:ext cx="188913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3" name="Worksheet" r:id="rId114" imgW="1150443" imgH="175197" progId="Excel.Sheet.12">
                  <p:link updateAutomatic="1"/>
                </p:oleObj>
              </mc:Choice>
              <mc:Fallback>
                <p:oleObj name="Worksheet" r:id="rId11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05"/>
                      <a:stretch>
                        <a:fillRect/>
                      </a:stretch>
                    </p:blipFill>
                    <p:spPr>
                      <a:xfrm>
                        <a:off x="9874250" y="5029200"/>
                        <a:ext cx="188913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Box 73"/>
          <p:cNvSpPr txBox="1"/>
          <p:nvPr>
            <p:custDataLst>
              <p:tags r:id="rId62"/>
            </p:custDataLst>
          </p:nvPr>
        </p:nvSpPr>
        <p:spPr>
          <a:xfrm>
            <a:off x="4059843" y="5007229"/>
            <a:ext cx="196013" cy="843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PULi</a:t>
            </a:r>
          </a:p>
        </p:txBody>
      </p:sp>
      <p:pic>
        <p:nvPicPr>
          <p:cNvPr id="75" name="Picture 74"/>
          <p:cNvPicPr>
            <a:picLocks noChangeAspect="1"/>
          </p:cNvPicPr>
          <p:nvPr>
            <p:custDataLst>
              <p:tags r:id="rId63"/>
            </p:custDataLst>
          </p:nvPr>
        </p:nvPicPr>
        <p:blipFill rotWithShape="1">
          <a:blip r:embed="rId82"/>
          <a:srcRect l="56300" t="43528" r="31595" b="50381"/>
          <a:stretch/>
        </p:blipFill>
        <p:spPr>
          <a:xfrm>
            <a:off x="303491" y="1169883"/>
            <a:ext cx="1480583" cy="396762"/>
          </a:xfrm>
          <a:prstGeom prst="rect">
            <a:avLst/>
          </a:prstGeom>
        </p:spPr>
      </p:pic>
      <p:sp>
        <p:nvSpPr>
          <p:cNvPr id="73" name="Text Box 45__"/>
          <p:cNvSpPr txBox="1"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363367" y="2752248"/>
            <a:ext cx="16002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1"/>
                </a:solidFill>
              </a:rPr>
              <a:t>Ramp-up/Ramp-down</a:t>
            </a:r>
            <a:endParaRPr lang="de-DE" altLang="en-US" sz="1000" b="1" dirty="0">
              <a:solidFill>
                <a:schemeClr val="accent1"/>
              </a:solidFill>
            </a:endParaRPr>
          </a:p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1"/>
                </a:solidFill>
              </a:rPr>
              <a:t>CRIN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76" name="Text Box 45__________"/>
          <p:cNvSpPr txBox="1"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2007898" y="2752248"/>
            <a:ext cx="16002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1"/>
                </a:solidFill>
              </a:rPr>
              <a:t>Ramp-up/Ramp-down</a:t>
            </a:r>
            <a:endParaRPr lang="de-DE" altLang="en-US" sz="1000" b="1" dirty="0">
              <a:solidFill>
                <a:schemeClr val="accent1"/>
              </a:solidFill>
            </a:endParaRPr>
          </a:p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1"/>
                </a:solidFill>
              </a:rPr>
              <a:t>Nozzle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77" name="Text Box 45___________"/>
          <p:cNvSpPr txBox="1"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5310996" y="2752248"/>
            <a:ext cx="16002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Ramp-up/Ramp-down</a:t>
            </a:r>
            <a:endParaRPr lang="de-DE" altLang="en-US" sz="1000" b="1" dirty="0">
              <a:solidFill>
                <a:schemeClr val="accent3"/>
              </a:solidFill>
            </a:endParaRPr>
          </a:p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HDEV5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79" name="Text Box 45____________"/>
          <p:cNvSpPr txBox="1"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3651260" y="2753850"/>
            <a:ext cx="16002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Ramp-up/Ramp-down</a:t>
            </a:r>
            <a:endParaRPr lang="de-DE" altLang="en-US" sz="1000" b="1" dirty="0">
              <a:solidFill>
                <a:schemeClr val="accent3"/>
              </a:solidFill>
            </a:endParaRPr>
          </a:p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EV14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82" name="Text Box 45_____________"/>
          <p:cNvSpPr txBox="1"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6962366" y="2752248"/>
            <a:ext cx="16002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Ramp-up/Ramp-down</a:t>
            </a:r>
            <a:endParaRPr lang="de-DE" altLang="en-US" sz="1000" b="1" dirty="0">
              <a:solidFill>
                <a:schemeClr val="accent3"/>
              </a:solidFill>
            </a:endParaRPr>
          </a:p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HDP5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01" name="Text Box 45______________"/>
          <p:cNvSpPr txBox="1"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8647427" y="2746565"/>
            <a:ext cx="16002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6"/>
                </a:solidFill>
              </a:rPr>
              <a:t>Ramp-up/Ramp-down</a:t>
            </a:r>
            <a:endParaRPr lang="de-DE" altLang="en-US" sz="1000" b="1" dirty="0">
              <a:solidFill>
                <a:schemeClr val="accent6"/>
              </a:solidFill>
            </a:endParaRPr>
          </a:p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6"/>
                </a:solidFill>
              </a:rPr>
              <a:t>ESP9, IPB</a:t>
            </a:r>
            <a:endParaRPr lang="de-DE" altLang="en-US" sz="1000" b="1" dirty="0">
              <a:solidFill>
                <a:schemeClr val="accent6"/>
              </a:solidFill>
            </a:endParaRPr>
          </a:p>
        </p:txBody>
      </p:sp>
      <p:graphicFrame>
        <p:nvGraphicFramePr>
          <p:cNvPr id="480" name="Object 479"/>
          <p:cNvGraphicFramePr>
            <a:graphicFrameLocks/>
          </p:cNvGraphicFramePr>
          <p:nvPr>
            <p:custDataLst>
              <p:tags r:id="rId70"/>
            </p:custDataLst>
            <p:extLst>
              <p:ext uri="{D42A27DB-BD31-4B8C-83A1-F6EECF244321}">
                <p14:modId xmlns:p14="http://schemas.microsoft.com/office/powerpoint/2010/main" val="660000470"/>
              </p:ext>
            </p:extLst>
          </p:nvPr>
        </p:nvGraphicFramePr>
        <p:xfrm>
          <a:off x="1701800" y="3036888"/>
          <a:ext cx="187325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4" name="Worksheet" r:id="rId115" imgW="1150443" imgH="175197" progId="Excel.Sheet.12">
                  <p:link updateAutomatic="1"/>
                </p:oleObj>
              </mc:Choice>
              <mc:Fallback>
                <p:oleObj name="Worksheet" r:id="rId11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05"/>
                      <a:stretch>
                        <a:fillRect/>
                      </a:stretch>
                    </p:blipFill>
                    <p:spPr>
                      <a:xfrm>
                        <a:off x="1701800" y="3036888"/>
                        <a:ext cx="187325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" name="Object 480"/>
          <p:cNvGraphicFramePr>
            <a:graphicFrameLocks/>
          </p:cNvGraphicFramePr>
          <p:nvPr>
            <p:custDataLst>
              <p:tags r:id="rId71"/>
            </p:custDataLst>
            <p:extLst>
              <p:ext uri="{D42A27DB-BD31-4B8C-83A1-F6EECF244321}">
                <p14:modId xmlns:p14="http://schemas.microsoft.com/office/powerpoint/2010/main" val="3691229669"/>
              </p:ext>
            </p:extLst>
          </p:nvPr>
        </p:nvGraphicFramePr>
        <p:xfrm>
          <a:off x="3367088" y="3032125"/>
          <a:ext cx="188912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5" name="Worksheet" r:id="rId116" imgW="1150443" imgH="175197" progId="Excel.Sheet.12">
                  <p:link updateAutomatic="1"/>
                </p:oleObj>
              </mc:Choice>
              <mc:Fallback>
                <p:oleObj name="Worksheet" r:id="rId11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05"/>
                      <a:stretch>
                        <a:fillRect/>
                      </a:stretch>
                    </p:blipFill>
                    <p:spPr>
                      <a:xfrm>
                        <a:off x="3367088" y="3032125"/>
                        <a:ext cx="188912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" name="Object 481"/>
          <p:cNvGraphicFramePr>
            <a:graphicFrameLocks/>
          </p:cNvGraphicFramePr>
          <p:nvPr>
            <p:custDataLst>
              <p:tags r:id="rId72"/>
            </p:custDataLst>
            <p:extLst>
              <p:ext uri="{D42A27DB-BD31-4B8C-83A1-F6EECF244321}">
                <p14:modId xmlns:p14="http://schemas.microsoft.com/office/powerpoint/2010/main" val="1085752714"/>
              </p:ext>
            </p:extLst>
          </p:nvPr>
        </p:nvGraphicFramePr>
        <p:xfrm>
          <a:off x="4954588" y="3043238"/>
          <a:ext cx="18732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6" name="Worksheet" r:id="rId117" imgW="1150443" imgH="175197" progId="Excel.Sheet.12">
                  <p:link updateAutomatic="1"/>
                </p:oleObj>
              </mc:Choice>
              <mc:Fallback>
                <p:oleObj name="Worksheet" r:id="rId11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05"/>
                      <a:stretch>
                        <a:fillRect/>
                      </a:stretch>
                    </p:blipFill>
                    <p:spPr>
                      <a:xfrm>
                        <a:off x="4954588" y="3043238"/>
                        <a:ext cx="18732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" name="Object 482"/>
          <p:cNvGraphicFramePr>
            <a:graphicFrameLocks/>
          </p:cNvGraphicFramePr>
          <p:nvPr>
            <p:custDataLst>
              <p:tags r:id="rId73"/>
            </p:custDataLst>
            <p:extLst>
              <p:ext uri="{D42A27DB-BD31-4B8C-83A1-F6EECF244321}">
                <p14:modId xmlns:p14="http://schemas.microsoft.com/office/powerpoint/2010/main" val="211917377"/>
              </p:ext>
            </p:extLst>
          </p:nvPr>
        </p:nvGraphicFramePr>
        <p:xfrm>
          <a:off x="6638925" y="3043238"/>
          <a:ext cx="188913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7" name="Worksheet" r:id="rId118" imgW="1150443" imgH="175197" progId="Excel.Sheet.12">
                  <p:link updateAutomatic="1"/>
                </p:oleObj>
              </mc:Choice>
              <mc:Fallback>
                <p:oleObj name="Worksheet" r:id="rId11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05"/>
                      <a:stretch>
                        <a:fillRect/>
                      </a:stretch>
                    </p:blipFill>
                    <p:spPr>
                      <a:xfrm>
                        <a:off x="6638925" y="3043238"/>
                        <a:ext cx="188913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" name="Object 483"/>
          <p:cNvGraphicFramePr>
            <a:graphicFrameLocks/>
          </p:cNvGraphicFramePr>
          <p:nvPr>
            <p:custDataLst>
              <p:tags r:id="rId74"/>
            </p:custDataLst>
            <p:extLst>
              <p:ext uri="{D42A27DB-BD31-4B8C-83A1-F6EECF244321}">
                <p14:modId xmlns:p14="http://schemas.microsoft.com/office/powerpoint/2010/main" val="907176988"/>
              </p:ext>
            </p:extLst>
          </p:nvPr>
        </p:nvGraphicFramePr>
        <p:xfrm>
          <a:off x="8315325" y="3038475"/>
          <a:ext cx="185738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8" name="Worksheet" r:id="rId119" imgW="1150443" imgH="175197" progId="Excel.Sheet.12">
                  <p:link updateAutomatic="1"/>
                </p:oleObj>
              </mc:Choice>
              <mc:Fallback>
                <p:oleObj name="Worksheet" r:id="rId11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05"/>
                      <a:stretch>
                        <a:fillRect/>
                      </a:stretch>
                    </p:blipFill>
                    <p:spPr>
                      <a:xfrm>
                        <a:off x="8315325" y="3038475"/>
                        <a:ext cx="185738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" name="Object 484"/>
          <p:cNvGraphicFramePr>
            <a:graphicFrameLocks/>
          </p:cNvGraphicFramePr>
          <p:nvPr>
            <p:custDataLst>
              <p:tags r:id="rId75"/>
            </p:custDataLst>
            <p:extLst>
              <p:ext uri="{D42A27DB-BD31-4B8C-83A1-F6EECF244321}">
                <p14:modId xmlns:p14="http://schemas.microsoft.com/office/powerpoint/2010/main" val="3078688375"/>
              </p:ext>
            </p:extLst>
          </p:nvPr>
        </p:nvGraphicFramePr>
        <p:xfrm>
          <a:off x="9967913" y="3028950"/>
          <a:ext cx="185737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9" name="Worksheet" r:id="rId120" imgW="1150443" imgH="175197" progId="Excel.Sheet.12">
                  <p:link updateAutomatic="1"/>
                </p:oleObj>
              </mc:Choice>
              <mc:Fallback>
                <p:oleObj name="Worksheet" r:id="rId12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05"/>
                      <a:stretch>
                        <a:fillRect/>
                      </a:stretch>
                    </p:blipFill>
                    <p:spPr>
                      <a:xfrm>
                        <a:off x="9967913" y="3028950"/>
                        <a:ext cx="185737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TextBox 102"/>
          <p:cNvSpPr txBox="1"/>
          <p:nvPr>
            <p:custDataLst>
              <p:tags r:id="rId76"/>
            </p:custDataLst>
          </p:nvPr>
        </p:nvSpPr>
        <p:spPr>
          <a:xfrm>
            <a:off x="2697474" y="5048916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TCIR</a:t>
            </a:r>
          </a:p>
        </p:txBody>
      </p:sp>
      <p:sp>
        <p:nvSpPr>
          <p:cNvPr id="104" name="TextBox 103"/>
          <p:cNvSpPr txBox="1"/>
          <p:nvPr>
            <p:custDataLst>
              <p:tags r:id="rId77"/>
            </p:custDataLst>
          </p:nvPr>
        </p:nvSpPr>
        <p:spPr>
          <a:xfrm>
            <a:off x="2708948" y="5179940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KZT</a:t>
            </a:r>
          </a:p>
        </p:txBody>
      </p:sp>
      <p:graphicFrame>
        <p:nvGraphicFramePr>
          <p:cNvPr id="486" name="Object 485"/>
          <p:cNvGraphicFramePr>
            <a:graphicFrameLocks/>
          </p:cNvGraphicFramePr>
          <p:nvPr>
            <p:custDataLst>
              <p:tags r:id="rId78"/>
            </p:custDataLst>
            <p:extLst>
              <p:ext uri="{D42A27DB-BD31-4B8C-83A1-F6EECF244321}">
                <p14:modId xmlns:p14="http://schemas.microsoft.com/office/powerpoint/2010/main" val="1973039241"/>
              </p:ext>
            </p:extLst>
          </p:nvPr>
        </p:nvGraphicFramePr>
        <p:xfrm>
          <a:off x="2925763" y="5162550"/>
          <a:ext cx="190500" cy="11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0" name="Worksheet" r:id="rId121" imgW="1150443" imgH="175197" progId="Excel.Sheet.12">
                  <p:link updateAutomatic="1"/>
                </p:oleObj>
              </mc:Choice>
              <mc:Fallback>
                <p:oleObj name="Worksheet" r:id="rId12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22"/>
                      <a:stretch>
                        <a:fillRect/>
                      </a:stretch>
                    </p:blipFill>
                    <p:spPr>
                      <a:xfrm>
                        <a:off x="2925763" y="5162550"/>
                        <a:ext cx="190500" cy="115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TextBox 104"/>
          <p:cNvSpPr txBox="1"/>
          <p:nvPr>
            <p:custDataLst>
              <p:tags r:id="rId79"/>
            </p:custDataLst>
          </p:nvPr>
        </p:nvSpPr>
        <p:spPr>
          <a:xfrm>
            <a:off x="2815600" y="5565499"/>
            <a:ext cx="6968480" cy="330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500"/>
              </a:spcBef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Traffic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light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logic    -&gt; If Scenario is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specified</a:t>
            </a:r>
            <a:r>
              <a:rPr lang="en-US" sz="900" b="1" kern="0" noProof="0" dirty="0">
                <a:solidFill>
                  <a:srgbClr val="000000"/>
                </a:solidFill>
              </a:rPr>
              <a:t> </a:t>
            </a:r>
            <a:r>
              <a:rPr lang="en-US" sz="900" b="1" kern="0" noProof="0" dirty="0" smtClean="0">
                <a:solidFill>
                  <a:srgbClr val="000000"/>
                </a:solidFill>
              </a:rPr>
              <a:t>=</a:t>
            </a:r>
            <a:r>
              <a:rPr lang="en-US" sz="900" b="1" kern="0" dirty="0" smtClean="0">
                <a:solidFill>
                  <a:srgbClr val="000000"/>
                </a:solidFill>
              </a:rPr>
              <a:t> </a:t>
            </a:r>
            <a:r>
              <a:rPr lang="en-US" sz="1000" b="1" kern="0" dirty="0" smtClean="0">
                <a:solidFill>
                  <a:schemeClr val="accent3"/>
                </a:solidFill>
              </a:rPr>
              <a:t>C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F</a:t>
            </a: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 a.m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lang="en-US" sz="1050" b="1" kern="0" dirty="0">
                <a:solidFill>
                  <a:schemeClr val="accent3"/>
                </a:solidFill>
              </a:rPr>
              <a:t>xx </a:t>
            </a:r>
            <a:r>
              <a:rPr kumimoji="0" lang="en-US" sz="1050" b="1" i="0" u="none" strike="noStrike" kern="0" cap="none" spc="0" normalizeH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vs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respective scenario</a:t>
            </a:r>
            <a:r>
              <a:rPr lang="en-US" sz="800" b="1" kern="0" dirty="0" smtClean="0">
                <a:solidFill>
                  <a:srgbClr val="000000"/>
                </a:solidFill>
              </a:rPr>
              <a:t> </a:t>
            </a:r>
            <a:r>
              <a:rPr lang="en-US" sz="800" b="1" kern="0" dirty="0">
                <a:solidFill>
                  <a:srgbClr val="000000"/>
                </a:solidFill>
              </a:rPr>
              <a:t>(</a:t>
            </a:r>
            <a:r>
              <a:rPr lang="en-US" sz="900" b="1" kern="0" dirty="0">
                <a:solidFill>
                  <a:schemeClr val="accent3"/>
                </a:solidFill>
              </a:rPr>
              <a:t>TBP, </a:t>
            </a:r>
            <a:r>
              <a:rPr lang="en-US" sz="900" b="1" kern="0" dirty="0" smtClean="0">
                <a:solidFill>
                  <a:schemeClr val="accent3"/>
                </a:solidFill>
              </a:rPr>
              <a:t>Stretch, </a:t>
            </a:r>
            <a:r>
              <a:rPr lang="en-US" sz="900" b="1" kern="0" dirty="0">
                <a:solidFill>
                  <a:schemeClr val="accent3"/>
                </a:solidFill>
              </a:rPr>
              <a:t>FC, PULi and CF</a:t>
            </a:r>
            <a:r>
              <a:rPr lang="en-US" sz="800" b="1" kern="0" dirty="0">
                <a:solidFill>
                  <a:srgbClr val="000000"/>
                </a:solidFill>
              </a:rPr>
              <a:t>)</a:t>
            </a: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>
              <a:spcBef>
                <a:spcPts val="500"/>
              </a:spcBef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lang="en-US" sz="900" b="1" kern="0" dirty="0" smtClean="0">
                <a:solidFill>
                  <a:srgbClr val="000000"/>
                </a:solidFill>
              </a:rPr>
              <a:t>	      -&gt;  If there’s no Scenario specified = </a:t>
            </a:r>
            <a:r>
              <a:rPr lang="en-US" sz="1000" b="1" kern="0" dirty="0">
                <a:solidFill>
                  <a:schemeClr val="accent3"/>
                </a:solidFill>
              </a:rPr>
              <a:t>CF </a:t>
            </a:r>
            <a:r>
              <a:rPr lang="en-US" sz="1000" b="1" kern="0" dirty="0" smtClean="0">
                <a:solidFill>
                  <a:schemeClr val="accent3"/>
                </a:solidFill>
              </a:rPr>
              <a:t>a.m. xx </a:t>
            </a:r>
            <a:r>
              <a:rPr lang="en-US" sz="1000" b="1" kern="0" dirty="0">
                <a:solidFill>
                  <a:schemeClr val="accent3"/>
                </a:solidFill>
              </a:rPr>
              <a:t>vs</a:t>
            </a:r>
            <a:r>
              <a:rPr lang="en-US" sz="900" b="1" kern="0" dirty="0" smtClean="0">
                <a:solidFill>
                  <a:srgbClr val="000000"/>
                </a:solidFill>
              </a:rPr>
              <a:t>. Pre-defined target or upper limit (</a:t>
            </a:r>
            <a:r>
              <a:rPr lang="en-US" sz="800" b="1" kern="0" dirty="0" smtClean="0">
                <a:solidFill>
                  <a:srgbClr val="000000"/>
                </a:solidFill>
              </a:rPr>
              <a:t>Available at TaC Excel)</a:t>
            </a:r>
            <a:endParaRPr kumimoji="0" lang="en-US" sz="800" b="1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3075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2" name="Rectangle 2" descr="30%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82478" y="4864743"/>
            <a:ext cx="10009423" cy="644933"/>
          </a:xfrm>
          <a:prstGeom prst="rect">
            <a:avLst/>
          </a:prstGeom>
          <a:solidFill>
            <a:srgbClr val="0C98D5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73" name="Picture 72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76"/>
          <a:srcRect l="56357" t="79565" r="32908" b="11704"/>
          <a:stretch/>
        </p:blipFill>
        <p:spPr>
          <a:xfrm>
            <a:off x="329636" y="4912280"/>
            <a:ext cx="1170774" cy="535567"/>
          </a:xfrm>
          <a:prstGeom prst="rect">
            <a:avLst/>
          </a:prstGeom>
        </p:spPr>
      </p:pic>
      <p:sp>
        <p:nvSpPr>
          <p:cNvPr id="76" name="Rectangle 17" descr="30%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85207" y="3781588"/>
            <a:ext cx="10009424" cy="1047367"/>
          </a:xfrm>
          <a:prstGeom prst="rect">
            <a:avLst/>
          </a:prstGeom>
          <a:solidFill>
            <a:srgbClr val="BE1D7A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115" name="Picture 114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76"/>
          <a:srcRect l="55849" t="69109" r="34102" b="25206"/>
          <a:stretch/>
        </p:blipFill>
        <p:spPr>
          <a:xfrm>
            <a:off x="328531" y="3810318"/>
            <a:ext cx="1223912" cy="389426"/>
          </a:xfrm>
          <a:prstGeom prst="rect">
            <a:avLst/>
          </a:prstGeom>
        </p:spPr>
      </p:pic>
      <p:sp>
        <p:nvSpPr>
          <p:cNvPr id="116" name="Rectangle 13" descr="30%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91187" y="2305908"/>
            <a:ext cx="10009424" cy="1449520"/>
          </a:xfrm>
          <a:prstGeom prst="rect">
            <a:avLst/>
          </a:prstGeom>
          <a:solidFill>
            <a:srgbClr val="75B442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117" name="Picture 116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76"/>
          <a:srcRect l="55671" t="54390" r="33593" b="37489"/>
          <a:stretch/>
        </p:blipFill>
        <p:spPr>
          <a:xfrm>
            <a:off x="311139" y="2348022"/>
            <a:ext cx="1371851" cy="583766"/>
          </a:xfrm>
          <a:prstGeom prst="rect">
            <a:avLst/>
          </a:prstGeom>
        </p:spPr>
      </p:pic>
      <p:sp>
        <p:nvSpPr>
          <p:cNvPr id="119" name="Rectangle 3" descr="30%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96748" y="1169498"/>
            <a:ext cx="9995156" cy="1115875"/>
          </a:xfrm>
          <a:prstGeom prst="rect">
            <a:avLst/>
          </a:prstGeom>
          <a:solidFill>
            <a:srgbClr val="04A3B3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11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strike="noStrike" kern="0" cap="none" normalizeH="0" baseline="0" noProof="0" smtClean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Internal </a:t>
            </a:r>
            <a:r>
              <a:rPr kumimoji="0" lang="en-US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Diesel Systems | ChP/DBE | 1/29/2018</a:t>
            </a:r>
            <a:endParaRPr kumimoji="0" lang="en-US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12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2017 Robert Bosch LLC and affiliates. All rights reserved.</a:t>
            </a:r>
            <a:endParaRPr kumimoji="0" lang="en-US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12</a:t>
            </a:r>
            <a:endParaRPr kumimoji="0" lang="en-US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14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7" name="TextBox 176"/>
          <p:cNvSpPr txBox="1">
            <a:spLocks/>
          </p:cNvSpPr>
          <p:nvPr>
            <p:custDataLst>
              <p:tags r:id="rId15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US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ChP BSC 2017</a:t>
            </a:r>
          </a:p>
        </p:txBody>
      </p:sp>
      <p:sp>
        <p:nvSpPr>
          <p:cNvPr id="193" name="Text Box 42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182060" y="460869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noAutofit/>
          </a:bodyPr>
          <a:lstStyle/>
          <a:p>
            <a:pPr>
              <a:defRPr/>
            </a:pPr>
            <a:endParaRPr lang="de-DE"/>
          </a:p>
        </p:txBody>
      </p:sp>
      <p:sp>
        <p:nvSpPr>
          <p:cNvPr id="89" name="Text Box 37____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379926" y="1272409"/>
            <a:ext cx="18288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Budget</a:t>
            </a:r>
            <a:br>
              <a:rPr lang="de-DE" altLang="en-US" sz="1000" b="1" dirty="0" smtClean="0"/>
            </a:br>
            <a:r>
              <a:rPr lang="de-DE" altLang="en-US" sz="1000" b="1" dirty="0" smtClean="0"/>
              <a:t>HSE Core</a:t>
            </a:r>
            <a:endParaRPr lang="de-DE" altLang="en-US" sz="1000" b="1" dirty="0"/>
          </a:p>
        </p:txBody>
      </p:sp>
      <p:sp>
        <p:nvSpPr>
          <p:cNvPr id="156" name="Title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US" sz="2800" dirty="0" smtClean="0">
                <a:solidFill>
                  <a:srgbClr val="A80163"/>
                </a:solidFill>
              </a:rPr>
              <a:t>ChP TaC 2017 – HSE </a:t>
            </a:r>
            <a:r>
              <a:rPr lang="en-US" sz="2800" dirty="0">
                <a:solidFill>
                  <a:srgbClr val="A80163"/>
                </a:solidFill>
              </a:rPr>
              <a:t>– CF 11.17 – MBR 13.17</a:t>
            </a:r>
          </a:p>
        </p:txBody>
      </p:sp>
      <p:sp>
        <p:nvSpPr>
          <p:cNvPr id="79" name="Text Box 45__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17699" y="2935224"/>
            <a:ext cx="1554480" cy="50292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1"/>
                </a:solidFill>
              </a:rPr>
              <a:t>Ramp-up/Ramp-down</a:t>
            </a:r>
            <a:endParaRPr lang="de-DE" altLang="en-US" sz="1000" b="1" dirty="0">
              <a:solidFill>
                <a:schemeClr val="accent1"/>
              </a:solidFill>
            </a:endParaRPr>
          </a:p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1"/>
                </a:solidFill>
              </a:rPr>
              <a:t>CRIN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83" name="Text Box 45__________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142762" y="2935224"/>
            <a:ext cx="1554480" cy="50292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1"/>
                </a:solidFill>
              </a:rPr>
              <a:t>Ramp-up/Ramp-down</a:t>
            </a:r>
            <a:endParaRPr lang="de-DE" altLang="en-US" sz="1000" b="1" dirty="0">
              <a:solidFill>
                <a:schemeClr val="accent1"/>
              </a:solidFill>
            </a:endParaRPr>
          </a:p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1"/>
                </a:solidFill>
              </a:rPr>
              <a:t>Nozzle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84" name="Text Box 45___________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391850" y="2935224"/>
            <a:ext cx="1554480" cy="50292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Ramp-up/Ramp-down</a:t>
            </a:r>
            <a:endParaRPr lang="de-DE" altLang="en-US" sz="1000" b="1" dirty="0">
              <a:solidFill>
                <a:schemeClr val="accent3"/>
              </a:solidFill>
            </a:endParaRPr>
          </a:p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HDEV5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85" name="Text Box 45____________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798304" y="2935224"/>
            <a:ext cx="1554480" cy="50292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Ramp-up/Ramp-down</a:t>
            </a:r>
            <a:endParaRPr lang="de-DE" altLang="en-US" sz="1000" b="1" dirty="0">
              <a:solidFill>
                <a:schemeClr val="accent3"/>
              </a:solidFill>
            </a:endParaRPr>
          </a:p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EV14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86" name="Text Box 45_____________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7011805" y="2935224"/>
            <a:ext cx="1554480" cy="50292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Ramp-up/Ramp-down</a:t>
            </a:r>
            <a:endParaRPr lang="de-DE" altLang="en-US" sz="1000" b="1" dirty="0">
              <a:solidFill>
                <a:schemeClr val="accent3"/>
              </a:solidFill>
            </a:endParaRPr>
          </a:p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HDP5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87" name="Text Box 45______________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8686191" y="2936427"/>
            <a:ext cx="1554480" cy="50292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6"/>
                </a:solidFill>
              </a:rPr>
              <a:t>Ramp-up/Ramp-down</a:t>
            </a:r>
            <a:endParaRPr lang="de-DE" altLang="en-US" sz="1000" b="1" dirty="0">
              <a:solidFill>
                <a:schemeClr val="accent6"/>
              </a:solidFill>
            </a:endParaRPr>
          </a:p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6"/>
                </a:solidFill>
              </a:rPr>
              <a:t>ESP9, IPB</a:t>
            </a:r>
            <a:endParaRPr lang="de-DE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74" name="Text Box 45_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488799" y="4906967"/>
            <a:ext cx="952312" cy="5486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Safety </a:t>
            </a:r>
          </a:p>
        </p:txBody>
      </p:sp>
      <p:sp>
        <p:nvSpPr>
          <p:cNvPr id="77" name="Text Box 45___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765536" y="4910328"/>
            <a:ext cx="1188034" cy="5486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Staffing:</a:t>
            </a:r>
          </a:p>
          <a:p>
            <a:r>
              <a:rPr lang="de-DE" altLang="en-US" sz="1000" b="1" dirty="0" smtClean="0"/>
              <a:t> Ind. PC</a:t>
            </a:r>
            <a:endParaRPr lang="de-DE" altLang="en-US" sz="1000" b="1" dirty="0"/>
          </a:p>
        </p:txBody>
      </p:sp>
      <p:sp>
        <p:nvSpPr>
          <p:cNvPr id="78" name="Text Box 45____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987793" y="4910328"/>
            <a:ext cx="1258517" cy="5486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Staffing: Need/Demand</a:t>
            </a:r>
            <a:endParaRPr lang="de-DE" altLang="en-US" sz="1000" b="1" dirty="0"/>
          </a:p>
        </p:txBody>
      </p:sp>
      <p:sp>
        <p:nvSpPr>
          <p:cNvPr id="99" name="Text Box 45_____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723991" y="4910328"/>
            <a:ext cx="1211804" cy="5486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Associate Satisfaction </a:t>
            </a:r>
          </a:p>
        </p:txBody>
      </p:sp>
      <p:sp>
        <p:nvSpPr>
          <p:cNvPr id="100" name="Text Box 45______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6388757" y="4932045"/>
            <a:ext cx="1184360" cy="5486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We lead ChP</a:t>
            </a:r>
            <a:endParaRPr lang="de-DE" altLang="en-US" sz="1000" b="1" dirty="0"/>
          </a:p>
        </p:txBody>
      </p:sp>
      <p:sp>
        <p:nvSpPr>
          <p:cNvPr id="101" name="Text Box 45________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9048998" y="4914097"/>
            <a:ext cx="1123049" cy="5486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Inspiring Working Condition</a:t>
            </a:r>
            <a:endParaRPr lang="de-DE" altLang="en-US" sz="1000" b="1" dirty="0"/>
          </a:p>
        </p:txBody>
      </p:sp>
      <p:sp>
        <p:nvSpPr>
          <p:cNvPr id="66" name="Text Box 37__________________________________________________________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699297" y="4105656"/>
            <a:ext cx="1693676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Industry 4.0</a:t>
            </a:r>
            <a:endParaRPr lang="de-DE" altLang="en-US" sz="1000" b="1" dirty="0"/>
          </a:p>
        </p:txBody>
      </p:sp>
      <p:sp>
        <p:nvSpPr>
          <p:cNvPr id="68" name="Text Box 37______________________________________________________________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5056223" y="4105656"/>
            <a:ext cx="13716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/>
              <a:t>Lean@ChP</a:t>
            </a:r>
          </a:p>
        </p:txBody>
      </p:sp>
      <p:sp>
        <p:nvSpPr>
          <p:cNvPr id="70" name="Text Box 37___________________________________________________________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7091074" y="4103195"/>
            <a:ext cx="173736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Audit Findings</a:t>
            </a:r>
            <a:endParaRPr lang="de-DE" altLang="en-US" sz="1000" b="1" dirty="0"/>
          </a:p>
        </p:txBody>
      </p:sp>
      <p:sp>
        <p:nvSpPr>
          <p:cNvPr id="65" name="TextBox 64"/>
          <p:cNvSpPr txBox="1"/>
          <p:nvPr>
            <p:custDataLst>
              <p:tags r:id="rId34"/>
            </p:custDataLst>
          </p:nvPr>
        </p:nvSpPr>
        <p:spPr>
          <a:xfrm>
            <a:off x="5812378" y="1323395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75" name="TextBox 74"/>
          <p:cNvSpPr txBox="1"/>
          <p:nvPr>
            <p:custDataLst>
              <p:tags r:id="rId35"/>
            </p:custDataLst>
          </p:nvPr>
        </p:nvSpPr>
        <p:spPr>
          <a:xfrm>
            <a:off x="5835473" y="1594131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80" name="TextBox 79"/>
          <p:cNvSpPr txBox="1"/>
          <p:nvPr>
            <p:custDataLst>
              <p:tags r:id="rId36"/>
            </p:custDataLst>
          </p:nvPr>
        </p:nvSpPr>
        <p:spPr>
          <a:xfrm>
            <a:off x="5826204" y="1461183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graphicFrame>
        <p:nvGraphicFramePr>
          <p:cNvPr id="2" name="Object 1"/>
          <p:cNvGraphicFramePr>
            <a:graphicFrameLocks/>
          </p:cNvGraphicFramePr>
          <p:nvPr>
            <p:custDataLst>
              <p:tags r:id="rId37"/>
            </p:custDataLst>
            <p:extLst>
              <p:ext uri="{D42A27DB-BD31-4B8C-83A1-F6EECF244321}">
                <p14:modId xmlns:p14="http://schemas.microsoft.com/office/powerpoint/2010/main" val="763828963"/>
              </p:ext>
            </p:extLst>
          </p:nvPr>
        </p:nvGraphicFramePr>
        <p:xfrm>
          <a:off x="5984875" y="1311275"/>
          <a:ext cx="185738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65" name="Worksheet" r:id="rId77" imgW="1150443" imgH="175197" progId="Excel.Sheet.12">
                  <p:link updateAutomatic="1"/>
                </p:oleObj>
              </mc:Choice>
              <mc:Fallback>
                <p:oleObj name="Worksheet" r:id="rId7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78"/>
                      <a:stretch>
                        <a:fillRect/>
                      </a:stretch>
                    </p:blipFill>
                    <p:spPr>
                      <a:xfrm>
                        <a:off x="5984875" y="1311275"/>
                        <a:ext cx="185738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/>
          </p:cNvGraphicFramePr>
          <p:nvPr>
            <p:custDataLst>
              <p:tags r:id="rId38"/>
            </p:custDataLst>
            <p:extLst>
              <p:ext uri="{D42A27DB-BD31-4B8C-83A1-F6EECF244321}">
                <p14:modId xmlns:p14="http://schemas.microsoft.com/office/powerpoint/2010/main" val="683374713"/>
              </p:ext>
            </p:extLst>
          </p:nvPr>
        </p:nvGraphicFramePr>
        <p:xfrm>
          <a:off x="5986463" y="1597025"/>
          <a:ext cx="185737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66" name="Worksheet" r:id="rId79" imgW="1150443" imgH="175197" progId="Excel.Sheet.12">
                  <p:link updateAutomatic="1"/>
                </p:oleObj>
              </mc:Choice>
              <mc:Fallback>
                <p:oleObj name="Worksheet" r:id="rId7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80"/>
                      <a:stretch>
                        <a:fillRect/>
                      </a:stretch>
                    </p:blipFill>
                    <p:spPr>
                      <a:xfrm>
                        <a:off x="5986463" y="1597025"/>
                        <a:ext cx="185737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/>
          </p:cNvGraphicFramePr>
          <p:nvPr>
            <p:custDataLst>
              <p:tags r:id="rId39"/>
            </p:custDataLst>
            <p:extLst>
              <p:ext uri="{D42A27DB-BD31-4B8C-83A1-F6EECF244321}">
                <p14:modId xmlns:p14="http://schemas.microsoft.com/office/powerpoint/2010/main" val="1302563476"/>
              </p:ext>
            </p:extLst>
          </p:nvPr>
        </p:nvGraphicFramePr>
        <p:xfrm>
          <a:off x="5986463" y="1454150"/>
          <a:ext cx="18415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67" name="Worksheet" r:id="rId81" imgW="1150443" imgH="175197" progId="Excel.Sheet.12">
                  <p:link updateAutomatic="1"/>
                </p:oleObj>
              </mc:Choice>
              <mc:Fallback>
                <p:oleObj name="Worksheet" r:id="rId8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82"/>
                      <a:stretch>
                        <a:fillRect/>
                      </a:stretch>
                    </p:blipFill>
                    <p:spPr>
                      <a:xfrm>
                        <a:off x="5986463" y="1454150"/>
                        <a:ext cx="184150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/>
          </p:cNvGraphicFramePr>
          <p:nvPr>
            <p:custDataLst>
              <p:tags r:id="rId40"/>
            </p:custDataLst>
            <p:extLst>
              <p:ext uri="{D42A27DB-BD31-4B8C-83A1-F6EECF244321}">
                <p14:modId xmlns:p14="http://schemas.microsoft.com/office/powerpoint/2010/main" val="2469685514"/>
              </p:ext>
            </p:extLst>
          </p:nvPr>
        </p:nvGraphicFramePr>
        <p:xfrm>
          <a:off x="1792288" y="3278188"/>
          <a:ext cx="187325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68" name="Worksheet" r:id="rId83" imgW="1150443" imgH="175197" progId="Excel.Sheet.12">
                  <p:link updateAutomatic="1"/>
                </p:oleObj>
              </mc:Choice>
              <mc:Fallback>
                <p:oleObj name="Worksheet" r:id="rId8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84"/>
                      <a:stretch>
                        <a:fillRect/>
                      </a:stretch>
                    </p:blipFill>
                    <p:spPr>
                      <a:xfrm>
                        <a:off x="1792288" y="3278188"/>
                        <a:ext cx="187325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/>
          </p:cNvGraphicFramePr>
          <p:nvPr>
            <p:custDataLst>
              <p:tags r:id="rId41"/>
            </p:custDataLst>
            <p:extLst>
              <p:ext uri="{D42A27DB-BD31-4B8C-83A1-F6EECF244321}">
                <p14:modId xmlns:p14="http://schemas.microsoft.com/office/powerpoint/2010/main" val="826717232"/>
              </p:ext>
            </p:extLst>
          </p:nvPr>
        </p:nvGraphicFramePr>
        <p:xfrm>
          <a:off x="3362325" y="3279775"/>
          <a:ext cx="188913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69" name="Worksheet" r:id="rId85" imgW="1150443" imgH="175197" progId="Excel.Sheet.12">
                  <p:link updateAutomatic="1"/>
                </p:oleObj>
              </mc:Choice>
              <mc:Fallback>
                <p:oleObj name="Worksheet" r:id="rId8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84"/>
                      <a:stretch>
                        <a:fillRect/>
                      </a:stretch>
                    </p:blipFill>
                    <p:spPr>
                      <a:xfrm>
                        <a:off x="3362325" y="3279775"/>
                        <a:ext cx="188913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/>
          </p:cNvGraphicFramePr>
          <p:nvPr>
            <p:custDataLst>
              <p:tags r:id="rId42"/>
            </p:custDataLst>
            <p:extLst>
              <p:ext uri="{D42A27DB-BD31-4B8C-83A1-F6EECF244321}">
                <p14:modId xmlns:p14="http://schemas.microsoft.com/office/powerpoint/2010/main" val="3481519363"/>
              </p:ext>
            </p:extLst>
          </p:nvPr>
        </p:nvGraphicFramePr>
        <p:xfrm>
          <a:off x="5041900" y="3279775"/>
          <a:ext cx="187325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70" name="Worksheet" r:id="rId86" imgW="1150443" imgH="175197" progId="Excel.Sheet.12">
                  <p:link updateAutomatic="1"/>
                </p:oleObj>
              </mc:Choice>
              <mc:Fallback>
                <p:oleObj name="Worksheet" r:id="rId8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84"/>
                      <a:stretch>
                        <a:fillRect/>
                      </a:stretch>
                    </p:blipFill>
                    <p:spPr>
                      <a:xfrm>
                        <a:off x="5041900" y="3279775"/>
                        <a:ext cx="187325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/>
          </p:cNvGraphicFramePr>
          <p:nvPr>
            <p:custDataLst>
              <p:tags r:id="rId43"/>
            </p:custDataLst>
            <p:extLst>
              <p:ext uri="{D42A27DB-BD31-4B8C-83A1-F6EECF244321}">
                <p14:modId xmlns:p14="http://schemas.microsoft.com/office/powerpoint/2010/main" val="2478684482"/>
              </p:ext>
            </p:extLst>
          </p:nvPr>
        </p:nvGraphicFramePr>
        <p:xfrm>
          <a:off x="6637338" y="3279775"/>
          <a:ext cx="187325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71" name="Worksheet" r:id="rId87" imgW="1150443" imgH="175197" progId="Excel.Sheet.12">
                  <p:link updateAutomatic="1"/>
                </p:oleObj>
              </mc:Choice>
              <mc:Fallback>
                <p:oleObj name="Worksheet" r:id="rId8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84"/>
                      <a:stretch>
                        <a:fillRect/>
                      </a:stretch>
                    </p:blipFill>
                    <p:spPr>
                      <a:xfrm>
                        <a:off x="6637338" y="3279775"/>
                        <a:ext cx="187325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/>
          </p:cNvGraphicFramePr>
          <p:nvPr>
            <p:custDataLst>
              <p:tags r:id="rId44"/>
            </p:custDataLst>
            <p:extLst>
              <p:ext uri="{D42A27DB-BD31-4B8C-83A1-F6EECF244321}">
                <p14:modId xmlns:p14="http://schemas.microsoft.com/office/powerpoint/2010/main" val="3196094441"/>
              </p:ext>
            </p:extLst>
          </p:nvPr>
        </p:nvGraphicFramePr>
        <p:xfrm>
          <a:off x="8229600" y="3279775"/>
          <a:ext cx="1905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72" name="Worksheet" r:id="rId88" imgW="1150443" imgH="175197" progId="Excel.Sheet.12">
                  <p:link updateAutomatic="1"/>
                </p:oleObj>
              </mc:Choice>
              <mc:Fallback>
                <p:oleObj name="Worksheet" r:id="rId8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84"/>
                      <a:stretch>
                        <a:fillRect/>
                      </a:stretch>
                    </p:blipFill>
                    <p:spPr>
                      <a:xfrm>
                        <a:off x="8229600" y="3279775"/>
                        <a:ext cx="19050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/>
          </p:cNvGraphicFramePr>
          <p:nvPr>
            <p:custDataLst>
              <p:tags r:id="rId45"/>
            </p:custDataLst>
            <p:extLst>
              <p:ext uri="{D42A27DB-BD31-4B8C-83A1-F6EECF244321}">
                <p14:modId xmlns:p14="http://schemas.microsoft.com/office/powerpoint/2010/main" val="3625671478"/>
              </p:ext>
            </p:extLst>
          </p:nvPr>
        </p:nvGraphicFramePr>
        <p:xfrm>
          <a:off x="9883775" y="3279775"/>
          <a:ext cx="185738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73" name="Worksheet" r:id="rId89" imgW="1150443" imgH="175197" progId="Excel.Sheet.12">
                  <p:link updateAutomatic="1"/>
                </p:oleObj>
              </mc:Choice>
              <mc:Fallback>
                <p:oleObj name="Worksheet" r:id="rId8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84"/>
                      <a:stretch>
                        <a:fillRect/>
                      </a:stretch>
                    </p:blipFill>
                    <p:spPr>
                      <a:xfrm>
                        <a:off x="9883775" y="3279775"/>
                        <a:ext cx="185738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/>
          </p:cNvGraphicFramePr>
          <p:nvPr>
            <p:custDataLst>
              <p:tags r:id="rId46"/>
            </p:custDataLst>
            <p:extLst>
              <p:ext uri="{D42A27DB-BD31-4B8C-83A1-F6EECF244321}">
                <p14:modId xmlns:p14="http://schemas.microsoft.com/office/powerpoint/2010/main" val="2851000808"/>
              </p:ext>
            </p:extLst>
          </p:nvPr>
        </p:nvGraphicFramePr>
        <p:xfrm>
          <a:off x="4087813" y="4178300"/>
          <a:ext cx="188912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74" name="Worksheet" r:id="rId90" imgW="1150443" imgH="175197" progId="Excel.Sheet.12">
                  <p:link updateAutomatic="1"/>
                </p:oleObj>
              </mc:Choice>
              <mc:Fallback>
                <p:oleObj name="Worksheet" r:id="rId9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1"/>
                      <a:stretch>
                        <a:fillRect/>
                      </a:stretch>
                    </p:blipFill>
                    <p:spPr>
                      <a:xfrm>
                        <a:off x="4087813" y="4178300"/>
                        <a:ext cx="188912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/>
          </p:cNvGraphicFramePr>
          <p:nvPr>
            <p:custDataLst>
              <p:tags r:id="rId47"/>
            </p:custDataLst>
            <p:extLst>
              <p:ext uri="{D42A27DB-BD31-4B8C-83A1-F6EECF244321}">
                <p14:modId xmlns:p14="http://schemas.microsoft.com/office/powerpoint/2010/main" val="586871525"/>
              </p:ext>
            </p:extLst>
          </p:nvPr>
        </p:nvGraphicFramePr>
        <p:xfrm>
          <a:off x="8555038" y="4176713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75" name="Worksheet" r:id="rId92" imgW="1150443" imgH="175197" progId="Excel.Sheet.12">
                  <p:link updateAutomatic="1"/>
                </p:oleObj>
              </mc:Choice>
              <mc:Fallback>
                <p:oleObj name="Worksheet" r:id="rId9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3"/>
                      <a:stretch>
                        <a:fillRect/>
                      </a:stretch>
                    </p:blipFill>
                    <p:spPr>
                      <a:xfrm>
                        <a:off x="8555038" y="4176713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/>
          </p:cNvGraphicFramePr>
          <p:nvPr>
            <p:custDataLst>
              <p:tags r:id="rId48"/>
            </p:custDataLst>
            <p:extLst>
              <p:ext uri="{D42A27DB-BD31-4B8C-83A1-F6EECF244321}">
                <p14:modId xmlns:p14="http://schemas.microsoft.com/office/powerpoint/2010/main" val="3441749645"/>
              </p:ext>
            </p:extLst>
          </p:nvPr>
        </p:nvGraphicFramePr>
        <p:xfrm>
          <a:off x="6164263" y="4178300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76" name="Worksheet" r:id="rId94" imgW="1150443" imgH="175197" progId="Excel.Sheet.12">
                  <p:link updateAutomatic="1"/>
                </p:oleObj>
              </mc:Choice>
              <mc:Fallback>
                <p:oleObj name="Worksheet" r:id="rId9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84"/>
                      <a:stretch>
                        <a:fillRect/>
                      </a:stretch>
                    </p:blipFill>
                    <p:spPr>
                      <a:xfrm>
                        <a:off x="6164263" y="4178300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TextBox 81"/>
          <p:cNvSpPr txBox="1"/>
          <p:nvPr>
            <p:custDataLst>
              <p:tags r:id="rId49"/>
            </p:custDataLst>
          </p:nvPr>
        </p:nvSpPr>
        <p:spPr>
          <a:xfrm>
            <a:off x="4578215" y="5305360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95" name="TextBox 94"/>
          <p:cNvSpPr txBox="1"/>
          <p:nvPr>
            <p:custDataLst>
              <p:tags r:id="rId50"/>
            </p:custDataLst>
          </p:nvPr>
        </p:nvSpPr>
        <p:spPr>
          <a:xfrm>
            <a:off x="4565804" y="5160755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graphicFrame>
        <p:nvGraphicFramePr>
          <p:cNvPr id="19" name="Object 18"/>
          <p:cNvGraphicFramePr>
            <a:graphicFrameLocks/>
          </p:cNvGraphicFramePr>
          <p:nvPr>
            <p:custDataLst>
              <p:tags r:id="rId51"/>
            </p:custDataLst>
            <p:extLst>
              <p:ext uri="{D42A27DB-BD31-4B8C-83A1-F6EECF244321}">
                <p14:modId xmlns:p14="http://schemas.microsoft.com/office/powerpoint/2010/main" val="2308664925"/>
              </p:ext>
            </p:extLst>
          </p:nvPr>
        </p:nvGraphicFramePr>
        <p:xfrm>
          <a:off x="4694238" y="4973638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77" name="Worksheet" r:id="rId95" imgW="1150443" imgH="175197" progId="Excel.Sheet.12">
                  <p:link updateAutomatic="1"/>
                </p:oleObj>
              </mc:Choice>
              <mc:Fallback>
                <p:oleObj name="Worksheet" r:id="rId9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6"/>
                      <a:stretch>
                        <a:fillRect/>
                      </a:stretch>
                    </p:blipFill>
                    <p:spPr>
                      <a:xfrm>
                        <a:off x="4694238" y="4973638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/>
          </p:cNvGraphicFramePr>
          <p:nvPr>
            <p:custDataLst>
              <p:tags r:id="rId52"/>
            </p:custDataLst>
            <p:extLst>
              <p:ext uri="{D42A27DB-BD31-4B8C-83A1-F6EECF244321}">
                <p14:modId xmlns:p14="http://schemas.microsoft.com/office/powerpoint/2010/main" val="1975069425"/>
              </p:ext>
            </p:extLst>
          </p:nvPr>
        </p:nvGraphicFramePr>
        <p:xfrm>
          <a:off x="4689475" y="5295900"/>
          <a:ext cx="187325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78" name="Worksheet" r:id="rId97" imgW="1150443" imgH="175197" progId="Excel.Sheet.12">
                  <p:link updateAutomatic="1"/>
                </p:oleObj>
              </mc:Choice>
              <mc:Fallback>
                <p:oleObj name="Worksheet" r:id="rId9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8"/>
                      <a:stretch>
                        <a:fillRect/>
                      </a:stretch>
                    </p:blipFill>
                    <p:spPr>
                      <a:xfrm>
                        <a:off x="4689475" y="5295900"/>
                        <a:ext cx="187325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/>
          </p:cNvGraphicFramePr>
          <p:nvPr>
            <p:custDataLst>
              <p:tags r:id="rId53"/>
            </p:custDataLst>
            <p:extLst>
              <p:ext uri="{D42A27DB-BD31-4B8C-83A1-F6EECF244321}">
                <p14:modId xmlns:p14="http://schemas.microsoft.com/office/powerpoint/2010/main" val="3636038910"/>
              </p:ext>
            </p:extLst>
          </p:nvPr>
        </p:nvGraphicFramePr>
        <p:xfrm>
          <a:off x="4689475" y="5133975"/>
          <a:ext cx="187325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79" name="Worksheet" r:id="rId99" imgW="1150443" imgH="175197" progId="Excel.Sheet.12">
                  <p:link updateAutomatic="1"/>
                </p:oleObj>
              </mc:Choice>
              <mc:Fallback>
                <p:oleObj name="Worksheet" r:id="rId9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00"/>
                      <a:stretch>
                        <a:fillRect/>
                      </a:stretch>
                    </p:blipFill>
                    <p:spPr>
                      <a:xfrm>
                        <a:off x="4689475" y="5133975"/>
                        <a:ext cx="187325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/>
          </p:cNvGraphicFramePr>
          <p:nvPr>
            <p:custDataLst>
              <p:tags r:id="rId54"/>
            </p:custDataLst>
            <p:extLst>
              <p:ext uri="{D42A27DB-BD31-4B8C-83A1-F6EECF244321}">
                <p14:modId xmlns:p14="http://schemas.microsoft.com/office/powerpoint/2010/main" val="3869416868"/>
              </p:ext>
            </p:extLst>
          </p:nvPr>
        </p:nvGraphicFramePr>
        <p:xfrm>
          <a:off x="2211388" y="4954588"/>
          <a:ext cx="188912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80" name="Worksheet" r:id="rId101" imgW="1150443" imgH="175197" progId="Excel.Sheet.12">
                  <p:link updateAutomatic="1"/>
                </p:oleObj>
              </mc:Choice>
              <mc:Fallback>
                <p:oleObj name="Worksheet" r:id="rId10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84"/>
                      <a:stretch>
                        <a:fillRect/>
                      </a:stretch>
                    </p:blipFill>
                    <p:spPr>
                      <a:xfrm>
                        <a:off x="2211388" y="4954588"/>
                        <a:ext cx="188912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/>
          </p:cNvGraphicFramePr>
          <p:nvPr>
            <p:custDataLst>
              <p:tags r:id="rId55"/>
            </p:custDataLst>
            <p:extLst>
              <p:ext uri="{D42A27DB-BD31-4B8C-83A1-F6EECF244321}">
                <p14:modId xmlns:p14="http://schemas.microsoft.com/office/powerpoint/2010/main" val="279025822"/>
              </p:ext>
            </p:extLst>
          </p:nvPr>
        </p:nvGraphicFramePr>
        <p:xfrm>
          <a:off x="5988050" y="5029200"/>
          <a:ext cx="184150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81" name="Worksheet" r:id="rId102" imgW="1150443" imgH="175197" progId="Excel.Sheet.12">
                  <p:link updateAutomatic="1"/>
                </p:oleObj>
              </mc:Choice>
              <mc:Fallback>
                <p:oleObj name="Worksheet" r:id="rId10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84"/>
                      <a:stretch>
                        <a:fillRect/>
                      </a:stretch>
                    </p:blipFill>
                    <p:spPr>
                      <a:xfrm>
                        <a:off x="5988050" y="5029200"/>
                        <a:ext cx="184150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/>
          </p:cNvGraphicFramePr>
          <p:nvPr>
            <p:custDataLst>
              <p:tags r:id="rId56"/>
            </p:custDataLst>
            <p:extLst>
              <p:ext uri="{D42A27DB-BD31-4B8C-83A1-F6EECF244321}">
                <p14:modId xmlns:p14="http://schemas.microsoft.com/office/powerpoint/2010/main" val="3724918893"/>
              </p:ext>
            </p:extLst>
          </p:nvPr>
        </p:nvGraphicFramePr>
        <p:xfrm>
          <a:off x="7370763" y="5051425"/>
          <a:ext cx="18415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82" name="Worksheet" r:id="rId103" imgW="1150443" imgH="175197" progId="Excel.Sheet.12">
                  <p:link updateAutomatic="1"/>
                </p:oleObj>
              </mc:Choice>
              <mc:Fallback>
                <p:oleObj name="Worksheet" r:id="rId10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84"/>
                      <a:stretch>
                        <a:fillRect/>
                      </a:stretch>
                    </p:blipFill>
                    <p:spPr>
                      <a:xfrm>
                        <a:off x="7370763" y="5051425"/>
                        <a:ext cx="184150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/>
          </p:cNvGraphicFramePr>
          <p:nvPr>
            <p:custDataLst>
              <p:tags r:id="rId57"/>
            </p:custDataLst>
            <p:extLst>
              <p:ext uri="{D42A27DB-BD31-4B8C-83A1-F6EECF244321}">
                <p14:modId xmlns:p14="http://schemas.microsoft.com/office/powerpoint/2010/main" val="1901309068"/>
              </p:ext>
            </p:extLst>
          </p:nvPr>
        </p:nvGraphicFramePr>
        <p:xfrm>
          <a:off x="8696325" y="5029200"/>
          <a:ext cx="184150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83" name="Worksheet" r:id="rId104" imgW="1150443" imgH="175197" progId="Excel.Sheet.12">
                  <p:link updateAutomatic="1"/>
                </p:oleObj>
              </mc:Choice>
              <mc:Fallback>
                <p:oleObj name="Worksheet" r:id="rId10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84"/>
                      <a:stretch>
                        <a:fillRect/>
                      </a:stretch>
                    </p:blipFill>
                    <p:spPr>
                      <a:xfrm>
                        <a:off x="8696325" y="5029200"/>
                        <a:ext cx="184150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/>
          </p:cNvGraphicFramePr>
          <p:nvPr>
            <p:custDataLst>
              <p:tags r:id="rId58"/>
            </p:custDataLst>
            <p:extLst>
              <p:ext uri="{D42A27DB-BD31-4B8C-83A1-F6EECF244321}">
                <p14:modId xmlns:p14="http://schemas.microsoft.com/office/powerpoint/2010/main" val="2313058303"/>
              </p:ext>
            </p:extLst>
          </p:nvPr>
        </p:nvGraphicFramePr>
        <p:xfrm>
          <a:off x="9952038" y="5029200"/>
          <a:ext cx="185737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84" name="Worksheet" r:id="rId105" imgW="1150443" imgH="175197" progId="Excel.Sheet.12">
                  <p:link updateAutomatic="1"/>
                </p:oleObj>
              </mc:Choice>
              <mc:Fallback>
                <p:oleObj name="Worksheet" r:id="rId10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84"/>
                      <a:stretch>
                        <a:fillRect/>
                      </a:stretch>
                    </p:blipFill>
                    <p:spPr>
                      <a:xfrm>
                        <a:off x="9952038" y="5029200"/>
                        <a:ext cx="185737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Box 60"/>
          <p:cNvSpPr txBox="1"/>
          <p:nvPr>
            <p:custDataLst>
              <p:tags r:id="rId59"/>
            </p:custDataLst>
          </p:nvPr>
        </p:nvSpPr>
        <p:spPr>
          <a:xfrm>
            <a:off x="4510723" y="4995948"/>
            <a:ext cx="196013" cy="843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PULi</a:t>
            </a:r>
          </a:p>
        </p:txBody>
      </p:sp>
      <p:pic>
        <p:nvPicPr>
          <p:cNvPr id="62" name="Picture 61"/>
          <p:cNvPicPr>
            <a:picLocks noChangeAspect="1"/>
          </p:cNvPicPr>
          <p:nvPr>
            <p:custDataLst>
              <p:tags r:id="rId60"/>
            </p:custDataLst>
          </p:nvPr>
        </p:nvPicPr>
        <p:blipFill rotWithShape="1">
          <a:blip r:embed="rId76"/>
          <a:srcRect l="56300" t="43528" r="31595" b="50381"/>
          <a:stretch/>
        </p:blipFill>
        <p:spPr>
          <a:xfrm>
            <a:off x="303491" y="1169883"/>
            <a:ext cx="1480583" cy="396762"/>
          </a:xfrm>
          <a:prstGeom prst="rect">
            <a:avLst/>
          </a:prstGeom>
        </p:spPr>
      </p:pic>
      <p:sp>
        <p:nvSpPr>
          <p:cNvPr id="60" name="Text Box 37_____"/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4382610" y="1764530"/>
            <a:ext cx="18288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Budget</a:t>
            </a:r>
            <a:br>
              <a:rPr lang="de-DE" altLang="en-US" sz="1000" b="1" dirty="0" smtClean="0"/>
            </a:br>
            <a:r>
              <a:rPr lang="de-DE" altLang="en-US" sz="1000" b="1" dirty="0" smtClean="0"/>
              <a:t>HSE Support</a:t>
            </a:r>
            <a:endParaRPr lang="de-DE" altLang="en-US" sz="1000" b="1" dirty="0"/>
          </a:p>
        </p:txBody>
      </p:sp>
      <p:sp>
        <p:nvSpPr>
          <p:cNvPr id="67" name="Text Box 45_______"/>
          <p:cNvSpPr txBox="1"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2501165" y="4901368"/>
            <a:ext cx="1168808" cy="5486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Enviromental </a:t>
            </a:r>
          </a:p>
        </p:txBody>
      </p:sp>
      <p:sp>
        <p:nvSpPr>
          <p:cNvPr id="69" name="TextBox 68"/>
          <p:cNvSpPr txBox="1"/>
          <p:nvPr>
            <p:custDataLst>
              <p:tags r:id="rId63"/>
            </p:custDataLst>
          </p:nvPr>
        </p:nvSpPr>
        <p:spPr>
          <a:xfrm>
            <a:off x="5819454" y="1816887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71" name="TextBox 70"/>
          <p:cNvSpPr txBox="1"/>
          <p:nvPr>
            <p:custDataLst>
              <p:tags r:id="rId64"/>
            </p:custDataLst>
          </p:nvPr>
        </p:nvSpPr>
        <p:spPr>
          <a:xfrm>
            <a:off x="5842549" y="2087623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81" name="TextBox 80"/>
          <p:cNvSpPr txBox="1"/>
          <p:nvPr>
            <p:custDataLst>
              <p:tags r:id="rId65"/>
            </p:custDataLst>
          </p:nvPr>
        </p:nvSpPr>
        <p:spPr>
          <a:xfrm>
            <a:off x="5833280" y="1954675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graphicFrame>
        <p:nvGraphicFramePr>
          <p:cNvPr id="27" name="Object 26"/>
          <p:cNvGraphicFramePr>
            <a:graphicFrameLocks/>
          </p:cNvGraphicFramePr>
          <p:nvPr>
            <p:custDataLst>
              <p:tags r:id="rId66"/>
            </p:custDataLst>
            <p:extLst>
              <p:ext uri="{D42A27DB-BD31-4B8C-83A1-F6EECF244321}">
                <p14:modId xmlns:p14="http://schemas.microsoft.com/office/powerpoint/2010/main" val="761527232"/>
              </p:ext>
            </p:extLst>
          </p:nvPr>
        </p:nvGraphicFramePr>
        <p:xfrm>
          <a:off x="3471863" y="4948238"/>
          <a:ext cx="182562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85" name="Worksheet" r:id="rId106" imgW="1150443" imgH="175197" progId="Excel.Sheet.12">
                  <p:link updateAutomatic="1"/>
                </p:oleObj>
              </mc:Choice>
              <mc:Fallback>
                <p:oleObj name="Worksheet" r:id="rId10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07"/>
                      <a:stretch>
                        <a:fillRect/>
                      </a:stretch>
                    </p:blipFill>
                    <p:spPr>
                      <a:xfrm>
                        <a:off x="3471863" y="4948238"/>
                        <a:ext cx="182562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/>
          </p:cNvGraphicFramePr>
          <p:nvPr>
            <p:custDataLst>
              <p:tags r:id="rId67"/>
            </p:custDataLst>
            <p:extLst>
              <p:ext uri="{D42A27DB-BD31-4B8C-83A1-F6EECF244321}">
                <p14:modId xmlns:p14="http://schemas.microsoft.com/office/powerpoint/2010/main" val="3136400652"/>
              </p:ext>
            </p:extLst>
          </p:nvPr>
        </p:nvGraphicFramePr>
        <p:xfrm>
          <a:off x="5992813" y="1806575"/>
          <a:ext cx="187325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86" name="Worksheet" r:id="rId108" imgW="1150443" imgH="175197" progId="Excel.Sheet.12">
                  <p:link updateAutomatic="1"/>
                </p:oleObj>
              </mc:Choice>
              <mc:Fallback>
                <p:oleObj name="Worksheet" r:id="rId10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09"/>
                      <a:stretch>
                        <a:fillRect/>
                      </a:stretch>
                    </p:blipFill>
                    <p:spPr>
                      <a:xfrm>
                        <a:off x="5992813" y="1806575"/>
                        <a:ext cx="187325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/>
          </p:cNvGraphicFramePr>
          <p:nvPr>
            <p:custDataLst>
              <p:tags r:id="rId68"/>
            </p:custDataLst>
            <p:extLst>
              <p:ext uri="{D42A27DB-BD31-4B8C-83A1-F6EECF244321}">
                <p14:modId xmlns:p14="http://schemas.microsoft.com/office/powerpoint/2010/main" val="3459004763"/>
              </p:ext>
            </p:extLst>
          </p:nvPr>
        </p:nvGraphicFramePr>
        <p:xfrm>
          <a:off x="5999163" y="2085975"/>
          <a:ext cx="187325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87" name="Worksheet" r:id="rId110" imgW="1150443" imgH="175197" progId="Excel.Sheet.12">
                  <p:link updateAutomatic="1"/>
                </p:oleObj>
              </mc:Choice>
              <mc:Fallback>
                <p:oleObj name="Worksheet" r:id="rId11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11"/>
                      <a:stretch>
                        <a:fillRect/>
                      </a:stretch>
                    </p:blipFill>
                    <p:spPr>
                      <a:xfrm>
                        <a:off x="5999163" y="2085975"/>
                        <a:ext cx="187325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/>
          </p:cNvGraphicFramePr>
          <p:nvPr>
            <p:custDataLst>
              <p:tags r:id="rId69"/>
            </p:custDataLst>
            <p:extLst>
              <p:ext uri="{D42A27DB-BD31-4B8C-83A1-F6EECF244321}">
                <p14:modId xmlns:p14="http://schemas.microsoft.com/office/powerpoint/2010/main" val="2086825207"/>
              </p:ext>
            </p:extLst>
          </p:nvPr>
        </p:nvGraphicFramePr>
        <p:xfrm>
          <a:off x="5994400" y="1938338"/>
          <a:ext cx="185738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88" name="Worksheet" r:id="rId112" imgW="1150443" imgH="175197" progId="Excel.Sheet.12">
                  <p:link updateAutomatic="1"/>
                </p:oleObj>
              </mc:Choice>
              <mc:Fallback>
                <p:oleObj name="Worksheet" r:id="rId11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13"/>
                      <a:stretch>
                        <a:fillRect/>
                      </a:stretch>
                    </p:blipFill>
                    <p:spPr>
                      <a:xfrm>
                        <a:off x="5994400" y="1938338"/>
                        <a:ext cx="185738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TextBox 89"/>
          <p:cNvSpPr txBox="1"/>
          <p:nvPr>
            <p:custDataLst>
              <p:tags r:id="rId70"/>
            </p:custDataLst>
          </p:nvPr>
        </p:nvSpPr>
        <p:spPr>
          <a:xfrm>
            <a:off x="2003411" y="4971797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TCIR</a:t>
            </a:r>
          </a:p>
        </p:txBody>
      </p:sp>
      <p:sp>
        <p:nvSpPr>
          <p:cNvPr id="91" name="TextBox 90"/>
          <p:cNvSpPr txBox="1"/>
          <p:nvPr>
            <p:custDataLst>
              <p:tags r:id="rId71"/>
            </p:custDataLst>
          </p:nvPr>
        </p:nvSpPr>
        <p:spPr>
          <a:xfrm>
            <a:off x="2014885" y="5102821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KZT</a:t>
            </a:r>
          </a:p>
        </p:txBody>
      </p:sp>
      <p:graphicFrame>
        <p:nvGraphicFramePr>
          <p:cNvPr id="31" name="Object 30"/>
          <p:cNvGraphicFramePr>
            <a:graphicFrameLocks/>
          </p:cNvGraphicFramePr>
          <p:nvPr>
            <p:custDataLst>
              <p:tags r:id="rId72"/>
            </p:custDataLst>
            <p:extLst>
              <p:ext uri="{D42A27DB-BD31-4B8C-83A1-F6EECF244321}">
                <p14:modId xmlns:p14="http://schemas.microsoft.com/office/powerpoint/2010/main" val="3492583531"/>
              </p:ext>
            </p:extLst>
          </p:nvPr>
        </p:nvGraphicFramePr>
        <p:xfrm>
          <a:off x="2208213" y="5110163"/>
          <a:ext cx="188912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89" name="Worksheet" r:id="rId114" imgW="1150443" imgH="175197" progId="Excel.Sheet.12">
                  <p:link updateAutomatic="1"/>
                </p:oleObj>
              </mc:Choice>
              <mc:Fallback>
                <p:oleObj name="Worksheet" r:id="rId11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15"/>
                      <a:stretch>
                        <a:fillRect/>
                      </a:stretch>
                    </p:blipFill>
                    <p:spPr>
                      <a:xfrm>
                        <a:off x="2208213" y="5110163"/>
                        <a:ext cx="188912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TextBox 91"/>
          <p:cNvSpPr txBox="1"/>
          <p:nvPr>
            <p:custDataLst>
              <p:tags r:id="rId73"/>
            </p:custDataLst>
          </p:nvPr>
        </p:nvSpPr>
        <p:spPr>
          <a:xfrm>
            <a:off x="2815600" y="5565499"/>
            <a:ext cx="6968480" cy="330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500"/>
              </a:spcBef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Traffic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light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logic    -&gt; If Scenario is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specified</a:t>
            </a:r>
            <a:r>
              <a:rPr lang="en-US" sz="900" b="1" kern="0" noProof="0" dirty="0">
                <a:solidFill>
                  <a:srgbClr val="000000"/>
                </a:solidFill>
              </a:rPr>
              <a:t> </a:t>
            </a:r>
            <a:r>
              <a:rPr lang="en-US" sz="900" b="1" kern="0" noProof="0" dirty="0" smtClean="0">
                <a:solidFill>
                  <a:srgbClr val="000000"/>
                </a:solidFill>
              </a:rPr>
              <a:t>=</a:t>
            </a:r>
            <a:r>
              <a:rPr lang="en-US" sz="900" b="1" kern="0" dirty="0" smtClean="0">
                <a:solidFill>
                  <a:srgbClr val="000000"/>
                </a:solidFill>
              </a:rPr>
              <a:t> </a:t>
            </a:r>
            <a:r>
              <a:rPr lang="en-US" sz="1000" b="1" kern="0" dirty="0" smtClean="0">
                <a:solidFill>
                  <a:schemeClr val="accent3"/>
                </a:solidFill>
              </a:rPr>
              <a:t>C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F</a:t>
            </a: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 a.m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lang="en-US" sz="1050" b="1" kern="0" dirty="0">
                <a:solidFill>
                  <a:schemeClr val="accent3"/>
                </a:solidFill>
              </a:rPr>
              <a:t>xx </a:t>
            </a:r>
            <a:r>
              <a:rPr kumimoji="0" lang="en-US" sz="1050" b="1" i="0" u="none" strike="noStrike" kern="0" cap="none" spc="0" normalizeH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vs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respective scenario</a:t>
            </a:r>
            <a:r>
              <a:rPr lang="en-US" sz="800" b="1" kern="0" dirty="0" smtClean="0">
                <a:solidFill>
                  <a:srgbClr val="000000"/>
                </a:solidFill>
              </a:rPr>
              <a:t> </a:t>
            </a:r>
            <a:r>
              <a:rPr lang="en-US" sz="800" b="1" kern="0" dirty="0">
                <a:solidFill>
                  <a:srgbClr val="000000"/>
                </a:solidFill>
              </a:rPr>
              <a:t>(</a:t>
            </a:r>
            <a:r>
              <a:rPr lang="en-US" sz="900" b="1" kern="0" dirty="0">
                <a:solidFill>
                  <a:schemeClr val="accent3"/>
                </a:solidFill>
              </a:rPr>
              <a:t>TBP, </a:t>
            </a:r>
            <a:r>
              <a:rPr lang="en-US" sz="900" b="1" kern="0" dirty="0" smtClean="0">
                <a:solidFill>
                  <a:schemeClr val="accent3"/>
                </a:solidFill>
              </a:rPr>
              <a:t>Stretch, </a:t>
            </a:r>
            <a:r>
              <a:rPr lang="en-US" sz="900" b="1" kern="0" dirty="0">
                <a:solidFill>
                  <a:schemeClr val="accent3"/>
                </a:solidFill>
              </a:rPr>
              <a:t>FC, PULi and CF</a:t>
            </a:r>
            <a:r>
              <a:rPr lang="en-US" sz="800" b="1" kern="0" dirty="0">
                <a:solidFill>
                  <a:srgbClr val="000000"/>
                </a:solidFill>
              </a:rPr>
              <a:t>)</a:t>
            </a: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>
              <a:spcBef>
                <a:spcPts val="500"/>
              </a:spcBef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lang="en-US" sz="900" b="1" kern="0" dirty="0" smtClean="0">
                <a:solidFill>
                  <a:srgbClr val="000000"/>
                </a:solidFill>
              </a:rPr>
              <a:t>	      -&gt;  If there’s no Scenario specified = </a:t>
            </a:r>
            <a:r>
              <a:rPr lang="en-US" sz="1000" b="1" kern="0" dirty="0">
                <a:solidFill>
                  <a:schemeClr val="accent3"/>
                </a:solidFill>
              </a:rPr>
              <a:t>CF </a:t>
            </a:r>
            <a:r>
              <a:rPr lang="en-US" sz="1000" b="1" kern="0" dirty="0" smtClean="0">
                <a:solidFill>
                  <a:schemeClr val="accent3"/>
                </a:solidFill>
              </a:rPr>
              <a:t>a.m. xx </a:t>
            </a:r>
            <a:r>
              <a:rPr lang="en-US" sz="1000" b="1" kern="0" dirty="0">
                <a:solidFill>
                  <a:schemeClr val="accent3"/>
                </a:solidFill>
              </a:rPr>
              <a:t>vs</a:t>
            </a:r>
            <a:r>
              <a:rPr lang="en-US" sz="900" b="1" kern="0" dirty="0" smtClean="0">
                <a:solidFill>
                  <a:srgbClr val="000000"/>
                </a:solidFill>
              </a:rPr>
              <a:t>. Pre-defined target or upper limit (</a:t>
            </a:r>
            <a:r>
              <a:rPr lang="en-US" sz="800" b="1" kern="0" dirty="0" smtClean="0">
                <a:solidFill>
                  <a:srgbClr val="000000"/>
                </a:solidFill>
              </a:rPr>
              <a:t>Available at TaC Excel)</a:t>
            </a:r>
            <a:endParaRPr kumimoji="0" lang="en-US" sz="800" b="1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9242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6" name="Rectangle 2" descr="30%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82478" y="4864743"/>
            <a:ext cx="10009423" cy="644933"/>
          </a:xfrm>
          <a:prstGeom prst="rect">
            <a:avLst/>
          </a:prstGeom>
          <a:solidFill>
            <a:srgbClr val="0C98D5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119" name="Picture 118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85"/>
          <a:srcRect l="56357" t="79565" r="32908" b="11704"/>
          <a:stretch/>
        </p:blipFill>
        <p:spPr>
          <a:xfrm>
            <a:off x="329636" y="4912280"/>
            <a:ext cx="1170774" cy="535567"/>
          </a:xfrm>
          <a:prstGeom prst="rect">
            <a:avLst/>
          </a:prstGeom>
        </p:spPr>
      </p:pic>
      <p:sp>
        <p:nvSpPr>
          <p:cNvPr id="120" name="Rectangle 17" descr="30%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85207" y="3499124"/>
            <a:ext cx="10009424" cy="1321881"/>
          </a:xfrm>
          <a:prstGeom prst="rect">
            <a:avLst/>
          </a:prstGeom>
          <a:solidFill>
            <a:srgbClr val="BE1D7A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121" name="Picture 120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85"/>
          <a:srcRect l="55849" t="69109" r="34102" b="25206"/>
          <a:stretch/>
        </p:blipFill>
        <p:spPr>
          <a:xfrm>
            <a:off x="291187" y="3586138"/>
            <a:ext cx="1223912" cy="389426"/>
          </a:xfrm>
          <a:prstGeom prst="rect">
            <a:avLst/>
          </a:prstGeom>
        </p:spPr>
      </p:pic>
      <p:sp>
        <p:nvSpPr>
          <p:cNvPr id="122" name="Rectangle 13" descr="30%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91187" y="2313859"/>
            <a:ext cx="10009424" cy="1155891"/>
          </a:xfrm>
          <a:prstGeom prst="rect">
            <a:avLst/>
          </a:prstGeom>
          <a:solidFill>
            <a:srgbClr val="75B442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123" name="Picture 122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85"/>
          <a:srcRect l="55671" t="54390" r="33593" b="37489"/>
          <a:stretch/>
        </p:blipFill>
        <p:spPr>
          <a:xfrm>
            <a:off x="311139" y="2316976"/>
            <a:ext cx="1371851" cy="583766"/>
          </a:xfrm>
          <a:prstGeom prst="rect">
            <a:avLst/>
          </a:prstGeom>
        </p:spPr>
      </p:pic>
      <p:sp>
        <p:nvSpPr>
          <p:cNvPr id="125" name="Rectangle 3" descr="30%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96748" y="1169498"/>
            <a:ext cx="9995156" cy="1115875"/>
          </a:xfrm>
          <a:prstGeom prst="rect">
            <a:avLst/>
          </a:prstGeom>
          <a:solidFill>
            <a:srgbClr val="04A3B3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11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strike="noStrike" kern="0" cap="none" normalizeH="0" baseline="0" noProof="0" smtClean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Internal </a:t>
            </a:r>
            <a:r>
              <a:rPr kumimoji="0" lang="en-US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Diesel Systems | ChP/DBE | 1/29/2018</a:t>
            </a:r>
            <a:endParaRPr kumimoji="0" lang="en-US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12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2017 Robert Bosch LLC and affiliates. All rights reserved.</a:t>
            </a:r>
            <a:endParaRPr kumimoji="0" lang="en-US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13</a:t>
            </a:r>
            <a:endParaRPr kumimoji="0" lang="en-US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14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7" name="TextBox 176"/>
          <p:cNvSpPr txBox="1">
            <a:spLocks/>
          </p:cNvSpPr>
          <p:nvPr>
            <p:custDataLst>
              <p:tags r:id="rId15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US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ChP BSC 2017</a:t>
            </a:r>
          </a:p>
        </p:txBody>
      </p:sp>
      <p:sp>
        <p:nvSpPr>
          <p:cNvPr id="193" name="Text Box 42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182060" y="460869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noAutofit/>
          </a:bodyPr>
          <a:lstStyle/>
          <a:p>
            <a:pPr>
              <a:defRPr/>
            </a:pPr>
            <a:endParaRPr lang="de-DE"/>
          </a:p>
        </p:txBody>
      </p:sp>
      <p:sp>
        <p:nvSpPr>
          <p:cNvPr id="89" name="Text Box 37____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379926" y="1498835"/>
            <a:ext cx="18288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Budget</a:t>
            </a:r>
            <a:br>
              <a:rPr lang="de-DE" altLang="en-US" sz="1000" b="1" dirty="0" smtClean="0"/>
            </a:br>
            <a:r>
              <a:rPr lang="de-DE" altLang="en-US" sz="1000" b="1" dirty="0" smtClean="0"/>
              <a:t>ICO</a:t>
            </a:r>
            <a:endParaRPr lang="de-DE" altLang="en-US" sz="1000" b="1" dirty="0"/>
          </a:p>
        </p:txBody>
      </p:sp>
      <p:sp>
        <p:nvSpPr>
          <p:cNvPr id="156" name="Title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US" sz="2800" dirty="0" smtClean="0">
                <a:solidFill>
                  <a:srgbClr val="A80163"/>
                </a:solidFill>
              </a:rPr>
              <a:t>ChP TaC 2017 – ICO </a:t>
            </a:r>
            <a:r>
              <a:rPr lang="en-US" sz="2800" dirty="0">
                <a:solidFill>
                  <a:srgbClr val="A80163"/>
                </a:solidFill>
              </a:rPr>
              <a:t>– CF 11.17 – MBR 13.17</a:t>
            </a:r>
          </a:p>
        </p:txBody>
      </p:sp>
      <p:sp>
        <p:nvSpPr>
          <p:cNvPr id="79" name="Text Box 37___________________________________________________________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061299" y="3615340"/>
            <a:ext cx="2070924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POE Only prep and testing</a:t>
            </a:r>
            <a:endParaRPr lang="de-DE" altLang="en-US" sz="1000" b="1" dirty="0"/>
          </a:p>
        </p:txBody>
      </p:sp>
      <p:sp>
        <p:nvSpPr>
          <p:cNvPr id="88" name="Text Box 37_________________________________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88930" y="4325112"/>
            <a:ext cx="786384" cy="338328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ISP Audit PM</a:t>
            </a:r>
            <a:endParaRPr lang="de-DE" altLang="en-US" sz="1000" b="1" dirty="0"/>
          </a:p>
        </p:txBody>
      </p:sp>
      <p:sp>
        <p:nvSpPr>
          <p:cNvPr id="90" name="Text Box 37__________________________________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11928" y="4325112"/>
            <a:ext cx="786384" cy="338328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ISP Audit MSD</a:t>
            </a:r>
            <a:endParaRPr lang="de-DE" altLang="en-US" sz="1000" b="1" dirty="0"/>
          </a:p>
        </p:txBody>
      </p:sp>
      <p:sp>
        <p:nvSpPr>
          <p:cNvPr id="91" name="Text Box 37___________________________________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034926" y="4325112"/>
            <a:ext cx="786384" cy="338328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ISP Audit MSG</a:t>
            </a:r>
            <a:endParaRPr lang="de-DE" altLang="en-US" sz="1000" b="1" dirty="0"/>
          </a:p>
        </p:txBody>
      </p:sp>
      <p:sp>
        <p:nvSpPr>
          <p:cNvPr id="92" name="Text Box 37____________________________________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857924" y="4325112"/>
            <a:ext cx="786384" cy="338328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ISP Audit MSC</a:t>
            </a:r>
            <a:endParaRPr lang="de-DE" altLang="en-US" sz="1000" b="1" dirty="0"/>
          </a:p>
        </p:txBody>
      </p:sp>
      <p:sp>
        <p:nvSpPr>
          <p:cNvPr id="93" name="Text Box 37_____________________________________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326918" y="4325112"/>
            <a:ext cx="786384" cy="338328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ISP Audit </a:t>
            </a:r>
          </a:p>
          <a:p>
            <a:r>
              <a:rPr lang="de-DE" altLang="en-US" sz="1000" b="1" dirty="0" smtClean="0"/>
              <a:t>TEF</a:t>
            </a:r>
            <a:endParaRPr lang="de-DE" altLang="en-US" sz="1000" b="1" dirty="0"/>
          </a:p>
        </p:txBody>
      </p:sp>
      <p:sp>
        <p:nvSpPr>
          <p:cNvPr id="94" name="Text Box 37______________________________________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680922" y="4325112"/>
            <a:ext cx="786384" cy="338328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ISP Audit </a:t>
            </a:r>
          </a:p>
          <a:p>
            <a:r>
              <a:rPr lang="de-DE" altLang="en-US" sz="1000" b="1" dirty="0" smtClean="0"/>
              <a:t>LOG</a:t>
            </a:r>
            <a:endParaRPr lang="de-DE" altLang="en-US" sz="1000" b="1" dirty="0"/>
          </a:p>
        </p:txBody>
      </p:sp>
      <p:sp>
        <p:nvSpPr>
          <p:cNvPr id="95" name="Text Box 37_______________________________________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149916" y="4325112"/>
            <a:ext cx="786384" cy="338328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ISP Audit </a:t>
            </a:r>
          </a:p>
          <a:p>
            <a:r>
              <a:rPr lang="de-DE" altLang="en-US" sz="1000" b="1" dirty="0" smtClean="0"/>
              <a:t>CTG</a:t>
            </a:r>
            <a:endParaRPr lang="de-DE" altLang="en-US" sz="1000" b="1" dirty="0"/>
          </a:p>
        </p:txBody>
      </p:sp>
      <p:sp>
        <p:nvSpPr>
          <p:cNvPr id="96" name="Text Box 37________________________________________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972914" y="4325112"/>
            <a:ext cx="786384" cy="338328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ISP Audit </a:t>
            </a:r>
          </a:p>
          <a:p>
            <a:r>
              <a:rPr lang="de-DE" altLang="en-US" sz="1000" b="1" dirty="0" smtClean="0"/>
              <a:t>HRL</a:t>
            </a:r>
            <a:endParaRPr lang="de-DE" altLang="en-US" sz="1000" b="1" dirty="0"/>
          </a:p>
        </p:txBody>
      </p:sp>
      <p:sp>
        <p:nvSpPr>
          <p:cNvPr id="97" name="Text Box 37_________________________________________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795912" y="4325112"/>
            <a:ext cx="786384" cy="338328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ISP Audit </a:t>
            </a:r>
          </a:p>
          <a:p>
            <a:r>
              <a:rPr lang="de-DE" altLang="en-US" sz="1000" b="1" dirty="0" smtClean="0"/>
              <a:t>BPS</a:t>
            </a:r>
            <a:endParaRPr lang="de-DE" altLang="en-US" sz="1000" b="1" dirty="0"/>
          </a:p>
        </p:txBody>
      </p:sp>
      <p:sp>
        <p:nvSpPr>
          <p:cNvPr id="98" name="Text Box 37__________________________________________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8618910" y="4325112"/>
            <a:ext cx="786384" cy="338328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ISP Audit </a:t>
            </a:r>
          </a:p>
          <a:p>
            <a:r>
              <a:rPr lang="de-DE" altLang="en-US" sz="1000" b="1" dirty="0" smtClean="0"/>
              <a:t>HSE</a:t>
            </a:r>
            <a:endParaRPr lang="de-DE" altLang="en-US" sz="1000" b="1" dirty="0"/>
          </a:p>
        </p:txBody>
      </p:sp>
      <p:sp>
        <p:nvSpPr>
          <p:cNvPr id="99" name="Text Box 37_____________________________________________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9441909" y="4325112"/>
            <a:ext cx="786384" cy="338328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ISP Audit</a:t>
            </a:r>
          </a:p>
          <a:p>
            <a:r>
              <a:rPr lang="de-DE" altLang="en-US" sz="1000" b="1" dirty="0" smtClean="0"/>
              <a:t>ICO</a:t>
            </a:r>
            <a:endParaRPr lang="de-DE" altLang="en-US" sz="1000" b="1" dirty="0"/>
          </a:p>
        </p:txBody>
      </p:sp>
      <p:sp>
        <p:nvSpPr>
          <p:cNvPr id="100" name="Text Box 37______________________________________________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4503920" y="4325112"/>
            <a:ext cx="786384" cy="338328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ISP Audit </a:t>
            </a:r>
          </a:p>
          <a:p>
            <a:r>
              <a:rPr lang="de-DE" altLang="en-US" sz="1000" b="1" dirty="0" smtClean="0"/>
              <a:t>QMM</a:t>
            </a:r>
            <a:endParaRPr lang="de-DE" altLang="en-US" sz="1000" b="1" dirty="0"/>
          </a:p>
        </p:txBody>
      </p:sp>
      <p:sp>
        <p:nvSpPr>
          <p:cNvPr id="75" name="Text Box 45_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2003416" y="4915707"/>
            <a:ext cx="1150171" cy="5486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Safety </a:t>
            </a:r>
          </a:p>
        </p:txBody>
      </p:sp>
      <p:sp>
        <p:nvSpPr>
          <p:cNvPr id="83" name="Text Box 45___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331477" y="4914097"/>
            <a:ext cx="1188034" cy="5486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Staffing:</a:t>
            </a:r>
          </a:p>
          <a:p>
            <a:r>
              <a:rPr lang="de-DE" altLang="en-US" sz="1000" b="1" dirty="0" smtClean="0"/>
              <a:t> Ind. PC</a:t>
            </a:r>
            <a:endParaRPr lang="de-DE" altLang="en-US" sz="1000" b="1" dirty="0"/>
          </a:p>
        </p:txBody>
      </p:sp>
      <p:sp>
        <p:nvSpPr>
          <p:cNvPr id="102" name="Text Box 45____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88758" y="4923606"/>
            <a:ext cx="1258517" cy="5486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Staffing: Need/Demand</a:t>
            </a:r>
            <a:endParaRPr lang="de-DE" altLang="en-US" sz="1000" b="1" dirty="0"/>
          </a:p>
        </p:txBody>
      </p:sp>
      <p:sp>
        <p:nvSpPr>
          <p:cNvPr id="103" name="Text Box 45_____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628517" y="4924861"/>
            <a:ext cx="1211804" cy="5486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Associate Satisfaction </a:t>
            </a:r>
          </a:p>
        </p:txBody>
      </p:sp>
      <p:sp>
        <p:nvSpPr>
          <p:cNvPr id="104" name="Text Box 45______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266447" y="4931068"/>
            <a:ext cx="1184360" cy="5486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We lead ChP</a:t>
            </a:r>
            <a:endParaRPr lang="de-DE" altLang="en-US" sz="1000" b="1" dirty="0"/>
          </a:p>
        </p:txBody>
      </p:sp>
      <p:sp>
        <p:nvSpPr>
          <p:cNvPr id="105" name="Text Box 45________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9048998" y="4914097"/>
            <a:ext cx="1123049" cy="5486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Inspiring Working Condition</a:t>
            </a:r>
            <a:endParaRPr lang="de-DE" altLang="en-US" sz="1000" b="1" dirty="0"/>
          </a:p>
        </p:txBody>
      </p:sp>
      <p:sp>
        <p:nvSpPr>
          <p:cNvPr id="68" name="Text Box 37__________________________________________________________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1862293" y="3611880"/>
            <a:ext cx="1693676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Industry 4.0</a:t>
            </a:r>
            <a:endParaRPr lang="de-DE" altLang="en-US" sz="1000" b="1" dirty="0"/>
          </a:p>
        </p:txBody>
      </p:sp>
      <p:sp>
        <p:nvSpPr>
          <p:cNvPr id="70" name="Text Box 37______________________________________________________________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732160" y="3611880"/>
            <a:ext cx="13716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/>
              <a:t>Lean@ChP</a:t>
            </a:r>
          </a:p>
        </p:txBody>
      </p:sp>
      <p:sp>
        <p:nvSpPr>
          <p:cNvPr id="72" name="Text Box 37____________________________________________________________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5279951" y="3611880"/>
            <a:ext cx="173736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Audit Findings</a:t>
            </a:r>
            <a:endParaRPr lang="de-DE" altLang="en-US" sz="1000" b="1" dirty="0"/>
          </a:p>
        </p:txBody>
      </p:sp>
      <p:sp>
        <p:nvSpPr>
          <p:cNvPr id="80" name="TextBox 79"/>
          <p:cNvSpPr txBox="1"/>
          <p:nvPr>
            <p:custDataLst>
              <p:tags r:id="rId41"/>
            </p:custDataLst>
          </p:nvPr>
        </p:nvSpPr>
        <p:spPr>
          <a:xfrm>
            <a:off x="5761510" y="1547612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81" name="TextBox 80"/>
          <p:cNvSpPr txBox="1"/>
          <p:nvPr>
            <p:custDataLst>
              <p:tags r:id="rId42"/>
            </p:custDataLst>
          </p:nvPr>
        </p:nvSpPr>
        <p:spPr>
          <a:xfrm>
            <a:off x="5765657" y="1821209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82" name="TextBox 81"/>
          <p:cNvSpPr txBox="1"/>
          <p:nvPr>
            <p:custDataLst>
              <p:tags r:id="rId43"/>
            </p:custDataLst>
          </p:nvPr>
        </p:nvSpPr>
        <p:spPr>
          <a:xfrm>
            <a:off x="5759369" y="1682837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85" name="TextBox 84"/>
          <p:cNvSpPr txBox="1"/>
          <p:nvPr>
            <p:custDataLst>
              <p:tags r:id="rId44"/>
            </p:custDataLst>
          </p:nvPr>
        </p:nvSpPr>
        <p:spPr>
          <a:xfrm>
            <a:off x="4110501" y="5292743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86" name="TextBox 85"/>
          <p:cNvSpPr txBox="1"/>
          <p:nvPr>
            <p:custDataLst>
              <p:tags r:id="rId45"/>
            </p:custDataLst>
          </p:nvPr>
        </p:nvSpPr>
        <p:spPr>
          <a:xfrm>
            <a:off x="4104213" y="5154371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graphicFrame>
        <p:nvGraphicFramePr>
          <p:cNvPr id="2" name="Object 1"/>
          <p:cNvGraphicFramePr>
            <a:graphicFrameLocks/>
          </p:cNvGraphicFramePr>
          <p:nvPr>
            <p:custDataLst>
              <p:tags r:id="rId46"/>
            </p:custDataLst>
            <p:extLst>
              <p:ext uri="{D42A27DB-BD31-4B8C-83A1-F6EECF244321}">
                <p14:modId xmlns:p14="http://schemas.microsoft.com/office/powerpoint/2010/main" val="1721912337"/>
              </p:ext>
            </p:extLst>
          </p:nvPr>
        </p:nvGraphicFramePr>
        <p:xfrm>
          <a:off x="5967413" y="1550988"/>
          <a:ext cx="18732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79" name="Worksheet" r:id="rId86" imgW="1150443" imgH="175197" progId="Excel.Sheet.12">
                  <p:link updateAutomatic="1"/>
                </p:oleObj>
              </mc:Choice>
              <mc:Fallback>
                <p:oleObj name="Worksheet" r:id="rId8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87"/>
                      <a:stretch>
                        <a:fillRect/>
                      </a:stretch>
                    </p:blipFill>
                    <p:spPr>
                      <a:xfrm>
                        <a:off x="5967413" y="1550988"/>
                        <a:ext cx="18732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/>
          </p:cNvGraphicFramePr>
          <p:nvPr>
            <p:custDataLst>
              <p:tags r:id="rId47"/>
            </p:custDataLst>
            <p:extLst>
              <p:ext uri="{D42A27DB-BD31-4B8C-83A1-F6EECF244321}">
                <p14:modId xmlns:p14="http://schemas.microsoft.com/office/powerpoint/2010/main" val="3494417778"/>
              </p:ext>
            </p:extLst>
          </p:nvPr>
        </p:nvGraphicFramePr>
        <p:xfrm>
          <a:off x="5967413" y="1806575"/>
          <a:ext cx="187325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80" name="Worksheet" r:id="rId88" imgW="1150443" imgH="175197" progId="Excel.Sheet.12">
                  <p:link updateAutomatic="1"/>
                </p:oleObj>
              </mc:Choice>
              <mc:Fallback>
                <p:oleObj name="Worksheet" r:id="rId8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89"/>
                      <a:stretch>
                        <a:fillRect/>
                      </a:stretch>
                    </p:blipFill>
                    <p:spPr>
                      <a:xfrm>
                        <a:off x="5967413" y="1806575"/>
                        <a:ext cx="187325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/>
          </p:cNvGraphicFramePr>
          <p:nvPr>
            <p:custDataLst>
              <p:tags r:id="rId48"/>
            </p:custDataLst>
            <p:extLst>
              <p:ext uri="{D42A27DB-BD31-4B8C-83A1-F6EECF244321}">
                <p14:modId xmlns:p14="http://schemas.microsoft.com/office/powerpoint/2010/main" val="4024538934"/>
              </p:ext>
            </p:extLst>
          </p:nvPr>
        </p:nvGraphicFramePr>
        <p:xfrm>
          <a:off x="5959475" y="1684338"/>
          <a:ext cx="18732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81" name="Worksheet" r:id="rId90" imgW="1150443" imgH="175197" progId="Excel.Sheet.12">
                  <p:link updateAutomatic="1"/>
                </p:oleObj>
              </mc:Choice>
              <mc:Fallback>
                <p:oleObj name="Worksheet" r:id="rId9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1"/>
                      <a:stretch>
                        <a:fillRect/>
                      </a:stretch>
                    </p:blipFill>
                    <p:spPr>
                      <a:xfrm>
                        <a:off x="5959475" y="1684338"/>
                        <a:ext cx="18732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/>
          </p:cNvGraphicFramePr>
          <p:nvPr>
            <p:custDataLst>
              <p:tags r:id="rId49"/>
            </p:custDataLst>
            <p:extLst>
              <p:ext uri="{D42A27DB-BD31-4B8C-83A1-F6EECF244321}">
                <p14:modId xmlns:p14="http://schemas.microsoft.com/office/powerpoint/2010/main" val="3383771374"/>
              </p:ext>
            </p:extLst>
          </p:nvPr>
        </p:nvGraphicFramePr>
        <p:xfrm>
          <a:off x="4267200" y="4987925"/>
          <a:ext cx="184150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82" name="Worksheet" r:id="rId92" imgW="1150443" imgH="175197" progId="Excel.Sheet.12">
                  <p:link updateAutomatic="1"/>
                </p:oleObj>
              </mc:Choice>
              <mc:Fallback>
                <p:oleObj name="Worksheet" r:id="rId9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3"/>
                      <a:stretch>
                        <a:fillRect/>
                      </a:stretch>
                    </p:blipFill>
                    <p:spPr>
                      <a:xfrm>
                        <a:off x="4267200" y="4987925"/>
                        <a:ext cx="184150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/>
          </p:cNvGraphicFramePr>
          <p:nvPr>
            <p:custDataLst>
              <p:tags r:id="rId50"/>
            </p:custDataLst>
            <p:extLst>
              <p:ext uri="{D42A27DB-BD31-4B8C-83A1-F6EECF244321}">
                <p14:modId xmlns:p14="http://schemas.microsoft.com/office/powerpoint/2010/main" val="3543232436"/>
              </p:ext>
            </p:extLst>
          </p:nvPr>
        </p:nvGraphicFramePr>
        <p:xfrm>
          <a:off x="4252913" y="5297488"/>
          <a:ext cx="187325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83" name="Worksheet" r:id="rId94" imgW="1150443" imgH="175197" progId="Excel.Sheet.12">
                  <p:link updateAutomatic="1"/>
                </p:oleObj>
              </mc:Choice>
              <mc:Fallback>
                <p:oleObj name="Worksheet" r:id="rId9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5"/>
                      <a:stretch>
                        <a:fillRect/>
                      </a:stretch>
                    </p:blipFill>
                    <p:spPr>
                      <a:xfrm>
                        <a:off x="4252913" y="5297488"/>
                        <a:ext cx="187325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/>
          </p:cNvGraphicFramePr>
          <p:nvPr>
            <p:custDataLst>
              <p:tags r:id="rId51"/>
            </p:custDataLst>
            <p:extLst>
              <p:ext uri="{D42A27DB-BD31-4B8C-83A1-F6EECF244321}">
                <p14:modId xmlns:p14="http://schemas.microsoft.com/office/powerpoint/2010/main" val="2324343115"/>
              </p:ext>
            </p:extLst>
          </p:nvPr>
        </p:nvGraphicFramePr>
        <p:xfrm>
          <a:off x="4260850" y="5137150"/>
          <a:ext cx="18891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84" name="Worksheet" r:id="rId96" imgW="1150443" imgH="175197" progId="Excel.Sheet.12">
                  <p:link updateAutomatic="1"/>
                </p:oleObj>
              </mc:Choice>
              <mc:Fallback>
                <p:oleObj name="Worksheet" r:id="rId9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7"/>
                      <a:stretch>
                        <a:fillRect/>
                      </a:stretch>
                    </p:blipFill>
                    <p:spPr>
                      <a:xfrm>
                        <a:off x="4260850" y="5137150"/>
                        <a:ext cx="18891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/>
          </p:cNvGraphicFramePr>
          <p:nvPr>
            <p:custDataLst>
              <p:tags r:id="rId52"/>
            </p:custDataLst>
            <p:extLst>
              <p:ext uri="{D42A27DB-BD31-4B8C-83A1-F6EECF244321}">
                <p14:modId xmlns:p14="http://schemas.microsoft.com/office/powerpoint/2010/main" val="1482635069"/>
              </p:ext>
            </p:extLst>
          </p:nvPr>
        </p:nvGraphicFramePr>
        <p:xfrm>
          <a:off x="8882063" y="3689350"/>
          <a:ext cx="187325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85" name="Worksheet" r:id="rId98" imgW="1150443" imgH="175197" progId="Excel.Sheet.12">
                  <p:link updateAutomatic="1"/>
                </p:oleObj>
              </mc:Choice>
              <mc:Fallback>
                <p:oleObj name="Worksheet" r:id="rId9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9"/>
                      <a:stretch>
                        <a:fillRect/>
                      </a:stretch>
                    </p:blipFill>
                    <p:spPr>
                      <a:xfrm>
                        <a:off x="8882063" y="3689350"/>
                        <a:ext cx="187325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/>
          </p:cNvGraphicFramePr>
          <p:nvPr>
            <p:custDataLst>
              <p:tags r:id="rId53"/>
            </p:custDataLst>
            <p:extLst>
              <p:ext uri="{D42A27DB-BD31-4B8C-83A1-F6EECF244321}">
                <p14:modId xmlns:p14="http://schemas.microsoft.com/office/powerpoint/2010/main" val="945448502"/>
              </p:ext>
            </p:extLst>
          </p:nvPr>
        </p:nvGraphicFramePr>
        <p:xfrm>
          <a:off x="3105150" y="3684588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86" name="Worksheet" r:id="rId100" imgW="1150443" imgH="175197" progId="Excel.Sheet.12">
                  <p:link updateAutomatic="1"/>
                </p:oleObj>
              </mc:Choice>
              <mc:Fallback>
                <p:oleObj name="Worksheet" r:id="rId10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9"/>
                      <a:stretch>
                        <a:fillRect/>
                      </a:stretch>
                    </p:blipFill>
                    <p:spPr>
                      <a:xfrm>
                        <a:off x="3105150" y="3684588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/>
          </p:cNvGraphicFramePr>
          <p:nvPr>
            <p:custDataLst>
              <p:tags r:id="rId54"/>
            </p:custDataLst>
            <p:extLst>
              <p:ext uri="{D42A27DB-BD31-4B8C-83A1-F6EECF244321}">
                <p14:modId xmlns:p14="http://schemas.microsoft.com/office/powerpoint/2010/main" val="4054411585"/>
              </p:ext>
            </p:extLst>
          </p:nvPr>
        </p:nvGraphicFramePr>
        <p:xfrm>
          <a:off x="6623050" y="3684588"/>
          <a:ext cx="185738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87" name="Worksheet" r:id="rId101" imgW="1150443" imgH="175197" progId="Excel.Sheet.12">
                  <p:link updateAutomatic="1"/>
                </p:oleObj>
              </mc:Choice>
              <mc:Fallback>
                <p:oleObj name="Worksheet" r:id="rId10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9"/>
                      <a:stretch>
                        <a:fillRect/>
                      </a:stretch>
                    </p:blipFill>
                    <p:spPr>
                      <a:xfrm>
                        <a:off x="6623050" y="3684588"/>
                        <a:ext cx="185738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/>
          </p:cNvGraphicFramePr>
          <p:nvPr>
            <p:custDataLst>
              <p:tags r:id="rId55"/>
            </p:custDataLst>
            <p:extLst>
              <p:ext uri="{D42A27DB-BD31-4B8C-83A1-F6EECF244321}">
                <p14:modId xmlns:p14="http://schemas.microsoft.com/office/powerpoint/2010/main" val="2526838503"/>
              </p:ext>
            </p:extLst>
          </p:nvPr>
        </p:nvGraphicFramePr>
        <p:xfrm>
          <a:off x="4741863" y="3684588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88" name="Worksheet" r:id="rId102" imgW="1150443" imgH="175197" progId="Excel.Sheet.12">
                  <p:link updateAutomatic="1"/>
                </p:oleObj>
              </mc:Choice>
              <mc:Fallback>
                <p:oleObj name="Worksheet" r:id="rId10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9"/>
                      <a:stretch>
                        <a:fillRect/>
                      </a:stretch>
                    </p:blipFill>
                    <p:spPr>
                      <a:xfrm>
                        <a:off x="4741863" y="3684588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/>
          </p:cNvGraphicFramePr>
          <p:nvPr>
            <p:custDataLst>
              <p:tags r:id="rId56"/>
            </p:custDataLst>
            <p:extLst>
              <p:ext uri="{D42A27DB-BD31-4B8C-83A1-F6EECF244321}">
                <p14:modId xmlns:p14="http://schemas.microsoft.com/office/powerpoint/2010/main" val="3623000552"/>
              </p:ext>
            </p:extLst>
          </p:nvPr>
        </p:nvGraphicFramePr>
        <p:xfrm>
          <a:off x="2886075" y="5029200"/>
          <a:ext cx="187325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89" name="Worksheet" r:id="rId103" imgW="1150443" imgH="175197" progId="Excel.Sheet.12">
                  <p:link updateAutomatic="1"/>
                </p:oleObj>
              </mc:Choice>
              <mc:Fallback>
                <p:oleObj name="Worksheet" r:id="rId10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9"/>
                      <a:stretch>
                        <a:fillRect/>
                      </a:stretch>
                    </p:blipFill>
                    <p:spPr>
                      <a:xfrm>
                        <a:off x="2886075" y="5029200"/>
                        <a:ext cx="187325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/>
          </p:cNvGraphicFramePr>
          <p:nvPr>
            <p:custDataLst>
              <p:tags r:id="rId57"/>
            </p:custDataLst>
            <p:extLst>
              <p:ext uri="{D42A27DB-BD31-4B8C-83A1-F6EECF244321}">
                <p14:modId xmlns:p14="http://schemas.microsoft.com/office/powerpoint/2010/main" val="1561331828"/>
              </p:ext>
            </p:extLst>
          </p:nvPr>
        </p:nvGraphicFramePr>
        <p:xfrm>
          <a:off x="5797550" y="5029200"/>
          <a:ext cx="187325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90" name="Worksheet" r:id="rId104" imgW="1150443" imgH="175197" progId="Excel.Sheet.12">
                  <p:link updateAutomatic="1"/>
                </p:oleObj>
              </mc:Choice>
              <mc:Fallback>
                <p:oleObj name="Worksheet" r:id="rId10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9"/>
                      <a:stretch>
                        <a:fillRect/>
                      </a:stretch>
                    </p:blipFill>
                    <p:spPr>
                      <a:xfrm>
                        <a:off x="5797550" y="5029200"/>
                        <a:ext cx="187325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/>
          </p:cNvGraphicFramePr>
          <p:nvPr>
            <p:custDataLst>
              <p:tags r:id="rId58"/>
            </p:custDataLst>
            <p:extLst>
              <p:ext uri="{D42A27DB-BD31-4B8C-83A1-F6EECF244321}">
                <p14:modId xmlns:p14="http://schemas.microsoft.com/office/powerpoint/2010/main" val="1261588430"/>
              </p:ext>
            </p:extLst>
          </p:nvPr>
        </p:nvGraphicFramePr>
        <p:xfrm>
          <a:off x="7216775" y="5029200"/>
          <a:ext cx="188913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91" name="Worksheet" r:id="rId105" imgW="1150443" imgH="175197" progId="Excel.Sheet.12">
                  <p:link updateAutomatic="1"/>
                </p:oleObj>
              </mc:Choice>
              <mc:Fallback>
                <p:oleObj name="Worksheet" r:id="rId10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9"/>
                      <a:stretch>
                        <a:fillRect/>
                      </a:stretch>
                    </p:blipFill>
                    <p:spPr>
                      <a:xfrm>
                        <a:off x="7216775" y="5029200"/>
                        <a:ext cx="188913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/>
          </p:cNvGraphicFramePr>
          <p:nvPr>
            <p:custDataLst>
              <p:tags r:id="rId59"/>
            </p:custDataLst>
            <p:extLst>
              <p:ext uri="{D42A27DB-BD31-4B8C-83A1-F6EECF244321}">
                <p14:modId xmlns:p14="http://schemas.microsoft.com/office/powerpoint/2010/main" val="3295324112"/>
              </p:ext>
            </p:extLst>
          </p:nvPr>
        </p:nvGraphicFramePr>
        <p:xfrm>
          <a:off x="8577263" y="5029200"/>
          <a:ext cx="188912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92" name="Worksheet" r:id="rId106" imgW="1150443" imgH="175197" progId="Excel.Sheet.12">
                  <p:link updateAutomatic="1"/>
                </p:oleObj>
              </mc:Choice>
              <mc:Fallback>
                <p:oleObj name="Worksheet" r:id="rId10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9"/>
                      <a:stretch>
                        <a:fillRect/>
                      </a:stretch>
                    </p:blipFill>
                    <p:spPr>
                      <a:xfrm>
                        <a:off x="8577263" y="5029200"/>
                        <a:ext cx="188912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/>
          </p:cNvGraphicFramePr>
          <p:nvPr>
            <p:custDataLst>
              <p:tags r:id="rId60"/>
            </p:custDataLst>
            <p:extLst>
              <p:ext uri="{D42A27DB-BD31-4B8C-83A1-F6EECF244321}">
                <p14:modId xmlns:p14="http://schemas.microsoft.com/office/powerpoint/2010/main" val="1916399652"/>
              </p:ext>
            </p:extLst>
          </p:nvPr>
        </p:nvGraphicFramePr>
        <p:xfrm>
          <a:off x="9894888" y="5029200"/>
          <a:ext cx="184150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93" name="Worksheet" r:id="rId107" imgW="1150443" imgH="175197" progId="Excel.Sheet.12">
                  <p:link updateAutomatic="1"/>
                </p:oleObj>
              </mc:Choice>
              <mc:Fallback>
                <p:oleObj name="Worksheet" r:id="rId10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9"/>
                      <a:stretch>
                        <a:fillRect/>
                      </a:stretch>
                    </p:blipFill>
                    <p:spPr>
                      <a:xfrm>
                        <a:off x="9894888" y="5029200"/>
                        <a:ext cx="184150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/>
          </p:cNvGraphicFramePr>
          <p:nvPr>
            <p:custDataLst>
              <p:tags r:id="rId61"/>
            </p:custDataLst>
            <p:extLst>
              <p:ext uri="{D42A27DB-BD31-4B8C-83A1-F6EECF244321}">
                <p14:modId xmlns:p14="http://schemas.microsoft.com/office/powerpoint/2010/main" val="1007274051"/>
              </p:ext>
            </p:extLst>
          </p:nvPr>
        </p:nvGraphicFramePr>
        <p:xfrm>
          <a:off x="949325" y="4522788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94" name="Worksheet" r:id="rId108" imgW="1150443" imgH="175197" progId="Excel.Sheet.12">
                  <p:link updateAutomatic="1"/>
                </p:oleObj>
              </mc:Choice>
              <mc:Fallback>
                <p:oleObj name="Worksheet" r:id="rId10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9"/>
                      <a:stretch>
                        <a:fillRect/>
                      </a:stretch>
                    </p:blipFill>
                    <p:spPr>
                      <a:xfrm>
                        <a:off x="949325" y="4522788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/>
          </p:cNvGraphicFramePr>
          <p:nvPr>
            <p:custDataLst>
              <p:tags r:id="rId62"/>
            </p:custDataLst>
            <p:extLst>
              <p:ext uri="{D42A27DB-BD31-4B8C-83A1-F6EECF244321}">
                <p14:modId xmlns:p14="http://schemas.microsoft.com/office/powerpoint/2010/main" val="667220837"/>
              </p:ext>
            </p:extLst>
          </p:nvPr>
        </p:nvGraphicFramePr>
        <p:xfrm>
          <a:off x="1711325" y="4522788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95" name="Worksheet" r:id="rId109" imgW="1150443" imgH="175197" progId="Excel.Sheet.12">
                  <p:link updateAutomatic="1"/>
                </p:oleObj>
              </mc:Choice>
              <mc:Fallback>
                <p:oleObj name="Worksheet" r:id="rId10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9"/>
                      <a:stretch>
                        <a:fillRect/>
                      </a:stretch>
                    </p:blipFill>
                    <p:spPr>
                      <a:xfrm>
                        <a:off x="1711325" y="4522788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/>
          </p:cNvGraphicFramePr>
          <p:nvPr>
            <p:custDataLst>
              <p:tags r:id="rId63"/>
            </p:custDataLst>
            <p:extLst>
              <p:ext uri="{D42A27DB-BD31-4B8C-83A1-F6EECF244321}">
                <p14:modId xmlns:p14="http://schemas.microsoft.com/office/powerpoint/2010/main" val="101127558"/>
              </p:ext>
            </p:extLst>
          </p:nvPr>
        </p:nvGraphicFramePr>
        <p:xfrm>
          <a:off x="2566988" y="4522788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96" name="Worksheet" r:id="rId110" imgW="1150443" imgH="175197" progId="Excel.Sheet.12">
                  <p:link updateAutomatic="1"/>
                </p:oleObj>
              </mc:Choice>
              <mc:Fallback>
                <p:oleObj name="Worksheet" r:id="rId11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9"/>
                      <a:stretch>
                        <a:fillRect/>
                      </a:stretch>
                    </p:blipFill>
                    <p:spPr>
                      <a:xfrm>
                        <a:off x="2566988" y="4522788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/>
          </p:cNvGraphicFramePr>
          <p:nvPr>
            <p:custDataLst>
              <p:tags r:id="rId64"/>
            </p:custDataLst>
            <p:extLst>
              <p:ext uri="{D42A27DB-BD31-4B8C-83A1-F6EECF244321}">
                <p14:modId xmlns:p14="http://schemas.microsoft.com/office/powerpoint/2010/main" val="3490425838"/>
              </p:ext>
            </p:extLst>
          </p:nvPr>
        </p:nvGraphicFramePr>
        <p:xfrm>
          <a:off x="3363913" y="4522788"/>
          <a:ext cx="19050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97" name="Worksheet" r:id="rId111" imgW="1150443" imgH="175197" progId="Excel.Sheet.12">
                  <p:link updateAutomatic="1"/>
                </p:oleObj>
              </mc:Choice>
              <mc:Fallback>
                <p:oleObj name="Worksheet" r:id="rId11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9"/>
                      <a:stretch>
                        <a:fillRect/>
                      </a:stretch>
                    </p:blipFill>
                    <p:spPr>
                      <a:xfrm>
                        <a:off x="3363913" y="4522788"/>
                        <a:ext cx="19050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/>
          </p:cNvGraphicFramePr>
          <p:nvPr>
            <p:custDataLst>
              <p:tags r:id="rId65"/>
            </p:custDataLst>
            <p:extLst>
              <p:ext uri="{D42A27DB-BD31-4B8C-83A1-F6EECF244321}">
                <p14:modId xmlns:p14="http://schemas.microsoft.com/office/powerpoint/2010/main" val="1952035516"/>
              </p:ext>
            </p:extLst>
          </p:nvPr>
        </p:nvGraphicFramePr>
        <p:xfrm>
          <a:off x="4165600" y="4522788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98" name="Worksheet" r:id="rId112" imgW="1150443" imgH="175197" progId="Excel.Sheet.12">
                  <p:link updateAutomatic="1"/>
                </p:oleObj>
              </mc:Choice>
              <mc:Fallback>
                <p:oleObj name="Worksheet" r:id="rId11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9"/>
                      <a:stretch>
                        <a:fillRect/>
                      </a:stretch>
                    </p:blipFill>
                    <p:spPr>
                      <a:xfrm>
                        <a:off x="4165600" y="4522788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/>
          </p:cNvGraphicFramePr>
          <p:nvPr>
            <p:custDataLst>
              <p:tags r:id="rId66"/>
            </p:custDataLst>
            <p:extLst>
              <p:ext uri="{D42A27DB-BD31-4B8C-83A1-F6EECF244321}">
                <p14:modId xmlns:p14="http://schemas.microsoft.com/office/powerpoint/2010/main" val="3182438326"/>
              </p:ext>
            </p:extLst>
          </p:nvPr>
        </p:nvGraphicFramePr>
        <p:xfrm>
          <a:off x="5030788" y="4522788"/>
          <a:ext cx="19050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99" name="Worksheet" r:id="rId113" imgW="1150443" imgH="175197" progId="Excel.Sheet.12">
                  <p:link updateAutomatic="1"/>
                </p:oleObj>
              </mc:Choice>
              <mc:Fallback>
                <p:oleObj name="Worksheet" r:id="rId11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9"/>
                      <a:stretch>
                        <a:fillRect/>
                      </a:stretch>
                    </p:blipFill>
                    <p:spPr>
                      <a:xfrm>
                        <a:off x="5030788" y="4522788"/>
                        <a:ext cx="19050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" name="Object 255"/>
          <p:cNvGraphicFramePr>
            <a:graphicFrameLocks/>
          </p:cNvGraphicFramePr>
          <p:nvPr>
            <p:custDataLst>
              <p:tags r:id="rId67"/>
            </p:custDataLst>
            <p:extLst>
              <p:ext uri="{D42A27DB-BD31-4B8C-83A1-F6EECF244321}">
                <p14:modId xmlns:p14="http://schemas.microsoft.com/office/powerpoint/2010/main" val="2425134350"/>
              </p:ext>
            </p:extLst>
          </p:nvPr>
        </p:nvGraphicFramePr>
        <p:xfrm>
          <a:off x="5824538" y="4522788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00" name="Worksheet" r:id="rId114" imgW="1150443" imgH="175197" progId="Excel.Sheet.12">
                  <p:link updateAutomatic="1"/>
                </p:oleObj>
              </mc:Choice>
              <mc:Fallback>
                <p:oleObj name="Worksheet" r:id="rId11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9"/>
                      <a:stretch>
                        <a:fillRect/>
                      </a:stretch>
                    </p:blipFill>
                    <p:spPr>
                      <a:xfrm>
                        <a:off x="5824538" y="4522788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" name="Object 256"/>
          <p:cNvGraphicFramePr>
            <a:graphicFrameLocks/>
          </p:cNvGraphicFramePr>
          <p:nvPr>
            <p:custDataLst>
              <p:tags r:id="rId68"/>
            </p:custDataLst>
            <p:extLst>
              <p:ext uri="{D42A27DB-BD31-4B8C-83A1-F6EECF244321}">
                <p14:modId xmlns:p14="http://schemas.microsoft.com/office/powerpoint/2010/main" val="26099565"/>
              </p:ext>
            </p:extLst>
          </p:nvPr>
        </p:nvGraphicFramePr>
        <p:xfrm>
          <a:off x="6642100" y="4522788"/>
          <a:ext cx="18891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01" name="Worksheet" r:id="rId115" imgW="1150443" imgH="175197" progId="Excel.Sheet.12">
                  <p:link updateAutomatic="1"/>
                </p:oleObj>
              </mc:Choice>
              <mc:Fallback>
                <p:oleObj name="Worksheet" r:id="rId11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9"/>
                      <a:stretch>
                        <a:fillRect/>
                      </a:stretch>
                    </p:blipFill>
                    <p:spPr>
                      <a:xfrm>
                        <a:off x="6642100" y="4522788"/>
                        <a:ext cx="18891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" name="Object 257"/>
          <p:cNvGraphicFramePr>
            <a:graphicFrameLocks/>
          </p:cNvGraphicFramePr>
          <p:nvPr>
            <p:custDataLst>
              <p:tags r:id="rId69"/>
            </p:custDataLst>
            <p:extLst>
              <p:ext uri="{D42A27DB-BD31-4B8C-83A1-F6EECF244321}">
                <p14:modId xmlns:p14="http://schemas.microsoft.com/office/powerpoint/2010/main" val="1483321173"/>
              </p:ext>
            </p:extLst>
          </p:nvPr>
        </p:nvGraphicFramePr>
        <p:xfrm>
          <a:off x="7458075" y="4522788"/>
          <a:ext cx="18891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02" name="Worksheet" r:id="rId116" imgW="1150443" imgH="175197" progId="Excel.Sheet.12">
                  <p:link updateAutomatic="1"/>
                </p:oleObj>
              </mc:Choice>
              <mc:Fallback>
                <p:oleObj name="Worksheet" r:id="rId11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9"/>
                      <a:stretch>
                        <a:fillRect/>
                      </a:stretch>
                    </p:blipFill>
                    <p:spPr>
                      <a:xfrm>
                        <a:off x="7458075" y="4522788"/>
                        <a:ext cx="18891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" name="Object 258"/>
          <p:cNvGraphicFramePr>
            <a:graphicFrameLocks/>
          </p:cNvGraphicFramePr>
          <p:nvPr>
            <p:custDataLst>
              <p:tags r:id="rId70"/>
            </p:custDataLst>
            <p:extLst>
              <p:ext uri="{D42A27DB-BD31-4B8C-83A1-F6EECF244321}">
                <p14:modId xmlns:p14="http://schemas.microsoft.com/office/powerpoint/2010/main" val="4147171388"/>
              </p:ext>
            </p:extLst>
          </p:nvPr>
        </p:nvGraphicFramePr>
        <p:xfrm>
          <a:off x="8242300" y="4522788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03" name="Worksheet" r:id="rId117" imgW="1150443" imgH="175197" progId="Excel.Sheet.12">
                  <p:link updateAutomatic="1"/>
                </p:oleObj>
              </mc:Choice>
              <mc:Fallback>
                <p:oleObj name="Worksheet" r:id="rId11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9"/>
                      <a:stretch>
                        <a:fillRect/>
                      </a:stretch>
                    </p:blipFill>
                    <p:spPr>
                      <a:xfrm>
                        <a:off x="8242300" y="4522788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" name="Object 259"/>
          <p:cNvGraphicFramePr>
            <a:graphicFrameLocks/>
          </p:cNvGraphicFramePr>
          <p:nvPr>
            <p:custDataLst>
              <p:tags r:id="rId71"/>
            </p:custDataLst>
            <p:extLst>
              <p:ext uri="{D42A27DB-BD31-4B8C-83A1-F6EECF244321}">
                <p14:modId xmlns:p14="http://schemas.microsoft.com/office/powerpoint/2010/main" val="4071145401"/>
              </p:ext>
            </p:extLst>
          </p:nvPr>
        </p:nvGraphicFramePr>
        <p:xfrm>
          <a:off x="9177338" y="4522788"/>
          <a:ext cx="19050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04" name="Worksheet" r:id="rId118" imgW="1150443" imgH="175197" progId="Excel.Sheet.12">
                  <p:link updateAutomatic="1"/>
                </p:oleObj>
              </mc:Choice>
              <mc:Fallback>
                <p:oleObj name="Worksheet" r:id="rId11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9"/>
                      <a:stretch>
                        <a:fillRect/>
                      </a:stretch>
                    </p:blipFill>
                    <p:spPr>
                      <a:xfrm>
                        <a:off x="9177338" y="4522788"/>
                        <a:ext cx="19050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" name="Object 260"/>
          <p:cNvGraphicFramePr>
            <a:graphicFrameLocks/>
          </p:cNvGraphicFramePr>
          <p:nvPr>
            <p:custDataLst>
              <p:tags r:id="rId72"/>
            </p:custDataLst>
            <p:extLst>
              <p:ext uri="{D42A27DB-BD31-4B8C-83A1-F6EECF244321}">
                <p14:modId xmlns:p14="http://schemas.microsoft.com/office/powerpoint/2010/main" val="3895856098"/>
              </p:ext>
            </p:extLst>
          </p:nvPr>
        </p:nvGraphicFramePr>
        <p:xfrm>
          <a:off x="9983788" y="4522788"/>
          <a:ext cx="188912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05" name="Worksheet" r:id="rId119" imgW="1150443" imgH="175197" progId="Excel.Sheet.12">
                  <p:link updateAutomatic="1"/>
                </p:oleObj>
              </mc:Choice>
              <mc:Fallback>
                <p:oleObj name="Worksheet" r:id="rId11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9"/>
                      <a:stretch>
                        <a:fillRect/>
                      </a:stretch>
                    </p:blipFill>
                    <p:spPr>
                      <a:xfrm>
                        <a:off x="9983788" y="4522788"/>
                        <a:ext cx="188912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TextBox 76"/>
          <p:cNvSpPr txBox="1"/>
          <p:nvPr>
            <p:custDataLst>
              <p:tags r:id="rId73"/>
            </p:custDataLst>
          </p:nvPr>
        </p:nvSpPr>
        <p:spPr>
          <a:xfrm>
            <a:off x="4072099" y="4980363"/>
            <a:ext cx="196013" cy="843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PULi</a:t>
            </a:r>
          </a:p>
        </p:txBody>
      </p:sp>
      <p:pic>
        <p:nvPicPr>
          <p:cNvPr id="78" name="Picture 77"/>
          <p:cNvPicPr>
            <a:picLocks noChangeAspect="1"/>
          </p:cNvPicPr>
          <p:nvPr>
            <p:custDataLst>
              <p:tags r:id="rId74"/>
            </p:custDataLst>
          </p:nvPr>
        </p:nvPicPr>
        <p:blipFill rotWithShape="1">
          <a:blip r:embed="rId85"/>
          <a:srcRect l="56300" t="43528" r="31595" b="50381"/>
          <a:stretch/>
        </p:blipFill>
        <p:spPr>
          <a:xfrm>
            <a:off x="303491" y="1169883"/>
            <a:ext cx="1480583" cy="396762"/>
          </a:xfrm>
          <a:prstGeom prst="rect">
            <a:avLst/>
          </a:prstGeom>
        </p:spPr>
      </p:pic>
      <p:sp>
        <p:nvSpPr>
          <p:cNvPr id="74" name="Text Box 37_______________________________________________"/>
          <p:cNvSpPr txBox="1">
            <a:spLocks noChangeArrowheads="1"/>
          </p:cNvSpPr>
          <p:nvPr>
            <p:custDataLst>
              <p:tags r:id="rId75"/>
            </p:custDataLst>
          </p:nvPr>
        </p:nvSpPr>
        <p:spPr bwMode="auto">
          <a:xfrm>
            <a:off x="9224010" y="3570903"/>
            <a:ext cx="1029239" cy="338328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ISP Audit</a:t>
            </a:r>
          </a:p>
          <a:p>
            <a:r>
              <a:rPr lang="de-DE" altLang="en-US" sz="1000" b="1" dirty="0" smtClean="0"/>
              <a:t>CP/PQA</a:t>
            </a:r>
            <a:endParaRPr lang="de-DE" altLang="en-US" sz="1000" b="1" dirty="0"/>
          </a:p>
        </p:txBody>
      </p:sp>
      <p:sp>
        <p:nvSpPr>
          <p:cNvPr id="84" name="Text Box 37________________________________________________"/>
          <p:cNvSpPr txBox="1">
            <a:spLocks noChangeArrowheads="1"/>
          </p:cNvSpPr>
          <p:nvPr>
            <p:custDataLst>
              <p:tags r:id="rId76"/>
            </p:custDataLst>
          </p:nvPr>
        </p:nvSpPr>
        <p:spPr bwMode="auto">
          <a:xfrm>
            <a:off x="9222173" y="3954660"/>
            <a:ext cx="1029239" cy="338328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ISP Audit</a:t>
            </a:r>
          </a:p>
          <a:p>
            <a:r>
              <a:rPr lang="de-DE" altLang="en-US" sz="1000" b="1" dirty="0" smtClean="0"/>
              <a:t>CP/TEC-AM</a:t>
            </a:r>
            <a:endParaRPr lang="de-DE" altLang="en-US" sz="1000" b="1" dirty="0"/>
          </a:p>
        </p:txBody>
      </p:sp>
      <p:graphicFrame>
        <p:nvGraphicFramePr>
          <p:cNvPr id="11" name="Object 10"/>
          <p:cNvGraphicFramePr>
            <a:graphicFrameLocks/>
          </p:cNvGraphicFramePr>
          <p:nvPr>
            <p:custDataLst>
              <p:tags r:id="rId77"/>
            </p:custDataLst>
            <p:extLst>
              <p:ext uri="{D42A27DB-BD31-4B8C-83A1-F6EECF244321}">
                <p14:modId xmlns:p14="http://schemas.microsoft.com/office/powerpoint/2010/main" val="309449255"/>
              </p:ext>
            </p:extLst>
          </p:nvPr>
        </p:nvGraphicFramePr>
        <p:xfrm>
          <a:off x="9977438" y="4008438"/>
          <a:ext cx="187325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06" name="Worksheet" r:id="rId120" imgW="1150443" imgH="175197" progId="Excel.Sheet.12">
                  <p:link updateAutomatic="1"/>
                </p:oleObj>
              </mc:Choice>
              <mc:Fallback>
                <p:oleObj name="Worksheet" r:id="rId12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9"/>
                      <a:stretch>
                        <a:fillRect/>
                      </a:stretch>
                    </p:blipFill>
                    <p:spPr>
                      <a:xfrm>
                        <a:off x="9977438" y="4008438"/>
                        <a:ext cx="187325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/>
          </p:cNvGraphicFramePr>
          <p:nvPr>
            <p:custDataLst>
              <p:tags r:id="rId78"/>
            </p:custDataLst>
            <p:extLst>
              <p:ext uri="{D42A27DB-BD31-4B8C-83A1-F6EECF244321}">
                <p14:modId xmlns:p14="http://schemas.microsoft.com/office/powerpoint/2010/main" val="593480514"/>
              </p:ext>
            </p:extLst>
          </p:nvPr>
        </p:nvGraphicFramePr>
        <p:xfrm>
          <a:off x="9983788" y="3622675"/>
          <a:ext cx="188912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07" name="Worksheet" r:id="rId121" imgW="1150443" imgH="175197" progId="Excel.Sheet.12">
                  <p:link updateAutomatic="1"/>
                </p:oleObj>
              </mc:Choice>
              <mc:Fallback>
                <p:oleObj name="Worksheet" r:id="rId12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9"/>
                      <a:stretch>
                        <a:fillRect/>
                      </a:stretch>
                    </p:blipFill>
                    <p:spPr>
                      <a:xfrm>
                        <a:off x="9983788" y="3622675"/>
                        <a:ext cx="188912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TextBox 100"/>
          <p:cNvSpPr txBox="1"/>
          <p:nvPr>
            <p:custDataLst>
              <p:tags r:id="rId79"/>
            </p:custDataLst>
          </p:nvPr>
        </p:nvSpPr>
        <p:spPr>
          <a:xfrm>
            <a:off x="2664423" y="5048916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TCIR</a:t>
            </a:r>
          </a:p>
        </p:txBody>
      </p:sp>
      <p:sp>
        <p:nvSpPr>
          <p:cNvPr id="106" name="TextBox 105"/>
          <p:cNvSpPr txBox="1"/>
          <p:nvPr>
            <p:custDataLst>
              <p:tags r:id="rId80"/>
            </p:custDataLst>
          </p:nvPr>
        </p:nvSpPr>
        <p:spPr>
          <a:xfrm>
            <a:off x="2675897" y="5179940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KZT</a:t>
            </a:r>
          </a:p>
        </p:txBody>
      </p:sp>
      <p:graphicFrame>
        <p:nvGraphicFramePr>
          <p:cNvPr id="23" name="Object 22"/>
          <p:cNvGraphicFramePr>
            <a:graphicFrameLocks/>
          </p:cNvGraphicFramePr>
          <p:nvPr>
            <p:custDataLst>
              <p:tags r:id="rId81"/>
            </p:custDataLst>
            <p:extLst>
              <p:ext uri="{D42A27DB-BD31-4B8C-83A1-F6EECF244321}">
                <p14:modId xmlns:p14="http://schemas.microsoft.com/office/powerpoint/2010/main" val="77050155"/>
              </p:ext>
            </p:extLst>
          </p:nvPr>
        </p:nvGraphicFramePr>
        <p:xfrm>
          <a:off x="2878138" y="5178425"/>
          <a:ext cx="185737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08" name="Worksheet" r:id="rId122" imgW="1150443" imgH="175197" progId="Excel.Sheet.12">
                  <p:link updateAutomatic="1"/>
                </p:oleObj>
              </mc:Choice>
              <mc:Fallback>
                <p:oleObj name="Worksheet" r:id="rId12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23"/>
                      <a:stretch>
                        <a:fillRect/>
                      </a:stretch>
                    </p:blipFill>
                    <p:spPr>
                      <a:xfrm>
                        <a:off x="2878138" y="5178425"/>
                        <a:ext cx="185737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TextBox 106"/>
          <p:cNvSpPr txBox="1"/>
          <p:nvPr>
            <p:custDataLst>
              <p:tags r:id="rId82"/>
            </p:custDataLst>
          </p:nvPr>
        </p:nvSpPr>
        <p:spPr>
          <a:xfrm>
            <a:off x="2815600" y="5565499"/>
            <a:ext cx="6968480" cy="330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500"/>
              </a:spcBef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Traffic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light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logic    -&gt; If Scenario is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specified</a:t>
            </a:r>
            <a:r>
              <a:rPr lang="en-US" sz="900" b="1" kern="0" noProof="0" dirty="0">
                <a:solidFill>
                  <a:srgbClr val="000000"/>
                </a:solidFill>
              </a:rPr>
              <a:t> </a:t>
            </a:r>
            <a:r>
              <a:rPr lang="en-US" sz="900" b="1" kern="0" noProof="0" dirty="0" smtClean="0">
                <a:solidFill>
                  <a:srgbClr val="000000"/>
                </a:solidFill>
              </a:rPr>
              <a:t>=</a:t>
            </a:r>
            <a:r>
              <a:rPr lang="en-US" sz="900" b="1" kern="0" dirty="0" smtClean="0">
                <a:solidFill>
                  <a:srgbClr val="000000"/>
                </a:solidFill>
              </a:rPr>
              <a:t> </a:t>
            </a:r>
            <a:r>
              <a:rPr lang="en-US" sz="1000" b="1" kern="0" dirty="0" smtClean="0">
                <a:solidFill>
                  <a:schemeClr val="accent3"/>
                </a:solidFill>
              </a:rPr>
              <a:t>C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F</a:t>
            </a: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 a.m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lang="en-US" sz="1050" b="1" kern="0" dirty="0">
                <a:solidFill>
                  <a:schemeClr val="accent3"/>
                </a:solidFill>
              </a:rPr>
              <a:t>xx </a:t>
            </a:r>
            <a:r>
              <a:rPr kumimoji="0" lang="en-US" sz="1050" b="1" i="0" u="none" strike="noStrike" kern="0" cap="none" spc="0" normalizeH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vs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respective scenario</a:t>
            </a:r>
            <a:r>
              <a:rPr lang="en-US" sz="800" b="1" kern="0" dirty="0" smtClean="0">
                <a:solidFill>
                  <a:srgbClr val="000000"/>
                </a:solidFill>
              </a:rPr>
              <a:t> </a:t>
            </a:r>
            <a:r>
              <a:rPr lang="en-US" sz="800" b="1" kern="0" dirty="0">
                <a:solidFill>
                  <a:srgbClr val="000000"/>
                </a:solidFill>
              </a:rPr>
              <a:t>(</a:t>
            </a:r>
            <a:r>
              <a:rPr lang="en-US" sz="900" b="1" kern="0" dirty="0">
                <a:solidFill>
                  <a:schemeClr val="accent3"/>
                </a:solidFill>
              </a:rPr>
              <a:t>TBP, </a:t>
            </a:r>
            <a:r>
              <a:rPr lang="en-US" sz="900" b="1" kern="0" dirty="0" smtClean="0">
                <a:solidFill>
                  <a:schemeClr val="accent3"/>
                </a:solidFill>
              </a:rPr>
              <a:t>Stretch, </a:t>
            </a:r>
            <a:r>
              <a:rPr lang="en-US" sz="900" b="1" kern="0" dirty="0">
                <a:solidFill>
                  <a:schemeClr val="accent3"/>
                </a:solidFill>
              </a:rPr>
              <a:t>FC, PULi and CF</a:t>
            </a:r>
            <a:r>
              <a:rPr lang="en-US" sz="800" b="1" kern="0" dirty="0">
                <a:solidFill>
                  <a:srgbClr val="000000"/>
                </a:solidFill>
              </a:rPr>
              <a:t>)</a:t>
            </a: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>
              <a:spcBef>
                <a:spcPts val="500"/>
              </a:spcBef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lang="en-US" sz="900" b="1" kern="0" dirty="0" smtClean="0">
                <a:solidFill>
                  <a:srgbClr val="000000"/>
                </a:solidFill>
              </a:rPr>
              <a:t>	      -&gt;  If there’s no Scenario specified = </a:t>
            </a:r>
            <a:r>
              <a:rPr lang="en-US" sz="1000" b="1" kern="0" dirty="0">
                <a:solidFill>
                  <a:schemeClr val="accent3"/>
                </a:solidFill>
              </a:rPr>
              <a:t>CF </a:t>
            </a:r>
            <a:r>
              <a:rPr lang="en-US" sz="1000" b="1" kern="0" dirty="0" smtClean="0">
                <a:solidFill>
                  <a:schemeClr val="accent3"/>
                </a:solidFill>
              </a:rPr>
              <a:t>a.m. xx </a:t>
            </a:r>
            <a:r>
              <a:rPr lang="en-US" sz="1000" b="1" kern="0" dirty="0">
                <a:solidFill>
                  <a:schemeClr val="accent3"/>
                </a:solidFill>
              </a:rPr>
              <a:t>vs</a:t>
            </a:r>
            <a:r>
              <a:rPr lang="en-US" sz="900" b="1" kern="0" dirty="0" smtClean="0">
                <a:solidFill>
                  <a:srgbClr val="000000"/>
                </a:solidFill>
              </a:rPr>
              <a:t>. Pre-defined target or upper limit (</a:t>
            </a:r>
            <a:r>
              <a:rPr lang="en-US" sz="800" b="1" kern="0" dirty="0" smtClean="0">
                <a:solidFill>
                  <a:srgbClr val="000000"/>
                </a:solidFill>
              </a:rPr>
              <a:t>Available at TaC Excel)</a:t>
            </a:r>
            <a:endParaRPr kumimoji="0" lang="en-US" sz="800" b="1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54062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2" descr="30%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2478" y="4969525"/>
            <a:ext cx="10009423" cy="548640"/>
          </a:xfrm>
          <a:prstGeom prst="rect">
            <a:avLst/>
          </a:prstGeom>
          <a:solidFill>
            <a:srgbClr val="0C98D5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135" name="Picture 134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137"/>
          <a:srcRect l="56357" t="79565" r="32908" b="11704"/>
          <a:stretch/>
        </p:blipFill>
        <p:spPr>
          <a:xfrm>
            <a:off x="329636" y="4981952"/>
            <a:ext cx="1170774" cy="535567"/>
          </a:xfrm>
          <a:prstGeom prst="rect">
            <a:avLst/>
          </a:prstGeom>
        </p:spPr>
      </p:pic>
      <p:sp>
        <p:nvSpPr>
          <p:cNvPr id="4" name="TextBox 3"/>
          <p:cNvSpPr txBox="1"/>
          <p:nvPr>
            <p:custDataLst>
              <p:tags r:id="rId5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87" name="Rectangle 17" descr="30%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82478" y="3453474"/>
            <a:ext cx="10009424" cy="1473186"/>
          </a:xfrm>
          <a:prstGeom prst="rect">
            <a:avLst/>
          </a:prstGeom>
          <a:solidFill>
            <a:srgbClr val="BE1D7A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190" name="Picture 189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137"/>
          <a:srcRect l="55849" t="69109" r="34102" b="25206"/>
          <a:stretch/>
        </p:blipFill>
        <p:spPr>
          <a:xfrm>
            <a:off x="313430" y="3518642"/>
            <a:ext cx="1219067" cy="394329"/>
          </a:xfrm>
          <a:prstGeom prst="rect">
            <a:avLst/>
          </a:prstGeom>
        </p:spPr>
      </p:pic>
      <p:sp>
        <p:nvSpPr>
          <p:cNvPr id="194" name="Rectangle 13" descr="30%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82478" y="2223078"/>
            <a:ext cx="10009424" cy="1185089"/>
          </a:xfrm>
          <a:prstGeom prst="rect">
            <a:avLst/>
          </a:prstGeom>
          <a:solidFill>
            <a:srgbClr val="75B442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195" name="Picture 194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37"/>
          <a:srcRect l="56527" t="54390" r="33594" b="37489"/>
          <a:stretch/>
        </p:blipFill>
        <p:spPr>
          <a:xfrm>
            <a:off x="305690" y="2227811"/>
            <a:ext cx="1262364" cy="516741"/>
          </a:xfrm>
          <a:prstGeom prst="rect">
            <a:avLst/>
          </a:prstGeom>
        </p:spPr>
      </p:pic>
      <p:grpSp>
        <p:nvGrpSpPr>
          <p:cNvPr id="196" name="Group 195"/>
          <p:cNvGrpSpPr/>
          <p:nvPr/>
        </p:nvGrpSpPr>
        <p:grpSpPr>
          <a:xfrm>
            <a:off x="288039" y="1143372"/>
            <a:ext cx="9995156" cy="1039046"/>
            <a:chOff x="296748" y="1143372"/>
            <a:chExt cx="9995156" cy="997414"/>
          </a:xfrm>
        </p:grpSpPr>
        <p:sp>
          <p:nvSpPr>
            <p:cNvPr id="197" name="Rectangle 3" descr="30%"/>
            <p:cNvSpPr>
              <a:spLocks noChangeArrowheads="1"/>
            </p:cNvSpPr>
            <p:nvPr>
              <p:custDataLst>
                <p:tags r:id="rId133"/>
              </p:custDataLst>
            </p:nvPr>
          </p:nvSpPr>
          <p:spPr bwMode="auto">
            <a:xfrm>
              <a:off x="296748" y="1143372"/>
              <a:ext cx="9995156" cy="997414"/>
            </a:xfrm>
            <a:prstGeom prst="rect">
              <a:avLst/>
            </a:prstGeom>
            <a:solidFill>
              <a:srgbClr val="04A3B3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pic>
          <p:nvPicPr>
            <p:cNvPr id="198" name="Picture 197"/>
            <p:cNvPicPr>
              <a:picLocks noChangeAspect="1"/>
            </p:cNvPicPr>
            <p:nvPr>
              <p:custDataLst>
                <p:tags r:id="rId134"/>
              </p:custDataLst>
            </p:nvPr>
          </p:nvPicPr>
          <p:blipFill rotWithShape="1">
            <a:blip r:embed="rId137"/>
            <a:srcRect l="56300" t="43528" r="31595" b="50381"/>
            <a:stretch/>
          </p:blipFill>
          <p:spPr>
            <a:xfrm>
              <a:off x="303491" y="1171371"/>
              <a:ext cx="1480583" cy="419032"/>
            </a:xfrm>
            <a:prstGeom prst="rect">
              <a:avLst/>
            </a:prstGeom>
          </p:spPr>
        </p:pic>
      </p:grpSp>
      <p:sp>
        <p:nvSpPr>
          <p:cNvPr id="8" name="Rectangle 7"/>
          <p:cNvSpPr>
            <a:spLocks/>
          </p:cNvSpPr>
          <p:nvPr>
            <p:custDataLst>
              <p:tags r:id="rId10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strike="noStrike" kern="0" cap="none" normalizeH="0" baseline="0" noProof="0" smtClean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Internal </a:t>
            </a:r>
            <a:r>
              <a:rPr kumimoji="0" lang="en-US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Diesel Systems | ChP/DBE | 1/29/2018</a:t>
            </a:r>
            <a:endParaRPr kumimoji="0" lang="en-US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11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2017 Robert Bosch LLC and affiliates. All rights reserved.</a:t>
            </a:r>
            <a:endParaRPr kumimoji="0" lang="en-US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12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</a:t>
            </a:r>
            <a:endParaRPr kumimoji="0" lang="en-US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7" name="TextBox 176"/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US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ChP BSC 2017</a:t>
            </a:r>
          </a:p>
        </p:txBody>
      </p:sp>
      <p:sp>
        <p:nvSpPr>
          <p:cNvPr id="193" name="Text Box 42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82060" y="460869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noAutofit/>
          </a:bodyPr>
          <a:lstStyle/>
          <a:p>
            <a:pPr>
              <a:defRPr/>
            </a:pPr>
            <a:endParaRPr lang="de-DE"/>
          </a:p>
        </p:txBody>
      </p:sp>
      <p:sp>
        <p:nvSpPr>
          <p:cNvPr id="83" name="Text Box 36_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732047" y="1682595"/>
            <a:ext cx="1832800" cy="442674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>
                <a:solidFill>
                  <a:schemeClr val="accent1"/>
                </a:solidFill>
              </a:rPr>
              <a:t>Budget</a:t>
            </a:r>
            <a:br>
              <a:rPr lang="de-DE" altLang="en-US" sz="1000" b="1" dirty="0" smtClean="0">
                <a:solidFill>
                  <a:schemeClr val="accent1"/>
                </a:solidFill>
              </a:rPr>
            </a:br>
            <a:r>
              <a:rPr lang="de-DE" altLang="en-US" sz="1000" b="1" dirty="0" smtClean="0">
                <a:solidFill>
                  <a:schemeClr val="accent1"/>
                </a:solidFill>
              </a:rPr>
              <a:t>MOE1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90" name="Text Box 37_____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732047" y="1208781"/>
            <a:ext cx="877824" cy="442674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10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/>
            <a:r>
              <a:rPr lang="de-DE" altLang="en-US" b="1" dirty="0" smtClean="0">
                <a:solidFill>
                  <a:schemeClr val="accent1"/>
                </a:solidFill>
              </a:rPr>
              <a:t>APC</a:t>
            </a:r>
            <a:br>
              <a:rPr lang="de-DE" altLang="en-US" b="1" dirty="0" smtClean="0">
                <a:solidFill>
                  <a:schemeClr val="accent1"/>
                </a:solidFill>
              </a:rPr>
            </a:br>
            <a:r>
              <a:rPr lang="de-DE" altLang="en-US" b="1" dirty="0" smtClean="0">
                <a:solidFill>
                  <a:schemeClr val="accent1"/>
                </a:solidFill>
              </a:rPr>
              <a:t>CRIN</a:t>
            </a:r>
            <a:endParaRPr lang="de-DE" altLang="en-US" b="1" dirty="0">
              <a:solidFill>
                <a:schemeClr val="accent1"/>
              </a:solidFill>
            </a:endParaRPr>
          </a:p>
        </p:txBody>
      </p:sp>
      <p:sp>
        <p:nvSpPr>
          <p:cNvPr id="91" name="Text Box 37______________________________________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687023" y="1203507"/>
            <a:ext cx="877824" cy="442674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10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/>
            <a:r>
              <a:rPr lang="de-DE" altLang="en-US" b="1" dirty="0" smtClean="0">
                <a:solidFill>
                  <a:schemeClr val="accent1"/>
                </a:solidFill>
              </a:rPr>
              <a:t>APC</a:t>
            </a:r>
            <a:br>
              <a:rPr lang="de-DE" altLang="en-US" b="1" dirty="0" smtClean="0">
                <a:solidFill>
                  <a:schemeClr val="accent1"/>
                </a:solidFill>
              </a:rPr>
            </a:br>
            <a:r>
              <a:rPr lang="de-DE" altLang="en-US" b="1" dirty="0" smtClean="0">
                <a:solidFill>
                  <a:schemeClr val="accent1"/>
                </a:solidFill>
              </a:rPr>
              <a:t>Nozzle</a:t>
            </a:r>
            <a:endParaRPr lang="de-DE" altLang="en-US" b="1" dirty="0">
              <a:solidFill>
                <a:schemeClr val="accent1"/>
              </a:solidFill>
            </a:endParaRPr>
          </a:p>
        </p:txBody>
      </p:sp>
      <p:sp>
        <p:nvSpPr>
          <p:cNvPr id="120" name="Text Box 45__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944031" y="2587022"/>
            <a:ext cx="18288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altLang="en-US" sz="1000" b="1" dirty="0">
                <a:solidFill>
                  <a:schemeClr val="accent1"/>
                </a:solidFill>
              </a:rPr>
              <a:t>Ramp-up </a:t>
            </a:r>
            <a:r>
              <a:rPr lang="de-DE" altLang="en-US" sz="1000" b="1" dirty="0" smtClean="0">
                <a:solidFill>
                  <a:schemeClr val="accent1"/>
                </a:solidFill>
              </a:rPr>
              <a:t>/ Ramp-down</a:t>
            </a:r>
            <a:endParaRPr lang="de-DE" altLang="en-US" sz="1000" b="1" dirty="0">
              <a:solidFill>
                <a:schemeClr val="accent1"/>
              </a:solidFill>
            </a:endParaRPr>
          </a:p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1"/>
                </a:solidFill>
              </a:rPr>
              <a:t>Nozzle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27" name="Text Box 37_____________________________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172200" y="3493008"/>
            <a:ext cx="1691640" cy="3657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1"/>
                </a:solidFill>
              </a:rPr>
              <a:t>Inv. Accuracy </a:t>
            </a:r>
          </a:p>
          <a:p>
            <a:r>
              <a:rPr lang="de-DE" altLang="en-US" sz="1000" b="1" dirty="0" smtClean="0">
                <a:solidFill>
                  <a:schemeClr val="accent1"/>
                </a:solidFill>
              </a:rPr>
              <a:t>CRIN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32" name="Text Box 37____________________________________________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991856" y="3495327"/>
            <a:ext cx="1691640" cy="3657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1"/>
                </a:solidFill>
              </a:rPr>
              <a:t>Inv. Accuracy</a:t>
            </a:r>
          </a:p>
          <a:p>
            <a:r>
              <a:rPr lang="de-DE" altLang="en-US" sz="1000" b="1" dirty="0" smtClean="0">
                <a:solidFill>
                  <a:schemeClr val="accent1"/>
                </a:solidFill>
              </a:rPr>
              <a:t>Nozzle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33" name="Text Box 37_____________________________________________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172200" y="3904488"/>
            <a:ext cx="169164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1"/>
                </a:solidFill>
              </a:rPr>
              <a:t>Productivity </a:t>
            </a:r>
          </a:p>
          <a:p>
            <a:r>
              <a:rPr lang="de-DE" altLang="en-US" sz="1000" b="1" dirty="0" smtClean="0">
                <a:solidFill>
                  <a:schemeClr val="accent1"/>
                </a:solidFill>
              </a:rPr>
              <a:t>CRIN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38" name="Text Box 37__________________________________________________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7991856" y="3906646"/>
            <a:ext cx="169164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1"/>
                </a:solidFill>
              </a:rPr>
              <a:t>Productivity </a:t>
            </a:r>
          </a:p>
          <a:p>
            <a:r>
              <a:rPr lang="de-DE" altLang="en-US" sz="1000" b="1" dirty="0" smtClean="0">
                <a:solidFill>
                  <a:schemeClr val="accent1"/>
                </a:solidFill>
              </a:rPr>
              <a:t>Nozzle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39" name="Text Box 37___________________________________________________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6170251" y="4416552"/>
            <a:ext cx="169164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1"/>
                </a:solidFill>
              </a:rPr>
              <a:t>IDC </a:t>
            </a:r>
          </a:p>
          <a:p>
            <a:r>
              <a:rPr lang="de-DE" altLang="en-US" sz="1000" b="1" dirty="0" smtClean="0">
                <a:solidFill>
                  <a:schemeClr val="accent1"/>
                </a:solidFill>
              </a:rPr>
              <a:t>CRIN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44" name="Text Box 37________________________________________________________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7991856" y="4414469"/>
            <a:ext cx="169164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de-DE" altLang="en-US" sz="1000" b="1" dirty="0" smtClean="0">
                <a:solidFill>
                  <a:schemeClr val="accent1"/>
                </a:solidFill>
              </a:rPr>
              <a:t>IDC </a:t>
            </a:r>
          </a:p>
          <a:p>
            <a:pPr>
              <a:lnSpc>
                <a:spcPct val="120000"/>
              </a:lnSpc>
            </a:pPr>
            <a:r>
              <a:rPr lang="de-DE" altLang="en-US" sz="1000" b="1" dirty="0" smtClean="0">
                <a:solidFill>
                  <a:schemeClr val="accent1"/>
                </a:solidFill>
              </a:rPr>
              <a:t>Nozzle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46" name="Text Box 37__________________________________________________________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141697" y="3938247"/>
            <a:ext cx="18288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>
                <a:solidFill>
                  <a:schemeClr val="accent1"/>
                </a:solidFill>
              </a:rPr>
              <a:t>Industry 4.0</a:t>
            </a:r>
          </a:p>
        </p:txBody>
      </p:sp>
      <p:sp>
        <p:nvSpPr>
          <p:cNvPr id="147" name="Text Box 37___________________________________________________________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997429" y="3940726"/>
            <a:ext cx="18288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1"/>
                </a:solidFill>
              </a:rPr>
              <a:t>BPS Level</a:t>
            </a:r>
          </a:p>
        </p:txBody>
      </p:sp>
      <p:sp>
        <p:nvSpPr>
          <p:cNvPr id="148" name="Text Box 45_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2003416" y="5010912"/>
            <a:ext cx="1150171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Safety </a:t>
            </a:r>
          </a:p>
        </p:txBody>
      </p:sp>
      <p:sp>
        <p:nvSpPr>
          <p:cNvPr id="150" name="Text Box 45___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364126" y="5010912"/>
            <a:ext cx="1188034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Staffing:</a:t>
            </a:r>
          </a:p>
          <a:p>
            <a:r>
              <a:rPr lang="de-DE" altLang="en-US" sz="1000" b="1" dirty="0" smtClean="0"/>
              <a:t> Ind. PC</a:t>
            </a:r>
            <a:endParaRPr lang="de-DE" altLang="en-US" sz="1000" b="1" dirty="0"/>
          </a:p>
        </p:txBody>
      </p:sp>
      <p:sp>
        <p:nvSpPr>
          <p:cNvPr id="151" name="Text Box 45____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4762699" y="5010912"/>
            <a:ext cx="1258517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Staffing: Need/Demand</a:t>
            </a:r>
            <a:endParaRPr lang="de-DE" altLang="en-US" sz="1000" b="1" dirty="0"/>
          </a:p>
        </p:txBody>
      </p:sp>
      <p:sp>
        <p:nvSpPr>
          <p:cNvPr id="152" name="Text Box 45_____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626654" y="5010912"/>
            <a:ext cx="1211804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Associate Satisfaction </a:t>
            </a:r>
          </a:p>
        </p:txBody>
      </p:sp>
      <p:sp>
        <p:nvSpPr>
          <p:cNvPr id="153" name="Text Box 45______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31755" y="5010912"/>
            <a:ext cx="118436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We lead ChP</a:t>
            </a:r>
            <a:endParaRPr lang="de-DE" altLang="en-US" sz="1000" b="1" dirty="0"/>
          </a:p>
        </p:txBody>
      </p:sp>
      <p:sp>
        <p:nvSpPr>
          <p:cNvPr id="155" name="Text Box 45________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9048998" y="5010912"/>
            <a:ext cx="1123049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Inspiring Working Condition</a:t>
            </a:r>
            <a:endParaRPr lang="de-DE" altLang="en-US" sz="1000" b="1" dirty="0"/>
          </a:p>
        </p:txBody>
      </p:sp>
      <p:sp>
        <p:nvSpPr>
          <p:cNvPr id="156" name="Title 1"/>
          <p:cNvSpPr>
            <a:spLocks noGrp="1"/>
          </p:cNvSpPr>
          <p:nvPr>
            <p:ph type="title"/>
            <p:custDataLst>
              <p:tags r:id="rId34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US" sz="2800" dirty="0" smtClean="0">
                <a:solidFill>
                  <a:srgbClr val="A80163"/>
                </a:solidFill>
              </a:rPr>
              <a:t>ChP TaC 2017 – MOE1 – </a:t>
            </a:r>
            <a:r>
              <a:rPr lang="en-US" sz="2800" dirty="0">
                <a:solidFill>
                  <a:srgbClr val="A80163"/>
                </a:solidFill>
              </a:rPr>
              <a:t>CF 11.17 – MBR 13.17</a:t>
            </a:r>
          </a:p>
        </p:txBody>
      </p:sp>
      <p:sp>
        <p:nvSpPr>
          <p:cNvPr id="129" name="Text Box 36__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2084832" y="1435608"/>
            <a:ext cx="18288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>
                <a:solidFill>
                  <a:schemeClr val="accent1"/>
                </a:solidFill>
              </a:rPr>
              <a:t>Target Gap</a:t>
            </a:r>
            <a:br>
              <a:rPr lang="de-DE" altLang="en-US" sz="1000" b="1" dirty="0" smtClean="0">
                <a:solidFill>
                  <a:schemeClr val="accent1"/>
                </a:solidFill>
              </a:rPr>
            </a:br>
            <a:r>
              <a:rPr lang="de-DE" altLang="en-US" sz="1000" b="1" dirty="0" smtClean="0">
                <a:solidFill>
                  <a:schemeClr val="accent1"/>
                </a:solidFill>
              </a:rPr>
              <a:t>(VA) CRIN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30" name="Text Box 36___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3941064" y="1434295"/>
            <a:ext cx="18288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>
                <a:solidFill>
                  <a:schemeClr val="accent1"/>
                </a:solidFill>
              </a:rPr>
              <a:t>Target Gap</a:t>
            </a:r>
            <a:br>
              <a:rPr lang="de-DE" altLang="en-US" sz="1000" b="1" dirty="0" smtClean="0">
                <a:solidFill>
                  <a:schemeClr val="accent1"/>
                </a:solidFill>
              </a:rPr>
            </a:br>
            <a:r>
              <a:rPr lang="de-DE" altLang="en-US" sz="1000" b="1" dirty="0" smtClean="0">
                <a:solidFill>
                  <a:schemeClr val="accent1"/>
                </a:solidFill>
              </a:rPr>
              <a:t>(VA) Nozzle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65" name="Text Box 37____________________________________________________________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8743742" y="1229768"/>
            <a:ext cx="1289485" cy="3200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1"/>
                </a:solidFill>
              </a:rPr>
              <a:t>RPP CRIN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66" name="Text Box 37_______________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172200" y="2478425"/>
            <a:ext cx="1691640" cy="3657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i="1" dirty="0" smtClean="0">
                <a:solidFill>
                  <a:schemeClr val="accent1"/>
                </a:solidFill>
              </a:rPr>
              <a:t>Incidents</a:t>
            </a:r>
            <a:r>
              <a:rPr lang="de-DE" altLang="en-US" sz="1000" b="1" dirty="0" smtClean="0">
                <a:solidFill>
                  <a:schemeClr val="accent1"/>
                </a:solidFill>
              </a:rPr>
              <a:t> CRIN</a:t>
            </a:r>
          </a:p>
          <a:p>
            <a:r>
              <a:rPr lang="de-DE" altLang="en-US" sz="1000" b="1" dirty="0">
                <a:solidFill>
                  <a:schemeClr val="accent1"/>
                </a:solidFill>
              </a:rPr>
              <a:t>LPC </a:t>
            </a:r>
            <a:r>
              <a:rPr lang="de-DE" altLang="en-US" sz="1000" b="1" dirty="0" smtClean="0">
                <a:solidFill>
                  <a:schemeClr val="accent1"/>
                </a:solidFill>
              </a:rPr>
              <a:t>Findings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69" name="Text Box 37_________________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6172200" y="2920013"/>
            <a:ext cx="1691640" cy="3657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i="1" dirty="0" smtClean="0">
                <a:solidFill>
                  <a:schemeClr val="accent1"/>
                </a:solidFill>
              </a:rPr>
              <a:t>Leveling/LIWAKS</a:t>
            </a:r>
            <a:r>
              <a:rPr lang="de-DE" altLang="en-US" sz="1000" b="1" dirty="0">
                <a:solidFill>
                  <a:schemeClr val="accent1"/>
                </a:solidFill>
              </a:rPr>
              <a:t> Output pcs/h </a:t>
            </a:r>
            <a:r>
              <a:rPr lang="de-DE" altLang="en-US" sz="1000" b="1" dirty="0" smtClean="0">
                <a:solidFill>
                  <a:schemeClr val="accent1"/>
                </a:solidFill>
              </a:rPr>
              <a:t>CRIN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71" name="Text Box 45_________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2084749" y="2587752"/>
            <a:ext cx="18288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altLang="en-US" sz="1000" b="1" dirty="0">
                <a:solidFill>
                  <a:schemeClr val="accent1"/>
                </a:solidFill>
              </a:rPr>
              <a:t>Ramp-up </a:t>
            </a:r>
            <a:r>
              <a:rPr lang="de-DE" altLang="en-US" sz="1000" b="1" dirty="0" smtClean="0">
                <a:solidFill>
                  <a:schemeClr val="accent1"/>
                </a:solidFill>
              </a:rPr>
              <a:t>/ Ramp-down</a:t>
            </a:r>
            <a:endParaRPr lang="de-DE" altLang="en-US" sz="1000" b="1" dirty="0">
              <a:solidFill>
                <a:schemeClr val="accent1"/>
              </a:solidFill>
            </a:endParaRPr>
          </a:p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1"/>
                </a:solidFill>
              </a:rPr>
              <a:t>CRIN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73" name="Text Box 37__________________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7991856" y="2473373"/>
            <a:ext cx="1691640" cy="3657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i="1" dirty="0" smtClean="0">
                <a:solidFill>
                  <a:schemeClr val="accent1"/>
                </a:solidFill>
              </a:rPr>
              <a:t>Incidents</a:t>
            </a:r>
            <a:r>
              <a:rPr lang="de-DE" altLang="en-US" sz="1000" b="1" dirty="0" smtClean="0">
                <a:solidFill>
                  <a:schemeClr val="accent1"/>
                </a:solidFill>
              </a:rPr>
              <a:t> Nozzle</a:t>
            </a:r>
          </a:p>
          <a:p>
            <a:r>
              <a:rPr lang="de-DE" altLang="en-US" sz="1000" b="1" dirty="0">
                <a:solidFill>
                  <a:schemeClr val="accent1"/>
                </a:solidFill>
              </a:rPr>
              <a:t>LPC F</a:t>
            </a:r>
            <a:r>
              <a:rPr lang="de-DE" altLang="en-US" sz="1000" b="1" dirty="0" smtClean="0">
                <a:solidFill>
                  <a:schemeClr val="accent1"/>
                </a:solidFill>
              </a:rPr>
              <a:t>indings</a:t>
            </a:r>
          </a:p>
        </p:txBody>
      </p:sp>
      <p:sp>
        <p:nvSpPr>
          <p:cNvPr id="175" name="Text Box 37___________________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7991856" y="2925620"/>
            <a:ext cx="1691640" cy="3657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i="1" dirty="0" smtClean="0">
                <a:solidFill>
                  <a:schemeClr val="accent1"/>
                </a:solidFill>
              </a:rPr>
              <a:t>Leveling/LIWAKS</a:t>
            </a:r>
            <a:r>
              <a:rPr lang="de-DE" altLang="en-US" sz="1000" b="1" dirty="0" smtClean="0">
                <a:solidFill>
                  <a:schemeClr val="accent1"/>
                </a:solidFill>
              </a:rPr>
              <a:t> </a:t>
            </a:r>
          </a:p>
          <a:p>
            <a:r>
              <a:rPr lang="de-DE" altLang="en-US" sz="1000" b="1" dirty="0">
                <a:solidFill>
                  <a:schemeClr val="accent1"/>
                </a:solidFill>
              </a:rPr>
              <a:t>Output pcs/h </a:t>
            </a:r>
            <a:r>
              <a:rPr lang="de-DE" altLang="en-US" sz="1000" b="1" dirty="0" smtClean="0">
                <a:solidFill>
                  <a:schemeClr val="accent1"/>
                </a:solidFill>
              </a:rPr>
              <a:t>Nozzle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82" name="Text Box 37_____________________________________________________________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8736500" y="1687095"/>
            <a:ext cx="1289485" cy="3200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1"/>
                </a:solidFill>
              </a:rPr>
              <a:t>RPP Nozzle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89" name="Text Box 37______________________________________________________________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2128511" y="4444746"/>
            <a:ext cx="18288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1"/>
                </a:solidFill>
              </a:rPr>
              <a:t>System CIP A3 Completion Rate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92" name="Text Box 37_______________________________________________________________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3989021" y="4441347"/>
            <a:ext cx="18288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1"/>
                </a:solidFill>
              </a:rPr>
              <a:t>Audit  Findings</a:t>
            </a:r>
          </a:p>
        </p:txBody>
      </p:sp>
      <p:sp>
        <p:nvSpPr>
          <p:cNvPr id="149" name="TextBox 148"/>
          <p:cNvSpPr txBox="1"/>
          <p:nvPr>
            <p:custDataLst>
              <p:tags r:id="rId46"/>
            </p:custDataLst>
          </p:nvPr>
        </p:nvSpPr>
        <p:spPr>
          <a:xfrm>
            <a:off x="3451916" y="1490162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178" name="TextBox 177"/>
          <p:cNvSpPr txBox="1"/>
          <p:nvPr>
            <p:custDataLst>
              <p:tags r:id="rId47"/>
            </p:custDataLst>
          </p:nvPr>
        </p:nvSpPr>
        <p:spPr>
          <a:xfrm>
            <a:off x="3456063" y="1763759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179" name="TextBox 178"/>
          <p:cNvSpPr txBox="1"/>
          <p:nvPr>
            <p:custDataLst>
              <p:tags r:id="rId48"/>
            </p:custDataLst>
          </p:nvPr>
        </p:nvSpPr>
        <p:spPr>
          <a:xfrm>
            <a:off x="3457726" y="1625387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180" name="TextBox 179"/>
          <p:cNvSpPr txBox="1"/>
          <p:nvPr>
            <p:custDataLst>
              <p:tags r:id="rId49"/>
            </p:custDataLst>
          </p:nvPr>
        </p:nvSpPr>
        <p:spPr>
          <a:xfrm>
            <a:off x="5360028" y="1487798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181" name="TextBox 180"/>
          <p:cNvSpPr txBox="1"/>
          <p:nvPr>
            <p:custDataLst>
              <p:tags r:id="rId50"/>
            </p:custDataLst>
          </p:nvPr>
        </p:nvSpPr>
        <p:spPr>
          <a:xfrm>
            <a:off x="5379336" y="1771650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186" name="TextBox 185"/>
          <p:cNvSpPr txBox="1"/>
          <p:nvPr>
            <p:custDataLst>
              <p:tags r:id="rId51"/>
            </p:custDataLst>
          </p:nvPr>
        </p:nvSpPr>
        <p:spPr>
          <a:xfrm>
            <a:off x="5373854" y="1623598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graphicFrame>
        <p:nvGraphicFramePr>
          <p:cNvPr id="2" name="Object 1"/>
          <p:cNvGraphicFramePr>
            <a:graphicFrameLocks/>
          </p:cNvGraphicFramePr>
          <p:nvPr>
            <p:custDataLst>
              <p:tags r:id="rId52"/>
            </p:custDataLst>
            <p:extLst>
              <p:ext uri="{D42A27DB-BD31-4B8C-83A1-F6EECF244321}">
                <p14:modId xmlns:p14="http://schemas.microsoft.com/office/powerpoint/2010/main" val="3214715060"/>
              </p:ext>
            </p:extLst>
          </p:nvPr>
        </p:nvGraphicFramePr>
        <p:xfrm>
          <a:off x="3636963" y="1476375"/>
          <a:ext cx="188912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Worksheet" r:id="rId138" imgW="1150443" imgH="175197" progId="Excel.Sheet.12">
                  <p:link updateAutomatic="1"/>
                </p:oleObj>
              </mc:Choice>
              <mc:Fallback>
                <p:oleObj name="Worksheet" r:id="rId13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39"/>
                      <a:stretch>
                        <a:fillRect/>
                      </a:stretch>
                    </p:blipFill>
                    <p:spPr>
                      <a:xfrm>
                        <a:off x="3636963" y="1476375"/>
                        <a:ext cx="188912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/>
          </p:cNvGraphicFramePr>
          <p:nvPr>
            <p:custDataLst>
              <p:tags r:id="rId53"/>
            </p:custDataLst>
            <p:extLst>
              <p:ext uri="{D42A27DB-BD31-4B8C-83A1-F6EECF244321}">
                <p14:modId xmlns:p14="http://schemas.microsoft.com/office/powerpoint/2010/main" val="3486829056"/>
              </p:ext>
            </p:extLst>
          </p:nvPr>
        </p:nvGraphicFramePr>
        <p:xfrm>
          <a:off x="3636963" y="1743075"/>
          <a:ext cx="188912" cy="11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Worksheet" r:id="rId140" imgW="1150443" imgH="175197" progId="Excel.Sheet.12">
                  <p:link updateAutomatic="1"/>
                </p:oleObj>
              </mc:Choice>
              <mc:Fallback>
                <p:oleObj name="Worksheet" r:id="rId14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39"/>
                      <a:stretch>
                        <a:fillRect/>
                      </a:stretch>
                    </p:blipFill>
                    <p:spPr>
                      <a:xfrm>
                        <a:off x="3636963" y="1743075"/>
                        <a:ext cx="188912" cy="115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/>
          </p:cNvGraphicFramePr>
          <p:nvPr>
            <p:custDataLst>
              <p:tags r:id="rId54"/>
            </p:custDataLst>
            <p:extLst>
              <p:ext uri="{D42A27DB-BD31-4B8C-83A1-F6EECF244321}">
                <p14:modId xmlns:p14="http://schemas.microsoft.com/office/powerpoint/2010/main" val="2799791346"/>
              </p:ext>
            </p:extLst>
          </p:nvPr>
        </p:nvGraphicFramePr>
        <p:xfrm>
          <a:off x="3636963" y="1611313"/>
          <a:ext cx="188912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Worksheet" r:id="rId141" imgW="1150443" imgH="175197" progId="Excel.Sheet.12">
                  <p:link updateAutomatic="1"/>
                </p:oleObj>
              </mc:Choice>
              <mc:Fallback>
                <p:oleObj name="Worksheet" r:id="rId14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42"/>
                      <a:stretch>
                        <a:fillRect/>
                      </a:stretch>
                    </p:blipFill>
                    <p:spPr>
                      <a:xfrm>
                        <a:off x="3636963" y="1611313"/>
                        <a:ext cx="188912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/>
          </p:cNvGraphicFramePr>
          <p:nvPr>
            <p:custDataLst>
              <p:tags r:id="rId55"/>
            </p:custDataLst>
            <p:extLst>
              <p:ext uri="{D42A27DB-BD31-4B8C-83A1-F6EECF244321}">
                <p14:modId xmlns:p14="http://schemas.microsoft.com/office/powerpoint/2010/main" val="1539017609"/>
              </p:ext>
            </p:extLst>
          </p:nvPr>
        </p:nvGraphicFramePr>
        <p:xfrm>
          <a:off x="5522913" y="1466850"/>
          <a:ext cx="184150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Worksheet" r:id="rId143" imgW="1150443" imgH="175197" progId="Excel.Sheet.12">
                  <p:link updateAutomatic="1"/>
                </p:oleObj>
              </mc:Choice>
              <mc:Fallback>
                <p:oleObj name="Worksheet" r:id="rId14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44"/>
                      <a:stretch>
                        <a:fillRect/>
                      </a:stretch>
                    </p:blipFill>
                    <p:spPr>
                      <a:xfrm>
                        <a:off x="5522913" y="1466850"/>
                        <a:ext cx="184150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/>
          </p:cNvGraphicFramePr>
          <p:nvPr>
            <p:custDataLst>
              <p:tags r:id="rId56"/>
            </p:custDataLst>
            <p:extLst>
              <p:ext uri="{D42A27DB-BD31-4B8C-83A1-F6EECF244321}">
                <p14:modId xmlns:p14="http://schemas.microsoft.com/office/powerpoint/2010/main" val="1046611826"/>
              </p:ext>
            </p:extLst>
          </p:nvPr>
        </p:nvGraphicFramePr>
        <p:xfrm>
          <a:off x="5522913" y="1744663"/>
          <a:ext cx="184150" cy="11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Worksheet" r:id="rId145" imgW="1150443" imgH="175197" progId="Excel.Sheet.12">
                  <p:link updateAutomatic="1"/>
                </p:oleObj>
              </mc:Choice>
              <mc:Fallback>
                <p:oleObj name="Worksheet" r:id="rId14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44"/>
                      <a:stretch>
                        <a:fillRect/>
                      </a:stretch>
                    </p:blipFill>
                    <p:spPr>
                      <a:xfrm>
                        <a:off x="5522913" y="1744663"/>
                        <a:ext cx="184150" cy="11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/>
          </p:cNvGraphicFramePr>
          <p:nvPr>
            <p:custDataLst>
              <p:tags r:id="rId57"/>
            </p:custDataLst>
            <p:extLst>
              <p:ext uri="{D42A27DB-BD31-4B8C-83A1-F6EECF244321}">
                <p14:modId xmlns:p14="http://schemas.microsoft.com/office/powerpoint/2010/main" val="3828100066"/>
              </p:ext>
            </p:extLst>
          </p:nvPr>
        </p:nvGraphicFramePr>
        <p:xfrm>
          <a:off x="5522913" y="1609725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Worksheet" r:id="rId146" imgW="1150443" imgH="175197" progId="Excel.Sheet.12">
                  <p:link updateAutomatic="1"/>
                </p:oleObj>
              </mc:Choice>
              <mc:Fallback>
                <p:oleObj name="Worksheet" r:id="rId14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47"/>
                      <a:stretch>
                        <a:fillRect/>
                      </a:stretch>
                    </p:blipFill>
                    <p:spPr>
                      <a:xfrm>
                        <a:off x="5522913" y="1609725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" name="TextBox 190"/>
          <p:cNvSpPr txBox="1"/>
          <p:nvPr>
            <p:custDataLst>
              <p:tags r:id="rId58"/>
            </p:custDataLst>
          </p:nvPr>
        </p:nvSpPr>
        <p:spPr>
          <a:xfrm>
            <a:off x="7245492" y="1276653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199" name="TextBox 198"/>
          <p:cNvSpPr txBox="1"/>
          <p:nvPr>
            <p:custDataLst>
              <p:tags r:id="rId59"/>
            </p:custDataLst>
          </p:nvPr>
        </p:nvSpPr>
        <p:spPr>
          <a:xfrm>
            <a:off x="7249639" y="1550250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200" name="TextBox 199"/>
          <p:cNvSpPr txBox="1"/>
          <p:nvPr>
            <p:custDataLst>
              <p:tags r:id="rId60"/>
            </p:custDataLst>
          </p:nvPr>
        </p:nvSpPr>
        <p:spPr>
          <a:xfrm>
            <a:off x="7243351" y="1411878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201" name="TextBox 200"/>
          <p:cNvSpPr txBox="1"/>
          <p:nvPr>
            <p:custDataLst>
              <p:tags r:id="rId61"/>
            </p:custDataLst>
          </p:nvPr>
        </p:nvSpPr>
        <p:spPr>
          <a:xfrm>
            <a:off x="8200598" y="1247221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202" name="TextBox 201"/>
          <p:cNvSpPr txBox="1"/>
          <p:nvPr>
            <p:custDataLst>
              <p:tags r:id="rId62"/>
            </p:custDataLst>
          </p:nvPr>
        </p:nvSpPr>
        <p:spPr>
          <a:xfrm>
            <a:off x="8204745" y="1520818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203" name="TextBox 202"/>
          <p:cNvSpPr txBox="1"/>
          <p:nvPr>
            <p:custDataLst>
              <p:tags r:id="rId63"/>
            </p:custDataLst>
          </p:nvPr>
        </p:nvSpPr>
        <p:spPr>
          <a:xfrm>
            <a:off x="8198457" y="1382446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graphicFrame>
        <p:nvGraphicFramePr>
          <p:cNvPr id="13" name="Object 12"/>
          <p:cNvGraphicFramePr>
            <a:graphicFrameLocks/>
          </p:cNvGraphicFramePr>
          <p:nvPr>
            <p:custDataLst>
              <p:tags r:id="rId64"/>
            </p:custDataLst>
            <p:extLst>
              <p:ext uri="{D42A27DB-BD31-4B8C-83A1-F6EECF244321}">
                <p14:modId xmlns:p14="http://schemas.microsoft.com/office/powerpoint/2010/main" val="3786964727"/>
              </p:ext>
            </p:extLst>
          </p:nvPr>
        </p:nvGraphicFramePr>
        <p:xfrm>
          <a:off x="7385050" y="1222375"/>
          <a:ext cx="188913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Worksheet" r:id="rId148" imgW="1150443" imgH="175197" progId="Excel.Sheet.12">
                  <p:link updateAutomatic="1"/>
                </p:oleObj>
              </mc:Choice>
              <mc:Fallback>
                <p:oleObj name="Worksheet" r:id="rId14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49"/>
                      <a:stretch>
                        <a:fillRect/>
                      </a:stretch>
                    </p:blipFill>
                    <p:spPr>
                      <a:xfrm>
                        <a:off x="7385050" y="1222375"/>
                        <a:ext cx="188913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/>
          </p:cNvGraphicFramePr>
          <p:nvPr>
            <p:custDataLst>
              <p:tags r:id="rId65"/>
            </p:custDataLst>
            <p:extLst>
              <p:ext uri="{D42A27DB-BD31-4B8C-83A1-F6EECF244321}">
                <p14:modId xmlns:p14="http://schemas.microsoft.com/office/powerpoint/2010/main" val="4176215812"/>
              </p:ext>
            </p:extLst>
          </p:nvPr>
        </p:nvGraphicFramePr>
        <p:xfrm>
          <a:off x="7383463" y="1519238"/>
          <a:ext cx="185737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Worksheet" r:id="rId150" imgW="1150443" imgH="175197" progId="Excel.Sheet.12">
                  <p:link updateAutomatic="1"/>
                </p:oleObj>
              </mc:Choice>
              <mc:Fallback>
                <p:oleObj name="Worksheet" r:id="rId15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51"/>
                      <a:stretch>
                        <a:fillRect/>
                      </a:stretch>
                    </p:blipFill>
                    <p:spPr>
                      <a:xfrm>
                        <a:off x="7383463" y="1519238"/>
                        <a:ext cx="185737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/>
          </p:cNvGraphicFramePr>
          <p:nvPr>
            <p:custDataLst>
              <p:tags r:id="rId66"/>
            </p:custDataLst>
            <p:extLst>
              <p:ext uri="{D42A27DB-BD31-4B8C-83A1-F6EECF244321}">
                <p14:modId xmlns:p14="http://schemas.microsoft.com/office/powerpoint/2010/main" val="590308303"/>
              </p:ext>
            </p:extLst>
          </p:nvPr>
        </p:nvGraphicFramePr>
        <p:xfrm>
          <a:off x="7385050" y="1381125"/>
          <a:ext cx="188913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Worksheet" r:id="rId152" imgW="1150443" imgH="175197" progId="Excel.Sheet.12">
                  <p:link updateAutomatic="1"/>
                </p:oleObj>
              </mc:Choice>
              <mc:Fallback>
                <p:oleObj name="Worksheet" r:id="rId15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53"/>
                      <a:stretch>
                        <a:fillRect/>
                      </a:stretch>
                    </p:blipFill>
                    <p:spPr>
                      <a:xfrm>
                        <a:off x="7385050" y="1381125"/>
                        <a:ext cx="188913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/>
          </p:cNvGraphicFramePr>
          <p:nvPr>
            <p:custDataLst>
              <p:tags r:id="rId67"/>
            </p:custDataLst>
            <p:extLst>
              <p:ext uri="{D42A27DB-BD31-4B8C-83A1-F6EECF244321}">
                <p14:modId xmlns:p14="http://schemas.microsoft.com/office/powerpoint/2010/main" val="394344613"/>
              </p:ext>
            </p:extLst>
          </p:nvPr>
        </p:nvGraphicFramePr>
        <p:xfrm>
          <a:off x="8328025" y="1223963"/>
          <a:ext cx="188913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Worksheet" r:id="rId154" imgW="1150443" imgH="175197" progId="Excel.Sheet.12">
                  <p:link updateAutomatic="1"/>
                </p:oleObj>
              </mc:Choice>
              <mc:Fallback>
                <p:oleObj name="Worksheet" r:id="rId15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55"/>
                      <a:stretch>
                        <a:fillRect/>
                      </a:stretch>
                    </p:blipFill>
                    <p:spPr>
                      <a:xfrm>
                        <a:off x="8328025" y="1223963"/>
                        <a:ext cx="188913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/>
          </p:cNvGraphicFramePr>
          <p:nvPr>
            <p:custDataLst>
              <p:tags r:id="rId68"/>
            </p:custDataLst>
            <p:extLst>
              <p:ext uri="{D42A27DB-BD31-4B8C-83A1-F6EECF244321}">
                <p14:modId xmlns:p14="http://schemas.microsoft.com/office/powerpoint/2010/main" val="4033726999"/>
              </p:ext>
            </p:extLst>
          </p:nvPr>
        </p:nvGraphicFramePr>
        <p:xfrm>
          <a:off x="8328025" y="1517650"/>
          <a:ext cx="188913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Worksheet" r:id="rId156" imgW="1150443" imgH="175197" progId="Excel.Sheet.12">
                  <p:link updateAutomatic="1"/>
                </p:oleObj>
              </mc:Choice>
              <mc:Fallback>
                <p:oleObj name="Worksheet" r:id="rId15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57"/>
                      <a:stretch>
                        <a:fillRect/>
                      </a:stretch>
                    </p:blipFill>
                    <p:spPr>
                      <a:xfrm>
                        <a:off x="8328025" y="1517650"/>
                        <a:ext cx="188913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/>
          </p:cNvGraphicFramePr>
          <p:nvPr>
            <p:custDataLst>
              <p:tags r:id="rId69"/>
            </p:custDataLst>
            <p:extLst>
              <p:ext uri="{D42A27DB-BD31-4B8C-83A1-F6EECF244321}">
                <p14:modId xmlns:p14="http://schemas.microsoft.com/office/powerpoint/2010/main" val="2277600262"/>
              </p:ext>
            </p:extLst>
          </p:nvPr>
        </p:nvGraphicFramePr>
        <p:xfrm>
          <a:off x="8328025" y="1377950"/>
          <a:ext cx="18891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Worksheet" r:id="rId158" imgW="1150443" imgH="175197" progId="Excel.Sheet.12">
                  <p:link updateAutomatic="1"/>
                </p:oleObj>
              </mc:Choice>
              <mc:Fallback>
                <p:oleObj name="Worksheet" r:id="rId15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59"/>
                      <a:stretch>
                        <a:fillRect/>
                      </a:stretch>
                    </p:blipFill>
                    <p:spPr>
                      <a:xfrm>
                        <a:off x="8328025" y="1377950"/>
                        <a:ext cx="18891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" name="TextBox 203"/>
          <p:cNvSpPr txBox="1"/>
          <p:nvPr>
            <p:custDataLst>
              <p:tags r:id="rId70"/>
            </p:custDataLst>
          </p:nvPr>
        </p:nvSpPr>
        <p:spPr>
          <a:xfrm>
            <a:off x="8186973" y="1733046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205" name="TextBox 204"/>
          <p:cNvSpPr txBox="1"/>
          <p:nvPr>
            <p:custDataLst>
              <p:tags r:id="rId71"/>
            </p:custDataLst>
          </p:nvPr>
        </p:nvSpPr>
        <p:spPr>
          <a:xfrm>
            <a:off x="8191120" y="2006643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206" name="TextBox 205"/>
          <p:cNvSpPr txBox="1"/>
          <p:nvPr>
            <p:custDataLst>
              <p:tags r:id="rId72"/>
            </p:custDataLst>
          </p:nvPr>
        </p:nvSpPr>
        <p:spPr>
          <a:xfrm>
            <a:off x="8184832" y="1868271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graphicFrame>
        <p:nvGraphicFramePr>
          <p:cNvPr id="19" name="Object 18"/>
          <p:cNvGraphicFramePr>
            <a:graphicFrameLocks/>
          </p:cNvGraphicFramePr>
          <p:nvPr>
            <p:custDataLst>
              <p:tags r:id="rId73"/>
            </p:custDataLst>
            <p:extLst>
              <p:ext uri="{D42A27DB-BD31-4B8C-83A1-F6EECF244321}">
                <p14:modId xmlns:p14="http://schemas.microsoft.com/office/powerpoint/2010/main" val="1550013869"/>
              </p:ext>
            </p:extLst>
          </p:nvPr>
        </p:nvGraphicFramePr>
        <p:xfrm>
          <a:off x="8328025" y="1730375"/>
          <a:ext cx="18891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Worksheet" r:id="rId160" imgW="1150443" imgH="175197" progId="Excel.Sheet.12">
                  <p:link updateAutomatic="1"/>
                </p:oleObj>
              </mc:Choice>
              <mc:Fallback>
                <p:oleObj name="Worksheet" r:id="rId16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61"/>
                      <a:stretch>
                        <a:fillRect/>
                      </a:stretch>
                    </p:blipFill>
                    <p:spPr>
                      <a:xfrm>
                        <a:off x="8328025" y="1730375"/>
                        <a:ext cx="18891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/>
          </p:cNvGraphicFramePr>
          <p:nvPr>
            <p:custDataLst>
              <p:tags r:id="rId74"/>
            </p:custDataLst>
            <p:extLst>
              <p:ext uri="{D42A27DB-BD31-4B8C-83A1-F6EECF244321}">
                <p14:modId xmlns:p14="http://schemas.microsoft.com/office/powerpoint/2010/main" val="2878725536"/>
              </p:ext>
            </p:extLst>
          </p:nvPr>
        </p:nvGraphicFramePr>
        <p:xfrm>
          <a:off x="8328025" y="1992313"/>
          <a:ext cx="188913" cy="11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Worksheet" r:id="rId162" imgW="1150443" imgH="175197" progId="Excel.Sheet.12">
                  <p:link updateAutomatic="1"/>
                </p:oleObj>
              </mc:Choice>
              <mc:Fallback>
                <p:oleObj name="Worksheet" r:id="rId16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61"/>
                      <a:stretch>
                        <a:fillRect/>
                      </a:stretch>
                    </p:blipFill>
                    <p:spPr>
                      <a:xfrm>
                        <a:off x="8328025" y="1992313"/>
                        <a:ext cx="188913" cy="11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/>
          </p:cNvGraphicFramePr>
          <p:nvPr>
            <p:custDataLst>
              <p:tags r:id="rId75"/>
            </p:custDataLst>
            <p:extLst>
              <p:ext uri="{D42A27DB-BD31-4B8C-83A1-F6EECF244321}">
                <p14:modId xmlns:p14="http://schemas.microsoft.com/office/powerpoint/2010/main" val="1337697371"/>
              </p:ext>
            </p:extLst>
          </p:nvPr>
        </p:nvGraphicFramePr>
        <p:xfrm>
          <a:off x="8328025" y="1860550"/>
          <a:ext cx="188913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Worksheet" r:id="rId163" imgW="1150443" imgH="175197" progId="Excel.Sheet.12">
                  <p:link updateAutomatic="1"/>
                </p:oleObj>
              </mc:Choice>
              <mc:Fallback>
                <p:oleObj name="Worksheet" r:id="rId16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64"/>
                      <a:stretch>
                        <a:fillRect/>
                      </a:stretch>
                    </p:blipFill>
                    <p:spPr>
                      <a:xfrm>
                        <a:off x="8328025" y="1860550"/>
                        <a:ext cx="188913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/>
          </p:cNvGraphicFramePr>
          <p:nvPr>
            <p:custDataLst>
              <p:tags r:id="rId76"/>
            </p:custDataLst>
            <p:extLst>
              <p:ext uri="{D42A27DB-BD31-4B8C-83A1-F6EECF244321}">
                <p14:modId xmlns:p14="http://schemas.microsoft.com/office/powerpoint/2010/main" val="1977166918"/>
              </p:ext>
            </p:extLst>
          </p:nvPr>
        </p:nvGraphicFramePr>
        <p:xfrm>
          <a:off x="9702800" y="1276350"/>
          <a:ext cx="187325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Worksheet" r:id="rId165" imgW="1150443" imgH="175197" progId="Excel.Sheet.12">
                  <p:link updateAutomatic="1"/>
                </p:oleObj>
              </mc:Choice>
              <mc:Fallback>
                <p:oleObj name="Worksheet" r:id="rId16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66"/>
                      <a:stretch>
                        <a:fillRect/>
                      </a:stretch>
                    </p:blipFill>
                    <p:spPr>
                      <a:xfrm>
                        <a:off x="9702800" y="1276350"/>
                        <a:ext cx="187325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/>
          </p:cNvGraphicFramePr>
          <p:nvPr>
            <p:custDataLst>
              <p:tags r:id="rId77"/>
            </p:custDataLst>
            <p:extLst>
              <p:ext uri="{D42A27DB-BD31-4B8C-83A1-F6EECF244321}">
                <p14:modId xmlns:p14="http://schemas.microsoft.com/office/powerpoint/2010/main" val="3844844137"/>
              </p:ext>
            </p:extLst>
          </p:nvPr>
        </p:nvGraphicFramePr>
        <p:xfrm>
          <a:off x="9731375" y="1773238"/>
          <a:ext cx="188913" cy="10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Worksheet" r:id="rId167" imgW="1150443" imgH="175197" progId="Excel.Sheet.12">
                  <p:link updateAutomatic="1"/>
                </p:oleObj>
              </mc:Choice>
              <mc:Fallback>
                <p:oleObj name="Worksheet" r:id="rId16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68"/>
                      <a:stretch>
                        <a:fillRect/>
                      </a:stretch>
                    </p:blipFill>
                    <p:spPr>
                      <a:xfrm>
                        <a:off x="9731375" y="1773238"/>
                        <a:ext cx="188913" cy="106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/>
          </p:cNvGraphicFramePr>
          <p:nvPr>
            <p:custDataLst>
              <p:tags r:id="rId78"/>
            </p:custDataLst>
            <p:extLst>
              <p:ext uri="{D42A27DB-BD31-4B8C-83A1-F6EECF244321}">
                <p14:modId xmlns:p14="http://schemas.microsoft.com/office/powerpoint/2010/main" val="2298803669"/>
              </p:ext>
            </p:extLst>
          </p:nvPr>
        </p:nvGraphicFramePr>
        <p:xfrm>
          <a:off x="3636963" y="2722563"/>
          <a:ext cx="188912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Worksheet" r:id="rId169" imgW="1150443" imgH="175197" progId="Excel.Sheet.12">
                  <p:link updateAutomatic="1"/>
                </p:oleObj>
              </mc:Choice>
              <mc:Fallback>
                <p:oleObj name="Worksheet" r:id="rId16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70"/>
                      <a:stretch>
                        <a:fillRect/>
                      </a:stretch>
                    </p:blipFill>
                    <p:spPr>
                      <a:xfrm>
                        <a:off x="3636963" y="2722563"/>
                        <a:ext cx="188912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/>
          </p:cNvGraphicFramePr>
          <p:nvPr>
            <p:custDataLst>
              <p:tags r:id="rId79"/>
            </p:custDataLst>
            <p:extLst>
              <p:ext uri="{D42A27DB-BD31-4B8C-83A1-F6EECF244321}">
                <p14:modId xmlns:p14="http://schemas.microsoft.com/office/powerpoint/2010/main" val="2395022324"/>
              </p:ext>
            </p:extLst>
          </p:nvPr>
        </p:nvGraphicFramePr>
        <p:xfrm>
          <a:off x="5518150" y="2735263"/>
          <a:ext cx="18891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Worksheet" r:id="rId171" imgW="1150443" imgH="175197" progId="Excel.Sheet.12">
                  <p:link updateAutomatic="1"/>
                </p:oleObj>
              </mc:Choice>
              <mc:Fallback>
                <p:oleObj name="Worksheet" r:id="rId17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72"/>
                      <a:stretch>
                        <a:fillRect/>
                      </a:stretch>
                    </p:blipFill>
                    <p:spPr>
                      <a:xfrm>
                        <a:off x="5518150" y="2735263"/>
                        <a:ext cx="18891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/>
          </p:cNvGraphicFramePr>
          <p:nvPr>
            <p:custDataLst>
              <p:tags r:id="rId80"/>
            </p:custDataLst>
            <p:extLst>
              <p:ext uri="{D42A27DB-BD31-4B8C-83A1-F6EECF244321}">
                <p14:modId xmlns:p14="http://schemas.microsoft.com/office/powerpoint/2010/main" val="3506699512"/>
              </p:ext>
            </p:extLst>
          </p:nvPr>
        </p:nvGraphicFramePr>
        <p:xfrm>
          <a:off x="7653338" y="2530475"/>
          <a:ext cx="185737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Worksheet" r:id="rId173" imgW="1150443" imgH="175197" progId="Excel.Sheet.12">
                  <p:link updateAutomatic="1"/>
                </p:oleObj>
              </mc:Choice>
              <mc:Fallback>
                <p:oleObj name="Worksheet" r:id="rId17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74"/>
                      <a:stretch>
                        <a:fillRect/>
                      </a:stretch>
                    </p:blipFill>
                    <p:spPr>
                      <a:xfrm>
                        <a:off x="7653338" y="2530475"/>
                        <a:ext cx="185737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/>
          </p:cNvGraphicFramePr>
          <p:nvPr>
            <p:custDataLst>
              <p:tags r:id="rId81"/>
            </p:custDataLst>
            <p:extLst>
              <p:ext uri="{D42A27DB-BD31-4B8C-83A1-F6EECF244321}">
                <p14:modId xmlns:p14="http://schemas.microsoft.com/office/powerpoint/2010/main" val="1197894098"/>
              </p:ext>
            </p:extLst>
          </p:nvPr>
        </p:nvGraphicFramePr>
        <p:xfrm>
          <a:off x="9434513" y="2511425"/>
          <a:ext cx="188912" cy="11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Worksheet" r:id="rId173" imgW="1150443" imgH="175197" progId="Excel.Sheet.12">
                  <p:link updateAutomatic="1"/>
                </p:oleObj>
              </mc:Choice>
              <mc:Fallback>
                <p:oleObj name="Worksheet" r:id="rId17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74"/>
                      <a:stretch>
                        <a:fillRect/>
                      </a:stretch>
                    </p:blipFill>
                    <p:spPr>
                      <a:xfrm>
                        <a:off x="9434513" y="2511425"/>
                        <a:ext cx="188912" cy="11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/>
          </p:cNvGraphicFramePr>
          <p:nvPr>
            <p:custDataLst>
              <p:tags r:id="rId82"/>
            </p:custDataLst>
            <p:extLst>
              <p:ext uri="{D42A27DB-BD31-4B8C-83A1-F6EECF244321}">
                <p14:modId xmlns:p14="http://schemas.microsoft.com/office/powerpoint/2010/main" val="3256524990"/>
              </p:ext>
            </p:extLst>
          </p:nvPr>
        </p:nvGraphicFramePr>
        <p:xfrm>
          <a:off x="7653338" y="2984500"/>
          <a:ext cx="185737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Worksheet" r:id="rId175" imgW="1150443" imgH="175197" progId="Excel.Sheet.12">
                  <p:link updateAutomatic="1"/>
                </p:oleObj>
              </mc:Choice>
              <mc:Fallback>
                <p:oleObj name="Worksheet" r:id="rId17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76"/>
                      <a:stretch>
                        <a:fillRect/>
                      </a:stretch>
                    </p:blipFill>
                    <p:spPr>
                      <a:xfrm>
                        <a:off x="7653338" y="2984500"/>
                        <a:ext cx="185737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/>
          </p:cNvGraphicFramePr>
          <p:nvPr>
            <p:custDataLst>
              <p:tags r:id="rId83"/>
            </p:custDataLst>
            <p:extLst>
              <p:ext uri="{D42A27DB-BD31-4B8C-83A1-F6EECF244321}">
                <p14:modId xmlns:p14="http://schemas.microsoft.com/office/powerpoint/2010/main" val="2265778265"/>
              </p:ext>
            </p:extLst>
          </p:nvPr>
        </p:nvGraphicFramePr>
        <p:xfrm>
          <a:off x="9434513" y="3008313"/>
          <a:ext cx="188912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Worksheet" r:id="rId177" imgW="1150443" imgH="175197" progId="Excel.Sheet.12">
                  <p:link updateAutomatic="1"/>
                </p:oleObj>
              </mc:Choice>
              <mc:Fallback>
                <p:oleObj name="Worksheet" r:id="rId17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78"/>
                      <a:stretch>
                        <a:fillRect/>
                      </a:stretch>
                    </p:blipFill>
                    <p:spPr>
                      <a:xfrm>
                        <a:off x="9434513" y="3008313"/>
                        <a:ext cx="188912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/>
          </p:cNvGraphicFramePr>
          <p:nvPr>
            <p:custDataLst>
              <p:tags r:id="rId84"/>
            </p:custDataLst>
            <p:extLst>
              <p:ext uri="{D42A27DB-BD31-4B8C-83A1-F6EECF244321}">
                <p14:modId xmlns:p14="http://schemas.microsoft.com/office/powerpoint/2010/main" val="225260284"/>
              </p:ext>
            </p:extLst>
          </p:nvPr>
        </p:nvGraphicFramePr>
        <p:xfrm>
          <a:off x="3659188" y="4025900"/>
          <a:ext cx="188912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Worksheet" r:id="rId179" imgW="1150443" imgH="175197" progId="Excel.Sheet.12">
                  <p:link updateAutomatic="1"/>
                </p:oleObj>
              </mc:Choice>
              <mc:Fallback>
                <p:oleObj name="Worksheet" r:id="rId17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74"/>
                      <a:stretch>
                        <a:fillRect/>
                      </a:stretch>
                    </p:blipFill>
                    <p:spPr>
                      <a:xfrm>
                        <a:off x="3659188" y="4025900"/>
                        <a:ext cx="188912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/>
          </p:cNvGraphicFramePr>
          <p:nvPr>
            <p:custDataLst>
              <p:tags r:id="rId85"/>
            </p:custDataLst>
            <p:extLst>
              <p:ext uri="{D42A27DB-BD31-4B8C-83A1-F6EECF244321}">
                <p14:modId xmlns:p14="http://schemas.microsoft.com/office/powerpoint/2010/main" val="4092447102"/>
              </p:ext>
            </p:extLst>
          </p:nvPr>
        </p:nvGraphicFramePr>
        <p:xfrm>
          <a:off x="5522913" y="3992563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Worksheet" r:id="rId180" imgW="1150443" imgH="175197" progId="Excel.Sheet.12">
                  <p:link updateAutomatic="1"/>
                </p:oleObj>
              </mc:Choice>
              <mc:Fallback>
                <p:oleObj name="Worksheet" r:id="rId18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78"/>
                      <a:stretch>
                        <a:fillRect/>
                      </a:stretch>
                    </p:blipFill>
                    <p:spPr>
                      <a:xfrm>
                        <a:off x="5522913" y="3992563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" name="Object 223"/>
          <p:cNvGraphicFramePr>
            <a:graphicFrameLocks/>
          </p:cNvGraphicFramePr>
          <p:nvPr>
            <p:custDataLst>
              <p:tags r:id="rId86"/>
            </p:custDataLst>
            <p:extLst>
              <p:ext uri="{D42A27DB-BD31-4B8C-83A1-F6EECF244321}">
                <p14:modId xmlns:p14="http://schemas.microsoft.com/office/powerpoint/2010/main" val="1445809042"/>
              </p:ext>
            </p:extLst>
          </p:nvPr>
        </p:nvGraphicFramePr>
        <p:xfrm>
          <a:off x="3636963" y="4506913"/>
          <a:ext cx="188912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Worksheet" r:id="rId181" imgW="1150443" imgH="175197" progId="Excel.Sheet.12">
                  <p:link updateAutomatic="1"/>
                </p:oleObj>
              </mc:Choice>
              <mc:Fallback>
                <p:oleObj name="Worksheet" r:id="rId18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82"/>
                      <a:stretch>
                        <a:fillRect/>
                      </a:stretch>
                    </p:blipFill>
                    <p:spPr>
                      <a:xfrm>
                        <a:off x="3636963" y="4506913"/>
                        <a:ext cx="188912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" name="Object 224"/>
          <p:cNvGraphicFramePr>
            <a:graphicFrameLocks/>
          </p:cNvGraphicFramePr>
          <p:nvPr>
            <p:custDataLst>
              <p:tags r:id="rId87"/>
            </p:custDataLst>
            <p:extLst>
              <p:ext uri="{D42A27DB-BD31-4B8C-83A1-F6EECF244321}">
                <p14:modId xmlns:p14="http://schemas.microsoft.com/office/powerpoint/2010/main" val="236241107"/>
              </p:ext>
            </p:extLst>
          </p:nvPr>
        </p:nvGraphicFramePr>
        <p:xfrm>
          <a:off x="5522913" y="4511675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Worksheet" r:id="rId183" imgW="1150443" imgH="175197" progId="Excel.Sheet.12">
                  <p:link updateAutomatic="1"/>
                </p:oleObj>
              </mc:Choice>
              <mc:Fallback>
                <p:oleObj name="Worksheet" r:id="rId18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74"/>
                      <a:stretch>
                        <a:fillRect/>
                      </a:stretch>
                    </p:blipFill>
                    <p:spPr>
                      <a:xfrm>
                        <a:off x="5522913" y="4511675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" name="Object 225"/>
          <p:cNvGraphicFramePr>
            <a:graphicFrameLocks/>
          </p:cNvGraphicFramePr>
          <p:nvPr>
            <p:custDataLst>
              <p:tags r:id="rId88"/>
            </p:custDataLst>
            <p:extLst>
              <p:ext uri="{D42A27DB-BD31-4B8C-83A1-F6EECF244321}">
                <p14:modId xmlns:p14="http://schemas.microsoft.com/office/powerpoint/2010/main" val="3388081677"/>
              </p:ext>
            </p:extLst>
          </p:nvPr>
        </p:nvGraphicFramePr>
        <p:xfrm>
          <a:off x="7653338" y="3622675"/>
          <a:ext cx="185737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Worksheet" r:id="rId184" imgW="1150443" imgH="175197" progId="Excel.Sheet.12">
                  <p:link updateAutomatic="1"/>
                </p:oleObj>
              </mc:Choice>
              <mc:Fallback>
                <p:oleObj name="Worksheet" r:id="rId18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85"/>
                      <a:stretch>
                        <a:fillRect/>
                      </a:stretch>
                    </p:blipFill>
                    <p:spPr>
                      <a:xfrm>
                        <a:off x="7653338" y="3622675"/>
                        <a:ext cx="185737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" name="Object 226"/>
          <p:cNvGraphicFramePr>
            <a:graphicFrameLocks/>
          </p:cNvGraphicFramePr>
          <p:nvPr>
            <p:custDataLst>
              <p:tags r:id="rId89"/>
            </p:custDataLst>
            <p:extLst>
              <p:ext uri="{D42A27DB-BD31-4B8C-83A1-F6EECF244321}">
                <p14:modId xmlns:p14="http://schemas.microsoft.com/office/powerpoint/2010/main" val="3740311142"/>
              </p:ext>
            </p:extLst>
          </p:nvPr>
        </p:nvGraphicFramePr>
        <p:xfrm>
          <a:off x="9434513" y="3648075"/>
          <a:ext cx="188912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Worksheet" r:id="rId186" imgW="1150443" imgH="175197" progId="Excel.Sheet.12">
                  <p:link updateAutomatic="1"/>
                </p:oleObj>
              </mc:Choice>
              <mc:Fallback>
                <p:oleObj name="Worksheet" r:id="rId18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76"/>
                      <a:stretch>
                        <a:fillRect/>
                      </a:stretch>
                    </p:blipFill>
                    <p:spPr>
                      <a:xfrm>
                        <a:off x="9434513" y="3648075"/>
                        <a:ext cx="188912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" name="TextBox 206"/>
          <p:cNvSpPr txBox="1"/>
          <p:nvPr>
            <p:custDataLst>
              <p:tags r:id="rId90"/>
            </p:custDataLst>
          </p:nvPr>
        </p:nvSpPr>
        <p:spPr>
          <a:xfrm>
            <a:off x="7509549" y="3973235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208" name="TextBox 207"/>
          <p:cNvSpPr txBox="1"/>
          <p:nvPr>
            <p:custDataLst>
              <p:tags r:id="rId91"/>
            </p:custDataLst>
          </p:nvPr>
        </p:nvSpPr>
        <p:spPr>
          <a:xfrm>
            <a:off x="7520219" y="4104681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209" name="TextBox 208"/>
          <p:cNvSpPr txBox="1"/>
          <p:nvPr>
            <p:custDataLst>
              <p:tags r:id="rId92"/>
            </p:custDataLst>
          </p:nvPr>
        </p:nvSpPr>
        <p:spPr>
          <a:xfrm>
            <a:off x="7521977" y="4234652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graphicFrame>
        <p:nvGraphicFramePr>
          <p:cNvPr id="210" name="Object 209"/>
          <p:cNvGraphicFramePr>
            <a:graphicFrameLocks/>
          </p:cNvGraphicFramePr>
          <p:nvPr>
            <p:custDataLst>
              <p:tags r:id="rId93"/>
            </p:custDataLst>
            <p:extLst>
              <p:ext uri="{D42A27DB-BD31-4B8C-83A1-F6EECF244321}">
                <p14:modId xmlns:p14="http://schemas.microsoft.com/office/powerpoint/2010/main" val="2478653227"/>
              </p:ext>
            </p:extLst>
          </p:nvPr>
        </p:nvGraphicFramePr>
        <p:xfrm>
          <a:off x="7653338" y="3949700"/>
          <a:ext cx="185737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Worksheet" r:id="rId187" imgW="1150443" imgH="175197" progId="Excel.Sheet.12">
                  <p:link updateAutomatic="1"/>
                </p:oleObj>
              </mc:Choice>
              <mc:Fallback>
                <p:oleObj name="Worksheet" r:id="rId18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88"/>
                      <a:stretch>
                        <a:fillRect/>
                      </a:stretch>
                    </p:blipFill>
                    <p:spPr>
                      <a:xfrm>
                        <a:off x="7653338" y="3949700"/>
                        <a:ext cx="185737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" name="Object 210"/>
          <p:cNvGraphicFramePr>
            <a:graphicFrameLocks/>
          </p:cNvGraphicFramePr>
          <p:nvPr>
            <p:custDataLst>
              <p:tags r:id="rId94"/>
            </p:custDataLst>
            <p:extLst>
              <p:ext uri="{D42A27DB-BD31-4B8C-83A1-F6EECF244321}">
                <p14:modId xmlns:p14="http://schemas.microsoft.com/office/powerpoint/2010/main" val="3091408514"/>
              </p:ext>
            </p:extLst>
          </p:nvPr>
        </p:nvGraphicFramePr>
        <p:xfrm>
          <a:off x="7653338" y="4206875"/>
          <a:ext cx="185737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Worksheet" r:id="rId189" imgW="1150443" imgH="175197" progId="Excel.Sheet.12">
                  <p:link updateAutomatic="1"/>
                </p:oleObj>
              </mc:Choice>
              <mc:Fallback>
                <p:oleObj name="Worksheet" r:id="rId18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88"/>
                      <a:stretch>
                        <a:fillRect/>
                      </a:stretch>
                    </p:blipFill>
                    <p:spPr>
                      <a:xfrm>
                        <a:off x="7653338" y="4206875"/>
                        <a:ext cx="185737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" name="Object 211"/>
          <p:cNvGraphicFramePr>
            <a:graphicFrameLocks/>
          </p:cNvGraphicFramePr>
          <p:nvPr>
            <p:custDataLst>
              <p:tags r:id="rId95"/>
            </p:custDataLst>
            <p:extLst>
              <p:ext uri="{D42A27DB-BD31-4B8C-83A1-F6EECF244321}">
                <p14:modId xmlns:p14="http://schemas.microsoft.com/office/powerpoint/2010/main" val="2794257081"/>
              </p:ext>
            </p:extLst>
          </p:nvPr>
        </p:nvGraphicFramePr>
        <p:xfrm>
          <a:off x="7653338" y="4078288"/>
          <a:ext cx="185737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Worksheet" r:id="rId190" imgW="1150443" imgH="175197" progId="Excel.Sheet.12">
                  <p:link updateAutomatic="1"/>
                </p:oleObj>
              </mc:Choice>
              <mc:Fallback>
                <p:oleObj name="Worksheet" r:id="rId19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53"/>
                      <a:stretch>
                        <a:fillRect/>
                      </a:stretch>
                    </p:blipFill>
                    <p:spPr>
                      <a:xfrm>
                        <a:off x="7653338" y="4078288"/>
                        <a:ext cx="185737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" name="TextBox 213"/>
          <p:cNvSpPr txBox="1"/>
          <p:nvPr>
            <p:custDataLst>
              <p:tags r:id="rId96"/>
            </p:custDataLst>
          </p:nvPr>
        </p:nvSpPr>
        <p:spPr>
          <a:xfrm>
            <a:off x="9262948" y="3970743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215" name="TextBox 214"/>
          <p:cNvSpPr txBox="1"/>
          <p:nvPr>
            <p:custDataLst>
              <p:tags r:id="rId97"/>
            </p:custDataLst>
          </p:nvPr>
        </p:nvSpPr>
        <p:spPr>
          <a:xfrm>
            <a:off x="9273618" y="4102189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216" name="TextBox 215"/>
          <p:cNvSpPr txBox="1"/>
          <p:nvPr>
            <p:custDataLst>
              <p:tags r:id="rId98"/>
            </p:custDataLst>
          </p:nvPr>
        </p:nvSpPr>
        <p:spPr>
          <a:xfrm>
            <a:off x="9275376" y="4232160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graphicFrame>
        <p:nvGraphicFramePr>
          <p:cNvPr id="217" name="Object 216"/>
          <p:cNvGraphicFramePr>
            <a:graphicFrameLocks/>
          </p:cNvGraphicFramePr>
          <p:nvPr>
            <p:custDataLst>
              <p:tags r:id="rId99"/>
            </p:custDataLst>
            <p:extLst>
              <p:ext uri="{D42A27DB-BD31-4B8C-83A1-F6EECF244321}">
                <p14:modId xmlns:p14="http://schemas.microsoft.com/office/powerpoint/2010/main" val="3987046210"/>
              </p:ext>
            </p:extLst>
          </p:nvPr>
        </p:nvGraphicFramePr>
        <p:xfrm>
          <a:off x="9434513" y="3948113"/>
          <a:ext cx="188912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Worksheet" r:id="rId191" imgW="1150443" imgH="175197" progId="Excel.Sheet.12">
                  <p:link updateAutomatic="1"/>
                </p:oleObj>
              </mc:Choice>
              <mc:Fallback>
                <p:oleObj name="Worksheet" r:id="rId19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68"/>
                      <a:stretch>
                        <a:fillRect/>
                      </a:stretch>
                    </p:blipFill>
                    <p:spPr>
                      <a:xfrm>
                        <a:off x="9434513" y="3948113"/>
                        <a:ext cx="188912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" name="Object 217"/>
          <p:cNvGraphicFramePr>
            <a:graphicFrameLocks/>
          </p:cNvGraphicFramePr>
          <p:nvPr>
            <p:custDataLst>
              <p:tags r:id="rId100"/>
            </p:custDataLst>
            <p:extLst>
              <p:ext uri="{D42A27DB-BD31-4B8C-83A1-F6EECF244321}">
                <p14:modId xmlns:p14="http://schemas.microsoft.com/office/powerpoint/2010/main" val="3764863682"/>
              </p:ext>
            </p:extLst>
          </p:nvPr>
        </p:nvGraphicFramePr>
        <p:xfrm>
          <a:off x="9434513" y="4205288"/>
          <a:ext cx="188912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Worksheet" r:id="rId192" imgW="1150443" imgH="175197" progId="Excel.Sheet.12">
                  <p:link updateAutomatic="1"/>
                </p:oleObj>
              </mc:Choice>
              <mc:Fallback>
                <p:oleObj name="Worksheet" r:id="rId19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68"/>
                      <a:stretch>
                        <a:fillRect/>
                      </a:stretch>
                    </p:blipFill>
                    <p:spPr>
                      <a:xfrm>
                        <a:off x="9434513" y="4205288"/>
                        <a:ext cx="188912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" name="Object 218"/>
          <p:cNvGraphicFramePr>
            <a:graphicFrameLocks/>
          </p:cNvGraphicFramePr>
          <p:nvPr>
            <p:custDataLst>
              <p:tags r:id="rId101"/>
            </p:custDataLst>
            <p:extLst>
              <p:ext uri="{D42A27DB-BD31-4B8C-83A1-F6EECF244321}">
                <p14:modId xmlns:p14="http://schemas.microsoft.com/office/powerpoint/2010/main" val="977646267"/>
              </p:ext>
            </p:extLst>
          </p:nvPr>
        </p:nvGraphicFramePr>
        <p:xfrm>
          <a:off x="9434513" y="4076700"/>
          <a:ext cx="188912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Worksheet" r:id="rId193" imgW="1150443" imgH="175197" progId="Excel.Sheet.12">
                  <p:link updateAutomatic="1"/>
                </p:oleObj>
              </mc:Choice>
              <mc:Fallback>
                <p:oleObj name="Worksheet" r:id="rId19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94"/>
                      <a:stretch>
                        <a:fillRect/>
                      </a:stretch>
                    </p:blipFill>
                    <p:spPr>
                      <a:xfrm>
                        <a:off x="9434513" y="4076700"/>
                        <a:ext cx="188912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" name="TextBox 219"/>
          <p:cNvSpPr txBox="1"/>
          <p:nvPr>
            <p:custDataLst>
              <p:tags r:id="rId102"/>
            </p:custDataLst>
          </p:nvPr>
        </p:nvSpPr>
        <p:spPr>
          <a:xfrm>
            <a:off x="7512921" y="4459658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221" name="TextBox 220"/>
          <p:cNvSpPr txBox="1"/>
          <p:nvPr>
            <p:custDataLst>
              <p:tags r:id="rId103"/>
            </p:custDataLst>
          </p:nvPr>
        </p:nvSpPr>
        <p:spPr>
          <a:xfrm>
            <a:off x="7523591" y="4591104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222" name="TextBox 221"/>
          <p:cNvSpPr txBox="1"/>
          <p:nvPr>
            <p:custDataLst>
              <p:tags r:id="rId104"/>
            </p:custDataLst>
          </p:nvPr>
        </p:nvSpPr>
        <p:spPr>
          <a:xfrm>
            <a:off x="7525349" y="4721075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223" name="TextBox 222"/>
          <p:cNvSpPr txBox="1"/>
          <p:nvPr>
            <p:custDataLst>
              <p:tags r:id="rId105"/>
            </p:custDataLst>
          </p:nvPr>
        </p:nvSpPr>
        <p:spPr>
          <a:xfrm>
            <a:off x="9285866" y="4469990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ctr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228" name="TextBox 227"/>
          <p:cNvSpPr txBox="1"/>
          <p:nvPr>
            <p:custDataLst>
              <p:tags r:id="rId106"/>
            </p:custDataLst>
          </p:nvPr>
        </p:nvSpPr>
        <p:spPr>
          <a:xfrm>
            <a:off x="9304487" y="4609387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229" name="TextBox 228"/>
          <p:cNvSpPr txBox="1"/>
          <p:nvPr>
            <p:custDataLst>
              <p:tags r:id="rId107"/>
            </p:custDataLst>
          </p:nvPr>
        </p:nvSpPr>
        <p:spPr>
          <a:xfrm>
            <a:off x="9306245" y="4723456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graphicFrame>
        <p:nvGraphicFramePr>
          <p:cNvPr id="230" name="Object 229"/>
          <p:cNvGraphicFramePr>
            <a:graphicFrameLocks/>
          </p:cNvGraphicFramePr>
          <p:nvPr>
            <p:custDataLst>
              <p:tags r:id="rId108"/>
            </p:custDataLst>
            <p:extLst>
              <p:ext uri="{D42A27DB-BD31-4B8C-83A1-F6EECF244321}">
                <p14:modId xmlns:p14="http://schemas.microsoft.com/office/powerpoint/2010/main" val="3187647348"/>
              </p:ext>
            </p:extLst>
          </p:nvPr>
        </p:nvGraphicFramePr>
        <p:xfrm>
          <a:off x="7643813" y="4452938"/>
          <a:ext cx="18415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Worksheet" r:id="rId195" imgW="1150443" imgH="175197" progId="Excel.Sheet.12">
                  <p:link updateAutomatic="1"/>
                </p:oleObj>
              </mc:Choice>
              <mc:Fallback>
                <p:oleObj name="Worksheet" r:id="rId19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88"/>
                      <a:stretch>
                        <a:fillRect/>
                      </a:stretch>
                    </p:blipFill>
                    <p:spPr>
                      <a:xfrm>
                        <a:off x="7643813" y="4452938"/>
                        <a:ext cx="184150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" name="Object 230"/>
          <p:cNvGraphicFramePr>
            <a:graphicFrameLocks/>
          </p:cNvGraphicFramePr>
          <p:nvPr>
            <p:custDataLst>
              <p:tags r:id="rId109"/>
            </p:custDataLst>
            <p:extLst>
              <p:ext uri="{D42A27DB-BD31-4B8C-83A1-F6EECF244321}">
                <p14:modId xmlns:p14="http://schemas.microsoft.com/office/powerpoint/2010/main" val="1806501838"/>
              </p:ext>
            </p:extLst>
          </p:nvPr>
        </p:nvGraphicFramePr>
        <p:xfrm>
          <a:off x="7643813" y="4727575"/>
          <a:ext cx="184150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Worksheet" r:id="rId196" imgW="1150443" imgH="175197" progId="Excel.Sheet.12">
                  <p:link updateAutomatic="1"/>
                </p:oleObj>
              </mc:Choice>
              <mc:Fallback>
                <p:oleObj name="Worksheet" r:id="rId19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88"/>
                      <a:stretch>
                        <a:fillRect/>
                      </a:stretch>
                    </p:blipFill>
                    <p:spPr>
                      <a:xfrm>
                        <a:off x="7643813" y="4727575"/>
                        <a:ext cx="184150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" name="Object 231"/>
          <p:cNvGraphicFramePr>
            <a:graphicFrameLocks/>
          </p:cNvGraphicFramePr>
          <p:nvPr>
            <p:custDataLst>
              <p:tags r:id="rId110"/>
            </p:custDataLst>
            <p:extLst>
              <p:ext uri="{D42A27DB-BD31-4B8C-83A1-F6EECF244321}">
                <p14:modId xmlns:p14="http://schemas.microsoft.com/office/powerpoint/2010/main" val="3733927570"/>
              </p:ext>
            </p:extLst>
          </p:nvPr>
        </p:nvGraphicFramePr>
        <p:xfrm>
          <a:off x="7643813" y="4591050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Worksheet" r:id="rId197" imgW="1150443" imgH="175197" progId="Excel.Sheet.12">
                  <p:link updateAutomatic="1"/>
                </p:oleObj>
              </mc:Choice>
              <mc:Fallback>
                <p:oleObj name="Worksheet" r:id="rId19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53"/>
                      <a:stretch>
                        <a:fillRect/>
                      </a:stretch>
                    </p:blipFill>
                    <p:spPr>
                      <a:xfrm>
                        <a:off x="7643813" y="4591050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" name="Object 232"/>
          <p:cNvGraphicFramePr>
            <a:graphicFrameLocks/>
          </p:cNvGraphicFramePr>
          <p:nvPr>
            <p:custDataLst>
              <p:tags r:id="rId111"/>
            </p:custDataLst>
            <p:extLst>
              <p:ext uri="{D42A27DB-BD31-4B8C-83A1-F6EECF244321}">
                <p14:modId xmlns:p14="http://schemas.microsoft.com/office/powerpoint/2010/main" val="2960792881"/>
              </p:ext>
            </p:extLst>
          </p:nvPr>
        </p:nvGraphicFramePr>
        <p:xfrm>
          <a:off x="9437688" y="4454525"/>
          <a:ext cx="188912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Worksheet" r:id="rId198" imgW="1150443" imgH="175197" progId="Excel.Sheet.12">
                  <p:link updateAutomatic="1"/>
                </p:oleObj>
              </mc:Choice>
              <mc:Fallback>
                <p:oleObj name="Worksheet" r:id="rId19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68"/>
                      <a:stretch>
                        <a:fillRect/>
                      </a:stretch>
                    </p:blipFill>
                    <p:spPr>
                      <a:xfrm>
                        <a:off x="9437688" y="4454525"/>
                        <a:ext cx="188912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" name="Object 233"/>
          <p:cNvGraphicFramePr>
            <a:graphicFrameLocks/>
          </p:cNvGraphicFramePr>
          <p:nvPr>
            <p:custDataLst>
              <p:tags r:id="rId112"/>
            </p:custDataLst>
            <p:extLst>
              <p:ext uri="{D42A27DB-BD31-4B8C-83A1-F6EECF244321}">
                <p14:modId xmlns:p14="http://schemas.microsoft.com/office/powerpoint/2010/main" val="1063932241"/>
              </p:ext>
            </p:extLst>
          </p:nvPr>
        </p:nvGraphicFramePr>
        <p:xfrm>
          <a:off x="9437688" y="4725988"/>
          <a:ext cx="188912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Worksheet" r:id="rId199" imgW="1150443" imgH="175197" progId="Excel.Sheet.12">
                  <p:link updateAutomatic="1"/>
                </p:oleObj>
              </mc:Choice>
              <mc:Fallback>
                <p:oleObj name="Worksheet" r:id="rId19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68"/>
                      <a:stretch>
                        <a:fillRect/>
                      </a:stretch>
                    </p:blipFill>
                    <p:spPr>
                      <a:xfrm>
                        <a:off x="9437688" y="4725988"/>
                        <a:ext cx="188912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" name="Object 234"/>
          <p:cNvGraphicFramePr>
            <a:graphicFrameLocks/>
          </p:cNvGraphicFramePr>
          <p:nvPr>
            <p:custDataLst>
              <p:tags r:id="rId113"/>
            </p:custDataLst>
            <p:extLst>
              <p:ext uri="{D42A27DB-BD31-4B8C-83A1-F6EECF244321}">
                <p14:modId xmlns:p14="http://schemas.microsoft.com/office/powerpoint/2010/main" val="2313479271"/>
              </p:ext>
            </p:extLst>
          </p:nvPr>
        </p:nvGraphicFramePr>
        <p:xfrm>
          <a:off x="9437688" y="4586288"/>
          <a:ext cx="188912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Worksheet" r:id="rId200" imgW="1150443" imgH="175197" progId="Excel.Sheet.12">
                  <p:link updateAutomatic="1"/>
                </p:oleObj>
              </mc:Choice>
              <mc:Fallback>
                <p:oleObj name="Worksheet" r:id="rId20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94"/>
                      <a:stretch>
                        <a:fillRect/>
                      </a:stretch>
                    </p:blipFill>
                    <p:spPr>
                      <a:xfrm>
                        <a:off x="9437688" y="4586288"/>
                        <a:ext cx="188912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" name="Object 235"/>
          <p:cNvGraphicFramePr>
            <a:graphicFrameLocks/>
          </p:cNvGraphicFramePr>
          <p:nvPr>
            <p:custDataLst>
              <p:tags r:id="rId114"/>
            </p:custDataLst>
            <p:extLst>
              <p:ext uri="{D42A27DB-BD31-4B8C-83A1-F6EECF244321}">
                <p14:modId xmlns:p14="http://schemas.microsoft.com/office/powerpoint/2010/main" val="1377817861"/>
              </p:ext>
            </p:extLst>
          </p:nvPr>
        </p:nvGraphicFramePr>
        <p:xfrm>
          <a:off x="2906713" y="5075238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Worksheet" r:id="rId201" imgW="1150443" imgH="175197" progId="Excel.Sheet.12">
                  <p:link updateAutomatic="1"/>
                </p:oleObj>
              </mc:Choice>
              <mc:Fallback>
                <p:oleObj name="Worksheet" r:id="rId20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76"/>
                      <a:stretch>
                        <a:fillRect/>
                      </a:stretch>
                    </p:blipFill>
                    <p:spPr>
                      <a:xfrm>
                        <a:off x="2906713" y="5075238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" name="Object 236"/>
          <p:cNvGraphicFramePr>
            <a:graphicFrameLocks/>
          </p:cNvGraphicFramePr>
          <p:nvPr>
            <p:custDataLst>
              <p:tags r:id="rId115"/>
            </p:custDataLst>
            <p:extLst>
              <p:ext uri="{D42A27DB-BD31-4B8C-83A1-F6EECF244321}">
                <p14:modId xmlns:p14="http://schemas.microsoft.com/office/powerpoint/2010/main" val="1262414136"/>
              </p:ext>
            </p:extLst>
          </p:nvPr>
        </p:nvGraphicFramePr>
        <p:xfrm>
          <a:off x="5829300" y="5075238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Worksheet" r:id="rId202" imgW="1150443" imgH="175197" progId="Excel.Sheet.12">
                  <p:link updateAutomatic="1"/>
                </p:oleObj>
              </mc:Choice>
              <mc:Fallback>
                <p:oleObj name="Worksheet" r:id="rId20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74"/>
                      <a:stretch>
                        <a:fillRect/>
                      </a:stretch>
                    </p:blipFill>
                    <p:spPr>
                      <a:xfrm>
                        <a:off x="5829300" y="5075238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" name="Object 237"/>
          <p:cNvGraphicFramePr>
            <a:graphicFrameLocks/>
          </p:cNvGraphicFramePr>
          <p:nvPr>
            <p:custDataLst>
              <p:tags r:id="rId116"/>
            </p:custDataLst>
            <p:extLst>
              <p:ext uri="{D42A27DB-BD31-4B8C-83A1-F6EECF244321}">
                <p14:modId xmlns:p14="http://schemas.microsoft.com/office/powerpoint/2010/main" val="2860015052"/>
              </p:ext>
            </p:extLst>
          </p:nvPr>
        </p:nvGraphicFramePr>
        <p:xfrm>
          <a:off x="7210425" y="5075238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Worksheet" r:id="rId203" imgW="1150443" imgH="175197" progId="Excel.Sheet.12">
                  <p:link updateAutomatic="1"/>
                </p:oleObj>
              </mc:Choice>
              <mc:Fallback>
                <p:oleObj name="Worksheet" r:id="rId20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78"/>
                      <a:stretch>
                        <a:fillRect/>
                      </a:stretch>
                    </p:blipFill>
                    <p:spPr>
                      <a:xfrm>
                        <a:off x="7210425" y="5075238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" name="Object 238"/>
          <p:cNvGraphicFramePr>
            <a:graphicFrameLocks/>
          </p:cNvGraphicFramePr>
          <p:nvPr>
            <p:custDataLst>
              <p:tags r:id="rId117"/>
            </p:custDataLst>
            <p:extLst>
              <p:ext uri="{D42A27DB-BD31-4B8C-83A1-F6EECF244321}">
                <p14:modId xmlns:p14="http://schemas.microsoft.com/office/powerpoint/2010/main" val="2187542591"/>
              </p:ext>
            </p:extLst>
          </p:nvPr>
        </p:nvGraphicFramePr>
        <p:xfrm>
          <a:off x="8650288" y="5075238"/>
          <a:ext cx="19050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Worksheet" r:id="rId204" imgW="1150443" imgH="175197" progId="Excel.Sheet.12">
                  <p:link updateAutomatic="1"/>
                </p:oleObj>
              </mc:Choice>
              <mc:Fallback>
                <p:oleObj name="Worksheet" r:id="rId20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70"/>
                      <a:stretch>
                        <a:fillRect/>
                      </a:stretch>
                    </p:blipFill>
                    <p:spPr>
                      <a:xfrm>
                        <a:off x="8650288" y="5075238"/>
                        <a:ext cx="19050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" name="Object 239"/>
          <p:cNvGraphicFramePr>
            <a:graphicFrameLocks/>
          </p:cNvGraphicFramePr>
          <p:nvPr>
            <p:custDataLst>
              <p:tags r:id="rId118"/>
            </p:custDataLst>
            <p:extLst>
              <p:ext uri="{D42A27DB-BD31-4B8C-83A1-F6EECF244321}">
                <p14:modId xmlns:p14="http://schemas.microsoft.com/office/powerpoint/2010/main" val="4163469294"/>
              </p:ext>
            </p:extLst>
          </p:nvPr>
        </p:nvGraphicFramePr>
        <p:xfrm>
          <a:off x="9932988" y="5075238"/>
          <a:ext cx="188912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Worksheet" r:id="rId205" imgW="1150443" imgH="175197" progId="Excel.Sheet.12">
                  <p:link updateAutomatic="1"/>
                </p:oleObj>
              </mc:Choice>
              <mc:Fallback>
                <p:oleObj name="Worksheet" r:id="rId20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06"/>
                      <a:stretch>
                        <a:fillRect/>
                      </a:stretch>
                    </p:blipFill>
                    <p:spPr>
                      <a:xfrm>
                        <a:off x="9932988" y="5075238"/>
                        <a:ext cx="188912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" name="TextBox 257"/>
          <p:cNvSpPr txBox="1"/>
          <p:nvPr>
            <p:custDataLst>
              <p:tags r:id="rId119"/>
            </p:custDataLst>
          </p:nvPr>
        </p:nvSpPr>
        <p:spPr>
          <a:xfrm>
            <a:off x="4145077" y="5217679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259" name="TextBox 258"/>
          <p:cNvSpPr txBox="1"/>
          <p:nvPr>
            <p:custDataLst>
              <p:tags r:id="rId120"/>
            </p:custDataLst>
          </p:nvPr>
        </p:nvSpPr>
        <p:spPr>
          <a:xfrm>
            <a:off x="4146835" y="5347650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graphicFrame>
        <p:nvGraphicFramePr>
          <p:cNvPr id="260" name="Object 259"/>
          <p:cNvGraphicFramePr>
            <a:graphicFrameLocks/>
          </p:cNvGraphicFramePr>
          <p:nvPr>
            <p:custDataLst>
              <p:tags r:id="rId121"/>
            </p:custDataLst>
            <p:extLst>
              <p:ext uri="{D42A27DB-BD31-4B8C-83A1-F6EECF244321}">
                <p14:modId xmlns:p14="http://schemas.microsoft.com/office/powerpoint/2010/main" val="1578178843"/>
              </p:ext>
            </p:extLst>
          </p:nvPr>
        </p:nvGraphicFramePr>
        <p:xfrm>
          <a:off x="4295775" y="5033963"/>
          <a:ext cx="18891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Worksheet" r:id="rId207" imgW="1150443" imgH="175197" progId="Excel.Sheet.12">
                  <p:link updateAutomatic="1"/>
                </p:oleObj>
              </mc:Choice>
              <mc:Fallback>
                <p:oleObj name="Worksheet" r:id="rId20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08"/>
                      <a:stretch>
                        <a:fillRect/>
                      </a:stretch>
                    </p:blipFill>
                    <p:spPr>
                      <a:xfrm>
                        <a:off x="4295775" y="5033963"/>
                        <a:ext cx="18891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" name="Object 260"/>
          <p:cNvGraphicFramePr>
            <a:graphicFrameLocks/>
          </p:cNvGraphicFramePr>
          <p:nvPr>
            <p:custDataLst>
              <p:tags r:id="rId122"/>
            </p:custDataLst>
            <p:extLst>
              <p:ext uri="{D42A27DB-BD31-4B8C-83A1-F6EECF244321}">
                <p14:modId xmlns:p14="http://schemas.microsoft.com/office/powerpoint/2010/main" val="1340624313"/>
              </p:ext>
            </p:extLst>
          </p:nvPr>
        </p:nvGraphicFramePr>
        <p:xfrm>
          <a:off x="4298950" y="5332413"/>
          <a:ext cx="18891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Worksheet" r:id="rId209" imgW="1150443" imgH="175197" progId="Excel.Sheet.12">
                  <p:link updateAutomatic="1"/>
                </p:oleObj>
              </mc:Choice>
              <mc:Fallback>
                <p:oleObj name="Worksheet" r:id="rId20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10"/>
                      <a:stretch>
                        <a:fillRect/>
                      </a:stretch>
                    </p:blipFill>
                    <p:spPr>
                      <a:xfrm>
                        <a:off x="4298950" y="5332413"/>
                        <a:ext cx="18891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" name="Object 261"/>
          <p:cNvGraphicFramePr>
            <a:graphicFrameLocks/>
          </p:cNvGraphicFramePr>
          <p:nvPr>
            <p:custDataLst>
              <p:tags r:id="rId123"/>
            </p:custDataLst>
            <p:extLst>
              <p:ext uri="{D42A27DB-BD31-4B8C-83A1-F6EECF244321}">
                <p14:modId xmlns:p14="http://schemas.microsoft.com/office/powerpoint/2010/main" val="3317546197"/>
              </p:ext>
            </p:extLst>
          </p:nvPr>
        </p:nvGraphicFramePr>
        <p:xfrm>
          <a:off x="4298950" y="5183188"/>
          <a:ext cx="18891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Worksheet" r:id="rId211" imgW="1150443" imgH="175197" progId="Excel.Sheet.12">
                  <p:link updateAutomatic="1"/>
                </p:oleObj>
              </mc:Choice>
              <mc:Fallback>
                <p:oleObj name="Worksheet" r:id="rId21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12"/>
                      <a:stretch>
                        <a:fillRect/>
                      </a:stretch>
                    </p:blipFill>
                    <p:spPr>
                      <a:xfrm>
                        <a:off x="4298950" y="5183188"/>
                        <a:ext cx="18891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" name="TextBox 127"/>
          <p:cNvSpPr txBox="1"/>
          <p:nvPr>
            <p:custDataLst>
              <p:tags r:id="rId124"/>
            </p:custDataLst>
          </p:nvPr>
        </p:nvSpPr>
        <p:spPr>
          <a:xfrm>
            <a:off x="4114800" y="5051855"/>
            <a:ext cx="196013" cy="843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PULi</a:t>
            </a:r>
          </a:p>
        </p:txBody>
      </p:sp>
      <p:sp>
        <p:nvSpPr>
          <p:cNvPr id="136" name="Text Box 37_______________________"/>
          <p:cNvSpPr txBox="1">
            <a:spLocks noChangeArrowheads="1"/>
          </p:cNvSpPr>
          <p:nvPr>
            <p:custDataLst>
              <p:tags r:id="rId125"/>
            </p:custDataLst>
          </p:nvPr>
        </p:nvSpPr>
        <p:spPr bwMode="auto">
          <a:xfrm>
            <a:off x="2116780" y="3499562"/>
            <a:ext cx="1872241" cy="3973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>
                <a:solidFill>
                  <a:schemeClr val="accent1"/>
                </a:solidFill>
              </a:rPr>
              <a:t>TCT </a:t>
            </a:r>
            <a:r>
              <a:rPr lang="en-US" sz="1000" b="1" dirty="0">
                <a:solidFill>
                  <a:schemeClr val="accent1"/>
                </a:solidFill>
                <a:latin typeface="Symbol" panose="05050102010706020507" pitchFamily="18" charset="2"/>
              </a:rPr>
              <a:t>Æ</a:t>
            </a:r>
            <a:r>
              <a:rPr lang="de-DE" altLang="en-US" sz="1000" b="1" dirty="0" smtClean="0">
                <a:solidFill>
                  <a:schemeClr val="accent1"/>
                </a:solidFill>
              </a:rPr>
              <a:t> MRO CRIN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37" name="Text Box 37________________________"/>
          <p:cNvSpPr txBox="1">
            <a:spLocks noChangeArrowheads="1"/>
          </p:cNvSpPr>
          <p:nvPr>
            <p:custDataLst>
              <p:tags r:id="rId126"/>
            </p:custDataLst>
          </p:nvPr>
        </p:nvSpPr>
        <p:spPr bwMode="auto">
          <a:xfrm>
            <a:off x="4014786" y="3500932"/>
            <a:ext cx="1811443" cy="3973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>
                <a:solidFill>
                  <a:schemeClr val="accent1"/>
                </a:solidFill>
              </a:rPr>
              <a:t>TCT </a:t>
            </a:r>
            <a:r>
              <a:rPr lang="en-US" sz="1000" b="1" dirty="0">
                <a:solidFill>
                  <a:schemeClr val="accent1"/>
                </a:solidFill>
                <a:latin typeface="Symbol" panose="05050102010706020507" pitchFamily="18" charset="2"/>
              </a:rPr>
              <a:t>Æ</a:t>
            </a:r>
            <a:r>
              <a:rPr lang="de-DE" altLang="en-US" sz="1000" b="1" dirty="0" smtClean="0">
                <a:solidFill>
                  <a:schemeClr val="accent1"/>
                </a:solidFill>
              </a:rPr>
              <a:t> MRO Nozzle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graphicFrame>
        <p:nvGraphicFramePr>
          <p:cNvPr id="241" name="Object 240"/>
          <p:cNvGraphicFramePr>
            <a:graphicFrameLocks/>
          </p:cNvGraphicFramePr>
          <p:nvPr>
            <p:custDataLst>
              <p:tags r:id="rId127"/>
            </p:custDataLst>
            <p:extLst>
              <p:ext uri="{D42A27DB-BD31-4B8C-83A1-F6EECF244321}">
                <p14:modId xmlns:p14="http://schemas.microsoft.com/office/powerpoint/2010/main" val="3848438008"/>
              </p:ext>
            </p:extLst>
          </p:nvPr>
        </p:nvGraphicFramePr>
        <p:xfrm>
          <a:off x="3659188" y="3592513"/>
          <a:ext cx="188912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Worksheet" r:id="rId213" imgW="1150443" imgH="175197" progId="Excel.Sheet.12">
                  <p:link updateAutomatic="1"/>
                </p:oleObj>
              </mc:Choice>
              <mc:Fallback>
                <p:oleObj name="Worksheet" r:id="rId21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14"/>
                      <a:stretch>
                        <a:fillRect/>
                      </a:stretch>
                    </p:blipFill>
                    <p:spPr>
                      <a:xfrm>
                        <a:off x="3659188" y="3592513"/>
                        <a:ext cx="188912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" name="Object 241"/>
          <p:cNvGraphicFramePr>
            <a:graphicFrameLocks/>
          </p:cNvGraphicFramePr>
          <p:nvPr>
            <p:custDataLst>
              <p:tags r:id="rId128"/>
            </p:custDataLst>
            <p:extLst>
              <p:ext uri="{D42A27DB-BD31-4B8C-83A1-F6EECF244321}">
                <p14:modId xmlns:p14="http://schemas.microsoft.com/office/powerpoint/2010/main" val="1868026560"/>
              </p:ext>
            </p:extLst>
          </p:nvPr>
        </p:nvGraphicFramePr>
        <p:xfrm>
          <a:off x="5518150" y="3595688"/>
          <a:ext cx="188913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Worksheet" r:id="rId215" imgW="1150443" imgH="175197" progId="Excel.Sheet.12">
                  <p:link updateAutomatic="1"/>
                </p:oleObj>
              </mc:Choice>
              <mc:Fallback>
                <p:oleObj name="Worksheet" r:id="rId21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16"/>
                      <a:stretch>
                        <a:fillRect/>
                      </a:stretch>
                    </p:blipFill>
                    <p:spPr>
                      <a:xfrm>
                        <a:off x="5518150" y="3595688"/>
                        <a:ext cx="188913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" name="TextBox 139"/>
          <p:cNvSpPr txBox="1"/>
          <p:nvPr>
            <p:custDataLst>
              <p:tags r:id="rId129"/>
            </p:custDataLst>
          </p:nvPr>
        </p:nvSpPr>
        <p:spPr>
          <a:xfrm>
            <a:off x="2815600" y="5565499"/>
            <a:ext cx="6968480" cy="330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500"/>
              </a:spcBef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Traffic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light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logic    -&gt; If Scenario is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specified</a:t>
            </a:r>
            <a:r>
              <a:rPr lang="en-US" sz="900" b="1" kern="0" noProof="0" dirty="0">
                <a:solidFill>
                  <a:srgbClr val="000000"/>
                </a:solidFill>
              </a:rPr>
              <a:t> </a:t>
            </a:r>
            <a:r>
              <a:rPr lang="en-US" sz="900" b="1" kern="0" noProof="0" dirty="0" smtClean="0">
                <a:solidFill>
                  <a:srgbClr val="000000"/>
                </a:solidFill>
              </a:rPr>
              <a:t>=</a:t>
            </a:r>
            <a:r>
              <a:rPr lang="en-US" sz="900" b="1" kern="0" dirty="0" smtClean="0">
                <a:solidFill>
                  <a:srgbClr val="000000"/>
                </a:solidFill>
              </a:rPr>
              <a:t> </a:t>
            </a:r>
            <a:r>
              <a:rPr lang="en-US" sz="1000" b="1" kern="0" dirty="0" smtClean="0">
                <a:solidFill>
                  <a:schemeClr val="accent3"/>
                </a:solidFill>
              </a:rPr>
              <a:t>C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F</a:t>
            </a: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 a.m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lang="en-US" sz="1050" b="1" kern="0" dirty="0">
                <a:solidFill>
                  <a:schemeClr val="accent3"/>
                </a:solidFill>
              </a:rPr>
              <a:t>xx </a:t>
            </a:r>
            <a:r>
              <a:rPr kumimoji="0" lang="en-US" sz="1050" b="1" i="0" u="none" strike="noStrike" kern="0" cap="none" spc="0" normalizeH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vs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respective scenario</a:t>
            </a:r>
            <a:r>
              <a:rPr lang="en-US" sz="800" b="1" kern="0" dirty="0" smtClean="0">
                <a:solidFill>
                  <a:srgbClr val="000000"/>
                </a:solidFill>
              </a:rPr>
              <a:t> </a:t>
            </a:r>
            <a:r>
              <a:rPr lang="en-US" sz="800" b="1" kern="0" dirty="0">
                <a:solidFill>
                  <a:srgbClr val="000000"/>
                </a:solidFill>
              </a:rPr>
              <a:t>(</a:t>
            </a:r>
            <a:r>
              <a:rPr lang="en-US" sz="900" b="1" kern="0" dirty="0">
                <a:solidFill>
                  <a:schemeClr val="accent3"/>
                </a:solidFill>
              </a:rPr>
              <a:t>TBP, </a:t>
            </a:r>
            <a:r>
              <a:rPr lang="en-US" sz="900" b="1" kern="0" dirty="0" smtClean="0">
                <a:solidFill>
                  <a:schemeClr val="accent3"/>
                </a:solidFill>
              </a:rPr>
              <a:t>Stretch, </a:t>
            </a:r>
            <a:r>
              <a:rPr lang="en-US" sz="900" b="1" kern="0" dirty="0">
                <a:solidFill>
                  <a:schemeClr val="accent3"/>
                </a:solidFill>
              </a:rPr>
              <a:t>FC, PULi and CF</a:t>
            </a:r>
            <a:r>
              <a:rPr lang="en-US" sz="800" b="1" kern="0" dirty="0">
                <a:solidFill>
                  <a:srgbClr val="000000"/>
                </a:solidFill>
              </a:rPr>
              <a:t>)</a:t>
            </a: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>
              <a:spcBef>
                <a:spcPts val="500"/>
              </a:spcBef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lang="en-US" sz="900" b="1" kern="0" dirty="0" smtClean="0">
                <a:solidFill>
                  <a:srgbClr val="000000"/>
                </a:solidFill>
              </a:rPr>
              <a:t>	      -&gt;  If there’s no Scenario specified = </a:t>
            </a:r>
            <a:r>
              <a:rPr lang="en-US" sz="1000" b="1" kern="0" dirty="0">
                <a:solidFill>
                  <a:schemeClr val="accent3"/>
                </a:solidFill>
              </a:rPr>
              <a:t>CF </a:t>
            </a:r>
            <a:r>
              <a:rPr lang="en-US" sz="1000" b="1" kern="0" dirty="0" smtClean="0">
                <a:solidFill>
                  <a:schemeClr val="accent3"/>
                </a:solidFill>
              </a:rPr>
              <a:t>a.m. xx </a:t>
            </a:r>
            <a:r>
              <a:rPr lang="en-US" sz="1000" b="1" kern="0" dirty="0">
                <a:solidFill>
                  <a:schemeClr val="accent3"/>
                </a:solidFill>
              </a:rPr>
              <a:t>vs</a:t>
            </a:r>
            <a:r>
              <a:rPr lang="en-US" sz="900" b="1" kern="0" dirty="0" smtClean="0">
                <a:solidFill>
                  <a:srgbClr val="000000"/>
                </a:solidFill>
              </a:rPr>
              <a:t>. Pre-defined target or upper limit (</a:t>
            </a:r>
            <a:r>
              <a:rPr lang="en-US" sz="800" b="1" kern="0" dirty="0" smtClean="0">
                <a:solidFill>
                  <a:srgbClr val="000000"/>
                </a:solidFill>
              </a:rPr>
              <a:t>Available at TaC Excel)</a:t>
            </a:r>
            <a:endParaRPr kumimoji="0" lang="en-US" sz="800" b="1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1" name="TextBox 140"/>
          <p:cNvSpPr txBox="1"/>
          <p:nvPr>
            <p:custDataLst>
              <p:tags r:id="rId130"/>
            </p:custDataLst>
          </p:nvPr>
        </p:nvSpPr>
        <p:spPr>
          <a:xfrm>
            <a:off x="2697474" y="5081967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TCIR</a:t>
            </a:r>
          </a:p>
        </p:txBody>
      </p:sp>
      <p:sp>
        <p:nvSpPr>
          <p:cNvPr id="142" name="TextBox 141"/>
          <p:cNvSpPr txBox="1"/>
          <p:nvPr>
            <p:custDataLst>
              <p:tags r:id="rId131"/>
            </p:custDataLst>
          </p:nvPr>
        </p:nvSpPr>
        <p:spPr>
          <a:xfrm>
            <a:off x="2708948" y="5212991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KZT</a:t>
            </a:r>
          </a:p>
        </p:txBody>
      </p:sp>
      <p:graphicFrame>
        <p:nvGraphicFramePr>
          <p:cNvPr id="243" name="Object 242"/>
          <p:cNvGraphicFramePr>
            <a:graphicFrameLocks/>
          </p:cNvGraphicFramePr>
          <p:nvPr>
            <p:custDataLst>
              <p:tags r:id="rId132"/>
            </p:custDataLst>
            <p:extLst>
              <p:ext uri="{D42A27DB-BD31-4B8C-83A1-F6EECF244321}">
                <p14:modId xmlns:p14="http://schemas.microsoft.com/office/powerpoint/2010/main" val="3935891169"/>
              </p:ext>
            </p:extLst>
          </p:nvPr>
        </p:nvGraphicFramePr>
        <p:xfrm>
          <a:off x="2889250" y="5237163"/>
          <a:ext cx="190500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Worksheet" r:id="rId217" imgW="1150443" imgH="175197" progId="Excel.Sheet.12">
                  <p:link updateAutomatic="1"/>
                </p:oleObj>
              </mc:Choice>
              <mc:Fallback>
                <p:oleObj name="Worksheet" r:id="rId21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18"/>
                      <a:stretch>
                        <a:fillRect/>
                      </a:stretch>
                    </p:blipFill>
                    <p:spPr>
                      <a:xfrm>
                        <a:off x="2889250" y="5237163"/>
                        <a:ext cx="190500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02420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17" descr="30%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2478" y="3397495"/>
            <a:ext cx="10009424" cy="1529165"/>
          </a:xfrm>
          <a:prstGeom prst="rect">
            <a:avLst/>
          </a:prstGeom>
          <a:solidFill>
            <a:srgbClr val="BE1D7A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5" name="Text Box 37__________________________________________________________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32988" y="3938246"/>
            <a:ext cx="18288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Industry 4.0</a:t>
            </a:r>
          </a:p>
        </p:txBody>
      </p:sp>
      <p:sp>
        <p:nvSpPr>
          <p:cNvPr id="157" name="Text Box 37___________________________________________________________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997429" y="3940725"/>
            <a:ext cx="18288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BPS Level</a:t>
            </a:r>
          </a:p>
        </p:txBody>
      </p:sp>
      <p:sp>
        <p:nvSpPr>
          <p:cNvPr id="158" name="Text Box 37______________________________________________________________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128511" y="4418618"/>
            <a:ext cx="18288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System CIP A3 Completion Rate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59" name="Text Box 37_______________________________________________________________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989021" y="4432637"/>
            <a:ext cx="18288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Audit  Findings</a:t>
            </a:r>
          </a:p>
        </p:txBody>
      </p:sp>
      <p:sp>
        <p:nvSpPr>
          <p:cNvPr id="90" name="Rectangle 2" descr="30%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82478" y="4969525"/>
            <a:ext cx="10009423" cy="548640"/>
          </a:xfrm>
          <a:prstGeom prst="rect">
            <a:avLst/>
          </a:prstGeom>
          <a:solidFill>
            <a:srgbClr val="0C98D5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01" name="Text Box 45_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003416" y="5010912"/>
            <a:ext cx="1150171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Safety </a:t>
            </a:r>
          </a:p>
        </p:txBody>
      </p:sp>
      <p:sp>
        <p:nvSpPr>
          <p:cNvPr id="111" name="Text Box 45___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364126" y="5010912"/>
            <a:ext cx="1188034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Staffing:</a:t>
            </a:r>
          </a:p>
          <a:p>
            <a:r>
              <a:rPr lang="de-DE" altLang="en-US" sz="1000" b="1" dirty="0" smtClean="0"/>
              <a:t> Ind. PC</a:t>
            </a:r>
            <a:endParaRPr lang="de-DE" altLang="en-US" sz="1000" b="1" dirty="0"/>
          </a:p>
        </p:txBody>
      </p:sp>
      <p:sp>
        <p:nvSpPr>
          <p:cNvPr id="118" name="Text Box 45____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762699" y="5010912"/>
            <a:ext cx="1258517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Staffing: Need/Demand</a:t>
            </a:r>
            <a:endParaRPr lang="de-DE" altLang="en-US" sz="1000" b="1" dirty="0"/>
          </a:p>
        </p:txBody>
      </p:sp>
      <p:sp>
        <p:nvSpPr>
          <p:cNvPr id="126" name="Text Box 45_____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626654" y="5010912"/>
            <a:ext cx="1211804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Associate Satisfaction </a:t>
            </a:r>
          </a:p>
        </p:txBody>
      </p:sp>
      <p:sp>
        <p:nvSpPr>
          <p:cNvPr id="127" name="Text Box 45______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231755" y="5010912"/>
            <a:ext cx="118436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We lead ChP</a:t>
            </a:r>
            <a:endParaRPr lang="de-DE" altLang="en-US" sz="1000" b="1" dirty="0"/>
          </a:p>
        </p:txBody>
      </p:sp>
      <p:sp>
        <p:nvSpPr>
          <p:cNvPr id="128" name="Text Box 45________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048998" y="5010912"/>
            <a:ext cx="1123049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Inspiring Working Condition</a:t>
            </a:r>
            <a:endParaRPr lang="de-DE" altLang="en-US" sz="1000" b="1" dirty="0"/>
          </a:p>
        </p:txBody>
      </p:sp>
      <p:sp>
        <p:nvSpPr>
          <p:cNvPr id="4" name="TextBox 3"/>
          <p:cNvSpPr txBox="1"/>
          <p:nvPr>
            <p:custDataLst>
              <p:tags r:id="rId15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288039" y="1143372"/>
            <a:ext cx="9995156" cy="1039046"/>
            <a:chOff x="296748" y="1143372"/>
            <a:chExt cx="9995156" cy="997414"/>
          </a:xfrm>
        </p:grpSpPr>
        <p:sp>
          <p:nvSpPr>
            <p:cNvPr id="99" name="Rectangle 3" descr="30%"/>
            <p:cNvSpPr>
              <a:spLocks noChangeArrowheads="1"/>
            </p:cNvSpPr>
            <p:nvPr>
              <p:custDataLst>
                <p:tags r:id="rId92"/>
              </p:custDataLst>
            </p:nvPr>
          </p:nvSpPr>
          <p:spPr bwMode="auto">
            <a:xfrm>
              <a:off x="296748" y="1143372"/>
              <a:ext cx="9995156" cy="997414"/>
            </a:xfrm>
            <a:prstGeom prst="rect">
              <a:avLst/>
            </a:prstGeom>
            <a:solidFill>
              <a:srgbClr val="04A3B3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pic>
          <p:nvPicPr>
            <p:cNvPr id="100" name="Picture 99"/>
            <p:cNvPicPr>
              <a:picLocks noChangeAspect="1"/>
            </p:cNvPicPr>
            <p:nvPr>
              <p:custDataLst>
                <p:tags r:id="rId93"/>
              </p:custDataLst>
            </p:nvPr>
          </p:nvPicPr>
          <p:blipFill rotWithShape="1">
            <a:blip r:embed="rId96"/>
            <a:srcRect l="56300" t="43528" r="31595" b="50381"/>
            <a:stretch/>
          </p:blipFill>
          <p:spPr>
            <a:xfrm>
              <a:off x="303491" y="1171371"/>
              <a:ext cx="1480583" cy="419032"/>
            </a:xfrm>
            <a:prstGeom prst="rect">
              <a:avLst/>
            </a:prstGeom>
          </p:spPr>
        </p:pic>
      </p:grpSp>
      <p:sp>
        <p:nvSpPr>
          <p:cNvPr id="95" name="Rectangle 13" descr="30%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2478" y="2223078"/>
            <a:ext cx="10009424" cy="1122563"/>
          </a:xfrm>
          <a:prstGeom prst="rect">
            <a:avLst/>
          </a:prstGeom>
          <a:solidFill>
            <a:srgbClr val="75B442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96" name="Picture 95"/>
          <p:cNvPicPr>
            <a:picLocks noChangeAspect="1"/>
          </p:cNvPicPr>
          <p:nvPr>
            <p:custDataLst>
              <p:tags r:id="rId17"/>
            </p:custDataLst>
          </p:nvPr>
        </p:nvPicPr>
        <p:blipFill rotWithShape="1">
          <a:blip r:embed="rId96"/>
          <a:srcRect l="55671" t="54390" r="33593" b="37489"/>
          <a:stretch/>
        </p:blipFill>
        <p:spPr>
          <a:xfrm>
            <a:off x="331087" y="2260559"/>
            <a:ext cx="1371851" cy="516741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>
            <p:custDataLst>
              <p:tags r:id="rId18"/>
            </p:custDataLst>
          </p:nvPr>
        </p:nvPicPr>
        <p:blipFill rotWithShape="1">
          <a:blip r:embed="rId96"/>
          <a:srcRect l="55849" t="69109" r="34102" b="25206"/>
          <a:stretch/>
        </p:blipFill>
        <p:spPr>
          <a:xfrm>
            <a:off x="370191" y="3542662"/>
            <a:ext cx="1219067" cy="394329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>
            <p:custDataLst>
              <p:tags r:id="rId19"/>
            </p:custDataLst>
          </p:nvPr>
        </p:nvPicPr>
        <p:blipFill rotWithShape="1">
          <a:blip r:embed="rId96"/>
          <a:srcRect l="56357" t="79565" r="32908" b="11704"/>
          <a:stretch/>
        </p:blipFill>
        <p:spPr>
          <a:xfrm>
            <a:off x="329636" y="4981952"/>
            <a:ext cx="1170774" cy="535567"/>
          </a:xfrm>
          <a:prstGeom prst="rect">
            <a:avLst/>
          </a:prstGeom>
        </p:spPr>
      </p:pic>
      <p:sp>
        <p:nvSpPr>
          <p:cNvPr id="8" name="Rectangle 7"/>
          <p:cNvSpPr>
            <a:spLocks/>
          </p:cNvSpPr>
          <p:nvPr>
            <p:custDataLst>
              <p:tags r:id="rId20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strike="noStrike" kern="0" cap="none" normalizeH="0" baseline="0" noProof="0" smtClean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Internal </a:t>
            </a:r>
            <a:r>
              <a:rPr kumimoji="0" lang="en-US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Diesel Systems | ChP/DBE | 1/29/2018</a:t>
            </a:r>
            <a:endParaRPr kumimoji="0" lang="en-US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21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2017 Robert Bosch LLC and affiliates. All rights reserved.</a:t>
            </a:r>
            <a:endParaRPr kumimoji="0" lang="en-US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22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3</a:t>
            </a:r>
            <a:endParaRPr kumimoji="0" lang="en-US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23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7" name="TextBox 176"/>
          <p:cNvSpPr txBox="1">
            <a:spLocks/>
          </p:cNvSpPr>
          <p:nvPr>
            <p:custDataLst>
              <p:tags r:id="rId2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US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ChP BSC 2017</a:t>
            </a:r>
          </a:p>
        </p:txBody>
      </p:sp>
      <p:sp>
        <p:nvSpPr>
          <p:cNvPr id="189" name="Text Box 3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155506" y="1418513"/>
            <a:ext cx="18288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Target Gap </a:t>
            </a:r>
            <a:br>
              <a:rPr lang="de-DE" altLang="en-US" sz="1000" b="1" dirty="0" smtClean="0">
                <a:solidFill>
                  <a:schemeClr val="accent3"/>
                </a:solidFill>
              </a:rPr>
            </a:br>
            <a:r>
              <a:rPr lang="de-DE" altLang="en-US" sz="1000" b="1" dirty="0" smtClean="0">
                <a:solidFill>
                  <a:schemeClr val="accent3"/>
                </a:solidFill>
              </a:rPr>
              <a:t>(VA) HDP5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93" name="Text Box 42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4182060" y="460869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noAutofit/>
          </a:bodyPr>
          <a:lstStyle/>
          <a:p>
            <a:pPr>
              <a:defRPr/>
            </a:pPr>
            <a:endParaRPr lang="de-DE"/>
          </a:p>
        </p:txBody>
      </p:sp>
      <p:sp>
        <p:nvSpPr>
          <p:cNvPr id="94" name="Text Box 37_________________________________________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7028903" y="1413479"/>
            <a:ext cx="18288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>
              <a:defRPr sz="1000" b="1">
                <a:solidFill>
                  <a:schemeClr val="accent3"/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r>
              <a:rPr lang="de-DE" altLang="en-US" dirty="0"/>
              <a:t>APC</a:t>
            </a:r>
            <a:br>
              <a:rPr lang="de-DE" altLang="en-US" dirty="0"/>
            </a:br>
            <a:r>
              <a:rPr lang="de-DE" altLang="en-US" dirty="0"/>
              <a:t>HDP5</a:t>
            </a:r>
          </a:p>
        </p:txBody>
      </p:sp>
      <p:sp>
        <p:nvSpPr>
          <p:cNvPr id="130" name="Text Box 37________________________________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033329" y="3528521"/>
            <a:ext cx="1828800" cy="3657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Inv. Accuracy 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HDP5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36" name="Text Box 37________________________________________________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7033329" y="3931128"/>
            <a:ext cx="18288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Productivity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HDP5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42" name="Text Box 37______________________________________________________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033329" y="4425175"/>
            <a:ext cx="18288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IDC 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HDP5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56" name="Title 1"/>
          <p:cNvSpPr>
            <a:spLocks noGrp="1"/>
          </p:cNvSpPr>
          <p:nvPr>
            <p:ph type="title"/>
            <p:custDataLst>
              <p:tags r:id="rId31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US" sz="2800" dirty="0" smtClean="0">
                <a:solidFill>
                  <a:srgbClr val="A80163"/>
                </a:solidFill>
              </a:rPr>
              <a:t>ChP TaC 2017 – MOE3-P (via MSG) </a:t>
            </a:r>
            <a:r>
              <a:rPr lang="en-US" sz="2800" dirty="0">
                <a:solidFill>
                  <a:srgbClr val="A80163"/>
                </a:solidFill>
              </a:rPr>
              <a:t>– CF 11.17 – MBR 13.17</a:t>
            </a:r>
          </a:p>
        </p:txBody>
      </p:sp>
      <p:sp>
        <p:nvSpPr>
          <p:cNvPr id="205" name="Text Box 36_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592205" y="1418513"/>
            <a:ext cx="18288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Budget</a:t>
            </a:r>
            <a:br>
              <a:rPr lang="de-DE" altLang="en-US" sz="1000" b="1" dirty="0" smtClean="0">
                <a:solidFill>
                  <a:schemeClr val="accent3"/>
                </a:solidFill>
              </a:rPr>
            </a:br>
            <a:r>
              <a:rPr lang="de-DE" altLang="en-US" sz="1000" b="1" dirty="0" smtClean="0">
                <a:solidFill>
                  <a:schemeClr val="accent3"/>
                </a:solidFill>
              </a:rPr>
              <a:t>MOE3-P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25" name="Text Box 37_______________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7029127" y="2394835"/>
            <a:ext cx="1828800" cy="3657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i="1" dirty="0" smtClean="0">
                <a:solidFill>
                  <a:schemeClr val="accent3"/>
                </a:solidFill>
              </a:rPr>
              <a:t>Incidents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Product Audit HDP5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31" name="Text Box 45__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019104" y="2636525"/>
            <a:ext cx="18288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altLang="en-US" sz="1000" b="1" dirty="0">
                <a:solidFill>
                  <a:schemeClr val="accent3"/>
                </a:solidFill>
              </a:rPr>
              <a:t>Ramp-up </a:t>
            </a:r>
            <a:r>
              <a:rPr lang="de-DE" altLang="en-US" sz="1000" b="1" dirty="0" smtClean="0">
                <a:solidFill>
                  <a:schemeClr val="accent3"/>
                </a:solidFill>
              </a:rPr>
              <a:t>/ Ramp-down</a:t>
            </a:r>
          </a:p>
        </p:txBody>
      </p:sp>
      <p:sp>
        <p:nvSpPr>
          <p:cNvPr id="133" name="Text Box 37________________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029127" y="2841645"/>
            <a:ext cx="1828800" cy="3657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i="1" dirty="0" smtClean="0">
                <a:solidFill>
                  <a:schemeClr val="accent3"/>
                </a:solidFill>
              </a:rPr>
              <a:t>Leveling/LIWAKS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Output </a:t>
            </a:r>
            <a:r>
              <a:rPr lang="de-DE" altLang="en-US" sz="1000" b="1" dirty="0">
                <a:solidFill>
                  <a:schemeClr val="accent3"/>
                </a:solidFill>
              </a:rPr>
              <a:t>pcs/h </a:t>
            </a:r>
            <a:r>
              <a:rPr lang="de-DE" altLang="en-US" sz="1000" b="1" dirty="0" smtClean="0">
                <a:solidFill>
                  <a:schemeClr val="accent3"/>
                </a:solidFill>
              </a:rPr>
              <a:t>HDP5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05" name="TextBox 104"/>
          <p:cNvSpPr txBox="1"/>
          <p:nvPr>
            <p:custDataLst>
              <p:tags r:id="rId36"/>
            </p:custDataLst>
          </p:nvPr>
        </p:nvSpPr>
        <p:spPr>
          <a:xfrm>
            <a:off x="3562059" y="1488971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108" name="TextBox 107"/>
          <p:cNvSpPr txBox="1"/>
          <p:nvPr>
            <p:custDataLst>
              <p:tags r:id="rId37"/>
            </p:custDataLst>
          </p:nvPr>
        </p:nvSpPr>
        <p:spPr>
          <a:xfrm>
            <a:off x="3566206" y="1762568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115" name="TextBox 114"/>
          <p:cNvSpPr txBox="1"/>
          <p:nvPr>
            <p:custDataLst>
              <p:tags r:id="rId38"/>
            </p:custDataLst>
          </p:nvPr>
        </p:nvSpPr>
        <p:spPr>
          <a:xfrm>
            <a:off x="3559918" y="1624196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116" name="TextBox 115"/>
          <p:cNvSpPr txBox="1"/>
          <p:nvPr>
            <p:custDataLst>
              <p:tags r:id="rId39"/>
            </p:custDataLst>
          </p:nvPr>
        </p:nvSpPr>
        <p:spPr>
          <a:xfrm>
            <a:off x="5994621" y="1491244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117" name="TextBox 116"/>
          <p:cNvSpPr txBox="1"/>
          <p:nvPr>
            <p:custDataLst>
              <p:tags r:id="rId40"/>
            </p:custDataLst>
          </p:nvPr>
        </p:nvSpPr>
        <p:spPr>
          <a:xfrm>
            <a:off x="5998768" y="1764841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119" name="TextBox 118"/>
          <p:cNvSpPr txBox="1"/>
          <p:nvPr>
            <p:custDataLst>
              <p:tags r:id="rId41"/>
            </p:custDataLst>
          </p:nvPr>
        </p:nvSpPr>
        <p:spPr>
          <a:xfrm>
            <a:off x="5992480" y="1626469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121" name="TextBox 120"/>
          <p:cNvSpPr txBox="1"/>
          <p:nvPr>
            <p:custDataLst>
              <p:tags r:id="rId42"/>
            </p:custDataLst>
          </p:nvPr>
        </p:nvSpPr>
        <p:spPr>
          <a:xfrm>
            <a:off x="8437379" y="1449360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123" name="TextBox 122"/>
          <p:cNvSpPr txBox="1"/>
          <p:nvPr>
            <p:custDataLst>
              <p:tags r:id="rId43"/>
            </p:custDataLst>
          </p:nvPr>
        </p:nvSpPr>
        <p:spPr>
          <a:xfrm>
            <a:off x="8453847" y="1750904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124" name="TextBox 123"/>
          <p:cNvSpPr txBox="1"/>
          <p:nvPr>
            <p:custDataLst>
              <p:tags r:id="rId44"/>
            </p:custDataLst>
          </p:nvPr>
        </p:nvSpPr>
        <p:spPr>
          <a:xfrm>
            <a:off x="8456821" y="1596282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graphicFrame>
        <p:nvGraphicFramePr>
          <p:cNvPr id="2" name="Object 1"/>
          <p:cNvGraphicFramePr>
            <a:graphicFrameLocks/>
          </p:cNvGraphicFramePr>
          <p:nvPr>
            <p:custDataLst>
              <p:tags r:id="rId45"/>
            </p:custDataLst>
            <p:extLst>
              <p:ext uri="{D42A27DB-BD31-4B8C-83A1-F6EECF244321}">
                <p14:modId xmlns:p14="http://schemas.microsoft.com/office/powerpoint/2010/main" val="128919999"/>
              </p:ext>
            </p:extLst>
          </p:nvPr>
        </p:nvGraphicFramePr>
        <p:xfrm>
          <a:off x="3744913" y="1446213"/>
          <a:ext cx="18415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4" name="Worksheet" r:id="rId97" imgW="1150443" imgH="175197" progId="Excel.Sheet.12">
                  <p:link updateAutomatic="1"/>
                </p:oleObj>
              </mc:Choice>
              <mc:Fallback>
                <p:oleObj name="Worksheet" r:id="rId9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8"/>
                      <a:stretch>
                        <a:fillRect/>
                      </a:stretch>
                    </p:blipFill>
                    <p:spPr>
                      <a:xfrm>
                        <a:off x="3744913" y="1446213"/>
                        <a:ext cx="184150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/>
          </p:cNvGraphicFramePr>
          <p:nvPr>
            <p:custDataLst>
              <p:tags r:id="rId46"/>
            </p:custDataLst>
            <p:extLst>
              <p:ext uri="{D42A27DB-BD31-4B8C-83A1-F6EECF244321}">
                <p14:modId xmlns:p14="http://schemas.microsoft.com/office/powerpoint/2010/main" val="2458962463"/>
              </p:ext>
            </p:extLst>
          </p:nvPr>
        </p:nvGraphicFramePr>
        <p:xfrm>
          <a:off x="3749675" y="1743075"/>
          <a:ext cx="187325" cy="11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5" name="Worksheet" r:id="rId99" imgW="1150443" imgH="175197" progId="Excel.Sheet.12">
                  <p:link updateAutomatic="1"/>
                </p:oleObj>
              </mc:Choice>
              <mc:Fallback>
                <p:oleObj name="Worksheet" r:id="rId9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00"/>
                      <a:stretch>
                        <a:fillRect/>
                      </a:stretch>
                    </p:blipFill>
                    <p:spPr>
                      <a:xfrm>
                        <a:off x="3749675" y="1743075"/>
                        <a:ext cx="187325" cy="115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/>
          </p:cNvGraphicFramePr>
          <p:nvPr>
            <p:custDataLst>
              <p:tags r:id="rId47"/>
            </p:custDataLst>
            <p:extLst>
              <p:ext uri="{D42A27DB-BD31-4B8C-83A1-F6EECF244321}">
                <p14:modId xmlns:p14="http://schemas.microsoft.com/office/powerpoint/2010/main" val="255988876"/>
              </p:ext>
            </p:extLst>
          </p:nvPr>
        </p:nvGraphicFramePr>
        <p:xfrm>
          <a:off x="3751263" y="1590675"/>
          <a:ext cx="187325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6" name="Worksheet" r:id="rId101" imgW="1150443" imgH="175197" progId="Excel.Sheet.12">
                  <p:link updateAutomatic="1"/>
                </p:oleObj>
              </mc:Choice>
              <mc:Fallback>
                <p:oleObj name="Worksheet" r:id="rId10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02"/>
                      <a:stretch>
                        <a:fillRect/>
                      </a:stretch>
                    </p:blipFill>
                    <p:spPr>
                      <a:xfrm>
                        <a:off x="3751263" y="1590675"/>
                        <a:ext cx="187325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/>
          </p:cNvGraphicFramePr>
          <p:nvPr>
            <p:custDataLst>
              <p:tags r:id="rId48"/>
            </p:custDataLst>
            <p:extLst>
              <p:ext uri="{D42A27DB-BD31-4B8C-83A1-F6EECF244321}">
                <p14:modId xmlns:p14="http://schemas.microsoft.com/office/powerpoint/2010/main" val="398451817"/>
              </p:ext>
            </p:extLst>
          </p:nvPr>
        </p:nvGraphicFramePr>
        <p:xfrm>
          <a:off x="8583613" y="1439863"/>
          <a:ext cx="188912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7" name="Worksheet" r:id="rId103" imgW="1150443" imgH="175197" progId="Excel.Sheet.12">
                  <p:link updateAutomatic="1"/>
                </p:oleObj>
              </mc:Choice>
              <mc:Fallback>
                <p:oleObj name="Worksheet" r:id="rId10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04"/>
                      <a:stretch>
                        <a:fillRect/>
                      </a:stretch>
                    </p:blipFill>
                    <p:spPr>
                      <a:xfrm>
                        <a:off x="8583613" y="1439863"/>
                        <a:ext cx="188912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/>
          </p:cNvGraphicFramePr>
          <p:nvPr>
            <p:custDataLst>
              <p:tags r:id="rId49"/>
            </p:custDataLst>
            <p:extLst>
              <p:ext uri="{D42A27DB-BD31-4B8C-83A1-F6EECF244321}">
                <p14:modId xmlns:p14="http://schemas.microsoft.com/office/powerpoint/2010/main" val="3104389076"/>
              </p:ext>
            </p:extLst>
          </p:nvPr>
        </p:nvGraphicFramePr>
        <p:xfrm>
          <a:off x="8583613" y="1738313"/>
          <a:ext cx="188912" cy="11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8" name="Worksheet" r:id="rId105" imgW="1150443" imgH="175197" progId="Excel.Sheet.12">
                  <p:link updateAutomatic="1"/>
                </p:oleObj>
              </mc:Choice>
              <mc:Fallback>
                <p:oleObj name="Worksheet" r:id="rId10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06"/>
                      <a:stretch>
                        <a:fillRect/>
                      </a:stretch>
                    </p:blipFill>
                    <p:spPr>
                      <a:xfrm>
                        <a:off x="8583613" y="1738313"/>
                        <a:ext cx="188912" cy="11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/>
          </p:cNvGraphicFramePr>
          <p:nvPr>
            <p:custDataLst>
              <p:tags r:id="rId50"/>
            </p:custDataLst>
            <p:extLst>
              <p:ext uri="{D42A27DB-BD31-4B8C-83A1-F6EECF244321}">
                <p14:modId xmlns:p14="http://schemas.microsoft.com/office/powerpoint/2010/main" val="4013825405"/>
              </p:ext>
            </p:extLst>
          </p:nvPr>
        </p:nvGraphicFramePr>
        <p:xfrm>
          <a:off x="8583613" y="1590675"/>
          <a:ext cx="188912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9" name="Worksheet" r:id="rId107" imgW="1150443" imgH="175197" progId="Excel.Sheet.12">
                  <p:link updateAutomatic="1"/>
                </p:oleObj>
              </mc:Choice>
              <mc:Fallback>
                <p:oleObj name="Worksheet" r:id="rId10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08"/>
                      <a:stretch>
                        <a:fillRect/>
                      </a:stretch>
                    </p:blipFill>
                    <p:spPr>
                      <a:xfrm>
                        <a:off x="8583613" y="1590675"/>
                        <a:ext cx="188912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/>
          </p:cNvGraphicFramePr>
          <p:nvPr>
            <p:custDataLst>
              <p:tags r:id="rId51"/>
            </p:custDataLst>
            <p:extLst>
              <p:ext uri="{D42A27DB-BD31-4B8C-83A1-F6EECF244321}">
                <p14:modId xmlns:p14="http://schemas.microsoft.com/office/powerpoint/2010/main" val="2764107656"/>
              </p:ext>
            </p:extLst>
          </p:nvPr>
        </p:nvGraphicFramePr>
        <p:xfrm>
          <a:off x="6138863" y="1446213"/>
          <a:ext cx="1905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0" name="Worksheet" r:id="rId109" imgW="1150443" imgH="175197" progId="Excel.Sheet.12">
                  <p:link updateAutomatic="1"/>
                </p:oleObj>
              </mc:Choice>
              <mc:Fallback>
                <p:oleObj name="Worksheet" r:id="rId10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10"/>
                      <a:stretch>
                        <a:fillRect/>
                      </a:stretch>
                    </p:blipFill>
                    <p:spPr>
                      <a:xfrm>
                        <a:off x="6138863" y="1446213"/>
                        <a:ext cx="190500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/>
          </p:cNvGraphicFramePr>
          <p:nvPr>
            <p:custDataLst>
              <p:tags r:id="rId52"/>
            </p:custDataLst>
            <p:extLst>
              <p:ext uri="{D42A27DB-BD31-4B8C-83A1-F6EECF244321}">
                <p14:modId xmlns:p14="http://schemas.microsoft.com/office/powerpoint/2010/main" val="3602869493"/>
              </p:ext>
            </p:extLst>
          </p:nvPr>
        </p:nvGraphicFramePr>
        <p:xfrm>
          <a:off x="6134100" y="1743075"/>
          <a:ext cx="188913" cy="11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1" name="Worksheet" r:id="rId111" imgW="1150443" imgH="175197" progId="Excel.Sheet.12">
                  <p:link updateAutomatic="1"/>
                </p:oleObj>
              </mc:Choice>
              <mc:Fallback>
                <p:oleObj name="Worksheet" r:id="rId11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10"/>
                      <a:stretch>
                        <a:fillRect/>
                      </a:stretch>
                    </p:blipFill>
                    <p:spPr>
                      <a:xfrm>
                        <a:off x="6134100" y="1743075"/>
                        <a:ext cx="188913" cy="115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/>
          </p:cNvGraphicFramePr>
          <p:nvPr>
            <p:custDataLst>
              <p:tags r:id="rId53"/>
            </p:custDataLst>
            <p:extLst>
              <p:ext uri="{D42A27DB-BD31-4B8C-83A1-F6EECF244321}">
                <p14:modId xmlns:p14="http://schemas.microsoft.com/office/powerpoint/2010/main" val="1410019645"/>
              </p:ext>
            </p:extLst>
          </p:nvPr>
        </p:nvGraphicFramePr>
        <p:xfrm>
          <a:off x="6137275" y="1603375"/>
          <a:ext cx="188913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2" name="Worksheet" r:id="rId112" imgW="1150443" imgH="175197" progId="Excel.Sheet.12">
                  <p:link updateAutomatic="1"/>
                </p:oleObj>
              </mc:Choice>
              <mc:Fallback>
                <p:oleObj name="Worksheet" r:id="rId11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13"/>
                      <a:stretch>
                        <a:fillRect/>
                      </a:stretch>
                    </p:blipFill>
                    <p:spPr>
                      <a:xfrm>
                        <a:off x="6137275" y="1603375"/>
                        <a:ext cx="188913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/>
          </p:cNvGraphicFramePr>
          <p:nvPr>
            <p:custDataLst>
              <p:tags r:id="rId54"/>
            </p:custDataLst>
            <p:extLst>
              <p:ext uri="{D42A27DB-BD31-4B8C-83A1-F6EECF244321}">
                <p14:modId xmlns:p14="http://schemas.microsoft.com/office/powerpoint/2010/main" val="3137114248"/>
              </p:ext>
            </p:extLst>
          </p:nvPr>
        </p:nvGraphicFramePr>
        <p:xfrm>
          <a:off x="4600575" y="2713038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3" name="Worksheet" r:id="rId114" imgW="1150443" imgH="175197" progId="Excel.Sheet.12">
                  <p:link updateAutomatic="1"/>
                </p:oleObj>
              </mc:Choice>
              <mc:Fallback>
                <p:oleObj name="Worksheet" r:id="rId11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15"/>
                      <a:stretch>
                        <a:fillRect/>
                      </a:stretch>
                    </p:blipFill>
                    <p:spPr>
                      <a:xfrm>
                        <a:off x="4600575" y="2713038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/>
          </p:cNvGraphicFramePr>
          <p:nvPr>
            <p:custDataLst>
              <p:tags r:id="rId55"/>
            </p:custDataLst>
            <p:extLst>
              <p:ext uri="{D42A27DB-BD31-4B8C-83A1-F6EECF244321}">
                <p14:modId xmlns:p14="http://schemas.microsoft.com/office/powerpoint/2010/main" val="1963722514"/>
              </p:ext>
            </p:extLst>
          </p:nvPr>
        </p:nvGraphicFramePr>
        <p:xfrm>
          <a:off x="8583613" y="2473325"/>
          <a:ext cx="188912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4" name="Worksheet" r:id="rId116" imgW="1150443" imgH="175197" progId="Excel.Sheet.12">
                  <p:link updateAutomatic="1"/>
                </p:oleObj>
              </mc:Choice>
              <mc:Fallback>
                <p:oleObj name="Worksheet" r:id="rId11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15"/>
                      <a:stretch>
                        <a:fillRect/>
                      </a:stretch>
                    </p:blipFill>
                    <p:spPr>
                      <a:xfrm>
                        <a:off x="8583613" y="2473325"/>
                        <a:ext cx="188912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/>
          </p:cNvGraphicFramePr>
          <p:nvPr>
            <p:custDataLst>
              <p:tags r:id="rId56"/>
            </p:custDataLst>
            <p:extLst>
              <p:ext uri="{D42A27DB-BD31-4B8C-83A1-F6EECF244321}">
                <p14:modId xmlns:p14="http://schemas.microsoft.com/office/powerpoint/2010/main" val="1155634977"/>
              </p:ext>
            </p:extLst>
          </p:nvPr>
        </p:nvGraphicFramePr>
        <p:xfrm>
          <a:off x="8583613" y="2933700"/>
          <a:ext cx="188912" cy="11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5" name="Worksheet" r:id="rId117" imgW="1150443" imgH="175197" progId="Excel.Sheet.12">
                  <p:link updateAutomatic="1"/>
                </p:oleObj>
              </mc:Choice>
              <mc:Fallback>
                <p:oleObj name="Worksheet" r:id="rId11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18"/>
                      <a:stretch>
                        <a:fillRect/>
                      </a:stretch>
                    </p:blipFill>
                    <p:spPr>
                      <a:xfrm>
                        <a:off x="8583613" y="2933700"/>
                        <a:ext cx="188912" cy="115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/>
          </p:cNvGraphicFramePr>
          <p:nvPr>
            <p:custDataLst>
              <p:tags r:id="rId57"/>
            </p:custDataLst>
            <p:extLst>
              <p:ext uri="{D42A27DB-BD31-4B8C-83A1-F6EECF244321}">
                <p14:modId xmlns:p14="http://schemas.microsoft.com/office/powerpoint/2010/main" val="1646995793"/>
              </p:ext>
            </p:extLst>
          </p:nvPr>
        </p:nvGraphicFramePr>
        <p:xfrm>
          <a:off x="3636963" y="3967163"/>
          <a:ext cx="188912" cy="11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6" name="Worksheet" r:id="rId119" imgW="1150443" imgH="175197" progId="Excel.Sheet.12">
                  <p:link updateAutomatic="1"/>
                </p:oleObj>
              </mc:Choice>
              <mc:Fallback>
                <p:oleObj name="Worksheet" r:id="rId11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20"/>
                      <a:stretch>
                        <a:fillRect/>
                      </a:stretch>
                    </p:blipFill>
                    <p:spPr>
                      <a:xfrm>
                        <a:off x="3636963" y="3967163"/>
                        <a:ext cx="188912" cy="11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/>
          </p:cNvGraphicFramePr>
          <p:nvPr>
            <p:custDataLst>
              <p:tags r:id="rId58"/>
            </p:custDataLst>
            <p:extLst>
              <p:ext uri="{D42A27DB-BD31-4B8C-83A1-F6EECF244321}">
                <p14:modId xmlns:p14="http://schemas.microsoft.com/office/powerpoint/2010/main" val="235985203"/>
              </p:ext>
            </p:extLst>
          </p:nvPr>
        </p:nvGraphicFramePr>
        <p:xfrm>
          <a:off x="5522913" y="4489450"/>
          <a:ext cx="18415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7" name="Worksheet" r:id="rId121" imgW="1150443" imgH="175197" progId="Excel.Sheet.12">
                  <p:link updateAutomatic="1"/>
                </p:oleObj>
              </mc:Choice>
              <mc:Fallback>
                <p:oleObj name="Worksheet" r:id="rId12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20"/>
                      <a:stretch>
                        <a:fillRect/>
                      </a:stretch>
                    </p:blipFill>
                    <p:spPr>
                      <a:xfrm>
                        <a:off x="5522913" y="4489450"/>
                        <a:ext cx="184150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/>
          </p:cNvGraphicFramePr>
          <p:nvPr>
            <p:custDataLst>
              <p:tags r:id="rId59"/>
            </p:custDataLst>
            <p:extLst>
              <p:ext uri="{D42A27DB-BD31-4B8C-83A1-F6EECF244321}">
                <p14:modId xmlns:p14="http://schemas.microsoft.com/office/powerpoint/2010/main" val="1787292584"/>
              </p:ext>
            </p:extLst>
          </p:nvPr>
        </p:nvGraphicFramePr>
        <p:xfrm>
          <a:off x="5522913" y="3967163"/>
          <a:ext cx="184150" cy="11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8" name="Worksheet" r:id="rId122" imgW="1150443" imgH="175197" progId="Excel.Sheet.12">
                  <p:link updateAutomatic="1"/>
                </p:oleObj>
              </mc:Choice>
              <mc:Fallback>
                <p:oleObj name="Worksheet" r:id="rId12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20"/>
                      <a:stretch>
                        <a:fillRect/>
                      </a:stretch>
                    </p:blipFill>
                    <p:spPr>
                      <a:xfrm>
                        <a:off x="5522913" y="3967163"/>
                        <a:ext cx="184150" cy="11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/>
          </p:cNvGraphicFramePr>
          <p:nvPr>
            <p:custDataLst>
              <p:tags r:id="rId60"/>
            </p:custDataLst>
            <p:extLst>
              <p:ext uri="{D42A27DB-BD31-4B8C-83A1-F6EECF244321}">
                <p14:modId xmlns:p14="http://schemas.microsoft.com/office/powerpoint/2010/main" val="3566276010"/>
              </p:ext>
            </p:extLst>
          </p:nvPr>
        </p:nvGraphicFramePr>
        <p:xfrm>
          <a:off x="3636963" y="4489450"/>
          <a:ext cx="188912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9" name="Worksheet" r:id="rId123" imgW="1150443" imgH="175197" progId="Excel.Sheet.12">
                  <p:link updateAutomatic="1"/>
                </p:oleObj>
              </mc:Choice>
              <mc:Fallback>
                <p:oleObj name="Worksheet" r:id="rId12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20"/>
                      <a:stretch>
                        <a:fillRect/>
                      </a:stretch>
                    </p:blipFill>
                    <p:spPr>
                      <a:xfrm>
                        <a:off x="3636963" y="4489450"/>
                        <a:ext cx="188912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/>
          </p:cNvGraphicFramePr>
          <p:nvPr>
            <p:custDataLst>
              <p:tags r:id="rId61"/>
            </p:custDataLst>
            <p:extLst>
              <p:ext uri="{D42A27DB-BD31-4B8C-83A1-F6EECF244321}">
                <p14:modId xmlns:p14="http://schemas.microsoft.com/office/powerpoint/2010/main" val="4235674395"/>
              </p:ext>
            </p:extLst>
          </p:nvPr>
        </p:nvGraphicFramePr>
        <p:xfrm>
          <a:off x="8583613" y="3654425"/>
          <a:ext cx="188912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0" name="Worksheet" r:id="rId124" imgW="1150443" imgH="175197" progId="Excel.Sheet.12">
                  <p:link updateAutomatic="1"/>
                </p:oleObj>
              </mc:Choice>
              <mc:Fallback>
                <p:oleObj name="Worksheet" r:id="rId12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18"/>
                      <a:stretch>
                        <a:fillRect/>
                      </a:stretch>
                    </p:blipFill>
                    <p:spPr>
                      <a:xfrm>
                        <a:off x="8583613" y="3654425"/>
                        <a:ext cx="188912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" name="TextBox 128"/>
          <p:cNvSpPr txBox="1"/>
          <p:nvPr>
            <p:custDataLst>
              <p:tags r:id="rId62"/>
            </p:custDataLst>
          </p:nvPr>
        </p:nvSpPr>
        <p:spPr>
          <a:xfrm>
            <a:off x="8429428" y="3974896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135" name="TextBox 134"/>
          <p:cNvSpPr txBox="1"/>
          <p:nvPr>
            <p:custDataLst>
              <p:tags r:id="rId63"/>
            </p:custDataLst>
          </p:nvPr>
        </p:nvSpPr>
        <p:spPr>
          <a:xfrm>
            <a:off x="8441798" y="4121070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137" name="TextBox 136"/>
          <p:cNvSpPr txBox="1"/>
          <p:nvPr>
            <p:custDataLst>
              <p:tags r:id="rId64"/>
            </p:custDataLst>
          </p:nvPr>
        </p:nvSpPr>
        <p:spPr>
          <a:xfrm>
            <a:off x="8448383" y="4268438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138" name="TextBox 137"/>
          <p:cNvSpPr txBox="1"/>
          <p:nvPr>
            <p:custDataLst>
              <p:tags r:id="rId65"/>
            </p:custDataLst>
          </p:nvPr>
        </p:nvSpPr>
        <p:spPr>
          <a:xfrm>
            <a:off x="8406265" y="4489661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139" name="TextBox 138"/>
          <p:cNvSpPr txBox="1"/>
          <p:nvPr>
            <p:custDataLst>
              <p:tags r:id="rId66"/>
            </p:custDataLst>
          </p:nvPr>
        </p:nvSpPr>
        <p:spPr>
          <a:xfrm>
            <a:off x="8448383" y="4622901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140" name="TextBox 139"/>
          <p:cNvSpPr txBox="1"/>
          <p:nvPr>
            <p:custDataLst>
              <p:tags r:id="rId67"/>
            </p:custDataLst>
          </p:nvPr>
        </p:nvSpPr>
        <p:spPr>
          <a:xfrm>
            <a:off x="8455664" y="4756995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graphicFrame>
        <p:nvGraphicFramePr>
          <p:cNvPr id="141" name="Object 140"/>
          <p:cNvGraphicFramePr>
            <a:graphicFrameLocks/>
          </p:cNvGraphicFramePr>
          <p:nvPr>
            <p:custDataLst>
              <p:tags r:id="rId68"/>
            </p:custDataLst>
            <p:extLst>
              <p:ext uri="{D42A27DB-BD31-4B8C-83A1-F6EECF244321}">
                <p14:modId xmlns:p14="http://schemas.microsoft.com/office/powerpoint/2010/main" val="1365546754"/>
              </p:ext>
            </p:extLst>
          </p:nvPr>
        </p:nvGraphicFramePr>
        <p:xfrm>
          <a:off x="8583613" y="3960813"/>
          <a:ext cx="188912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1" name="Worksheet" r:id="rId125" imgW="1150443" imgH="175197" progId="Excel.Sheet.12">
                  <p:link updateAutomatic="1"/>
                </p:oleObj>
              </mc:Choice>
              <mc:Fallback>
                <p:oleObj name="Worksheet" r:id="rId12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26"/>
                      <a:stretch>
                        <a:fillRect/>
                      </a:stretch>
                    </p:blipFill>
                    <p:spPr>
                      <a:xfrm>
                        <a:off x="8583613" y="3960813"/>
                        <a:ext cx="188912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" name="Object 142"/>
          <p:cNvGraphicFramePr>
            <a:graphicFrameLocks/>
          </p:cNvGraphicFramePr>
          <p:nvPr>
            <p:custDataLst>
              <p:tags r:id="rId69"/>
            </p:custDataLst>
            <p:extLst>
              <p:ext uri="{D42A27DB-BD31-4B8C-83A1-F6EECF244321}">
                <p14:modId xmlns:p14="http://schemas.microsoft.com/office/powerpoint/2010/main" val="459282672"/>
              </p:ext>
            </p:extLst>
          </p:nvPr>
        </p:nvGraphicFramePr>
        <p:xfrm>
          <a:off x="8583613" y="4249738"/>
          <a:ext cx="188912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2" name="Worksheet" r:id="rId127" imgW="1150443" imgH="175197" progId="Excel.Sheet.12">
                  <p:link updateAutomatic="1"/>
                </p:oleObj>
              </mc:Choice>
              <mc:Fallback>
                <p:oleObj name="Worksheet" r:id="rId12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28"/>
                      <a:stretch>
                        <a:fillRect/>
                      </a:stretch>
                    </p:blipFill>
                    <p:spPr>
                      <a:xfrm>
                        <a:off x="8583613" y="4249738"/>
                        <a:ext cx="188912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" name="Object 143"/>
          <p:cNvGraphicFramePr>
            <a:graphicFrameLocks/>
          </p:cNvGraphicFramePr>
          <p:nvPr>
            <p:custDataLst>
              <p:tags r:id="rId70"/>
            </p:custDataLst>
            <p:extLst>
              <p:ext uri="{D42A27DB-BD31-4B8C-83A1-F6EECF244321}">
                <p14:modId xmlns:p14="http://schemas.microsoft.com/office/powerpoint/2010/main" val="747587596"/>
              </p:ext>
            </p:extLst>
          </p:nvPr>
        </p:nvGraphicFramePr>
        <p:xfrm>
          <a:off x="8583613" y="4102100"/>
          <a:ext cx="188912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3" name="Worksheet" r:id="rId129" imgW="1150443" imgH="175197" progId="Excel.Sheet.12">
                  <p:link updateAutomatic="1"/>
                </p:oleObj>
              </mc:Choice>
              <mc:Fallback>
                <p:oleObj name="Worksheet" r:id="rId12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30"/>
                      <a:stretch>
                        <a:fillRect/>
                      </a:stretch>
                    </p:blipFill>
                    <p:spPr>
                      <a:xfrm>
                        <a:off x="8583613" y="4102100"/>
                        <a:ext cx="188912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" name="Object 147"/>
          <p:cNvGraphicFramePr>
            <a:graphicFrameLocks/>
          </p:cNvGraphicFramePr>
          <p:nvPr>
            <p:custDataLst>
              <p:tags r:id="rId71"/>
            </p:custDataLst>
            <p:extLst>
              <p:ext uri="{D42A27DB-BD31-4B8C-83A1-F6EECF244321}">
                <p14:modId xmlns:p14="http://schemas.microsoft.com/office/powerpoint/2010/main" val="3087263692"/>
              </p:ext>
            </p:extLst>
          </p:nvPr>
        </p:nvGraphicFramePr>
        <p:xfrm>
          <a:off x="8578850" y="4467225"/>
          <a:ext cx="18891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4" name="Worksheet" r:id="rId131" imgW="1150443" imgH="175197" progId="Excel.Sheet.12">
                  <p:link updateAutomatic="1"/>
                </p:oleObj>
              </mc:Choice>
              <mc:Fallback>
                <p:oleObj name="Worksheet" r:id="rId13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32"/>
                      <a:stretch>
                        <a:fillRect/>
                      </a:stretch>
                    </p:blipFill>
                    <p:spPr>
                      <a:xfrm>
                        <a:off x="8578850" y="4467225"/>
                        <a:ext cx="18891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" name="Object 167"/>
          <p:cNvGraphicFramePr>
            <a:graphicFrameLocks/>
          </p:cNvGraphicFramePr>
          <p:nvPr>
            <p:custDataLst>
              <p:tags r:id="rId72"/>
            </p:custDataLst>
            <p:extLst>
              <p:ext uri="{D42A27DB-BD31-4B8C-83A1-F6EECF244321}">
                <p14:modId xmlns:p14="http://schemas.microsoft.com/office/powerpoint/2010/main" val="3465693905"/>
              </p:ext>
            </p:extLst>
          </p:nvPr>
        </p:nvGraphicFramePr>
        <p:xfrm>
          <a:off x="8583613" y="4729163"/>
          <a:ext cx="188912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5" name="Worksheet" r:id="rId133" imgW="1150443" imgH="175197" progId="Excel.Sheet.12">
                  <p:link updateAutomatic="1"/>
                </p:oleObj>
              </mc:Choice>
              <mc:Fallback>
                <p:oleObj name="Worksheet" r:id="rId13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34"/>
                      <a:stretch>
                        <a:fillRect/>
                      </a:stretch>
                    </p:blipFill>
                    <p:spPr>
                      <a:xfrm>
                        <a:off x="8583613" y="4729163"/>
                        <a:ext cx="188912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" name="Object 168"/>
          <p:cNvGraphicFramePr>
            <a:graphicFrameLocks/>
          </p:cNvGraphicFramePr>
          <p:nvPr>
            <p:custDataLst>
              <p:tags r:id="rId73"/>
            </p:custDataLst>
            <p:extLst>
              <p:ext uri="{D42A27DB-BD31-4B8C-83A1-F6EECF244321}">
                <p14:modId xmlns:p14="http://schemas.microsoft.com/office/powerpoint/2010/main" val="296815989"/>
              </p:ext>
            </p:extLst>
          </p:nvPr>
        </p:nvGraphicFramePr>
        <p:xfrm>
          <a:off x="8583613" y="4606925"/>
          <a:ext cx="188912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6" name="Worksheet" r:id="rId135" imgW="1150443" imgH="175197" progId="Excel.Sheet.12">
                  <p:link updateAutomatic="1"/>
                </p:oleObj>
              </mc:Choice>
              <mc:Fallback>
                <p:oleObj name="Worksheet" r:id="rId13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36"/>
                      <a:stretch>
                        <a:fillRect/>
                      </a:stretch>
                    </p:blipFill>
                    <p:spPr>
                      <a:xfrm>
                        <a:off x="8583613" y="4606925"/>
                        <a:ext cx="188912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/>
          </p:cNvGraphicFramePr>
          <p:nvPr>
            <p:custDataLst>
              <p:tags r:id="rId74"/>
            </p:custDataLst>
            <p:extLst>
              <p:ext uri="{D42A27DB-BD31-4B8C-83A1-F6EECF244321}">
                <p14:modId xmlns:p14="http://schemas.microsoft.com/office/powerpoint/2010/main" val="2702839001"/>
              </p:ext>
            </p:extLst>
          </p:nvPr>
        </p:nvGraphicFramePr>
        <p:xfrm>
          <a:off x="4294188" y="5038725"/>
          <a:ext cx="188912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7" name="Worksheet" r:id="rId137" imgW="1150443" imgH="175197" progId="Excel.Sheet.12">
                  <p:link updateAutomatic="1"/>
                </p:oleObj>
              </mc:Choice>
              <mc:Fallback>
                <p:oleObj name="Worksheet" r:id="rId13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38"/>
                      <a:stretch>
                        <a:fillRect/>
                      </a:stretch>
                    </p:blipFill>
                    <p:spPr>
                      <a:xfrm>
                        <a:off x="4294188" y="5038725"/>
                        <a:ext cx="188912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/>
          </p:cNvGraphicFramePr>
          <p:nvPr>
            <p:custDataLst>
              <p:tags r:id="rId75"/>
            </p:custDataLst>
            <p:extLst>
              <p:ext uri="{D42A27DB-BD31-4B8C-83A1-F6EECF244321}">
                <p14:modId xmlns:p14="http://schemas.microsoft.com/office/powerpoint/2010/main" val="4044047713"/>
              </p:ext>
            </p:extLst>
          </p:nvPr>
        </p:nvGraphicFramePr>
        <p:xfrm>
          <a:off x="4287838" y="5330825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8" name="Worksheet" r:id="rId139" imgW="1150443" imgH="175197" progId="Excel.Sheet.12">
                  <p:link updateAutomatic="1"/>
                </p:oleObj>
              </mc:Choice>
              <mc:Fallback>
                <p:oleObj name="Worksheet" r:id="rId13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40"/>
                      <a:stretch>
                        <a:fillRect/>
                      </a:stretch>
                    </p:blipFill>
                    <p:spPr>
                      <a:xfrm>
                        <a:off x="4287838" y="5330825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/>
          </p:cNvGraphicFramePr>
          <p:nvPr>
            <p:custDataLst>
              <p:tags r:id="rId76"/>
            </p:custDataLst>
            <p:extLst>
              <p:ext uri="{D42A27DB-BD31-4B8C-83A1-F6EECF244321}">
                <p14:modId xmlns:p14="http://schemas.microsoft.com/office/powerpoint/2010/main" val="502572926"/>
              </p:ext>
            </p:extLst>
          </p:nvPr>
        </p:nvGraphicFramePr>
        <p:xfrm>
          <a:off x="4292600" y="5183188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9" name="Worksheet" r:id="rId141" imgW="1150443" imgH="175197" progId="Excel.Sheet.12">
                  <p:link updateAutomatic="1"/>
                </p:oleObj>
              </mc:Choice>
              <mc:Fallback>
                <p:oleObj name="Worksheet" r:id="rId14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42"/>
                      <a:stretch>
                        <a:fillRect/>
                      </a:stretch>
                    </p:blipFill>
                    <p:spPr>
                      <a:xfrm>
                        <a:off x="4292600" y="5183188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/>
          </p:cNvGraphicFramePr>
          <p:nvPr>
            <p:custDataLst>
              <p:tags r:id="rId77"/>
            </p:custDataLst>
            <p:extLst>
              <p:ext uri="{D42A27DB-BD31-4B8C-83A1-F6EECF244321}">
                <p14:modId xmlns:p14="http://schemas.microsoft.com/office/powerpoint/2010/main" val="3133730634"/>
              </p:ext>
            </p:extLst>
          </p:nvPr>
        </p:nvGraphicFramePr>
        <p:xfrm>
          <a:off x="2903538" y="5065713"/>
          <a:ext cx="18732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0" name="Worksheet" r:id="rId143" imgW="1150443" imgH="175197" progId="Excel.Sheet.12">
                  <p:link updateAutomatic="1"/>
                </p:oleObj>
              </mc:Choice>
              <mc:Fallback>
                <p:oleObj name="Worksheet" r:id="rId14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20"/>
                      <a:stretch>
                        <a:fillRect/>
                      </a:stretch>
                    </p:blipFill>
                    <p:spPr>
                      <a:xfrm>
                        <a:off x="2903538" y="5065713"/>
                        <a:ext cx="18732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/>
          </p:cNvGraphicFramePr>
          <p:nvPr>
            <p:custDataLst>
              <p:tags r:id="rId78"/>
            </p:custDataLst>
            <p:extLst>
              <p:ext uri="{D42A27DB-BD31-4B8C-83A1-F6EECF244321}">
                <p14:modId xmlns:p14="http://schemas.microsoft.com/office/powerpoint/2010/main" val="1449366078"/>
              </p:ext>
            </p:extLst>
          </p:nvPr>
        </p:nvGraphicFramePr>
        <p:xfrm>
          <a:off x="5827713" y="5065713"/>
          <a:ext cx="18732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1" name="Worksheet" r:id="rId144" imgW="1150443" imgH="175197" progId="Excel.Sheet.12">
                  <p:link updateAutomatic="1"/>
                </p:oleObj>
              </mc:Choice>
              <mc:Fallback>
                <p:oleObj name="Worksheet" r:id="rId14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20"/>
                      <a:stretch>
                        <a:fillRect/>
                      </a:stretch>
                    </p:blipFill>
                    <p:spPr>
                      <a:xfrm>
                        <a:off x="5827713" y="5065713"/>
                        <a:ext cx="18732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/>
          </p:cNvGraphicFramePr>
          <p:nvPr>
            <p:custDataLst>
              <p:tags r:id="rId79"/>
            </p:custDataLst>
            <p:extLst>
              <p:ext uri="{D42A27DB-BD31-4B8C-83A1-F6EECF244321}">
                <p14:modId xmlns:p14="http://schemas.microsoft.com/office/powerpoint/2010/main" val="2116253433"/>
              </p:ext>
            </p:extLst>
          </p:nvPr>
        </p:nvGraphicFramePr>
        <p:xfrm>
          <a:off x="7224713" y="5065713"/>
          <a:ext cx="188912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2" name="Worksheet" r:id="rId145" imgW="1150443" imgH="175197" progId="Excel.Sheet.12">
                  <p:link updateAutomatic="1"/>
                </p:oleObj>
              </mc:Choice>
              <mc:Fallback>
                <p:oleObj name="Worksheet" r:id="rId14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20"/>
                      <a:stretch>
                        <a:fillRect/>
                      </a:stretch>
                    </p:blipFill>
                    <p:spPr>
                      <a:xfrm>
                        <a:off x="7224713" y="5065713"/>
                        <a:ext cx="188912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/>
          </p:cNvGraphicFramePr>
          <p:nvPr>
            <p:custDataLst>
              <p:tags r:id="rId80"/>
            </p:custDataLst>
            <p:extLst>
              <p:ext uri="{D42A27DB-BD31-4B8C-83A1-F6EECF244321}">
                <p14:modId xmlns:p14="http://schemas.microsoft.com/office/powerpoint/2010/main" val="908007327"/>
              </p:ext>
            </p:extLst>
          </p:nvPr>
        </p:nvGraphicFramePr>
        <p:xfrm>
          <a:off x="8593138" y="5064125"/>
          <a:ext cx="188912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3" name="Worksheet" r:id="rId146" imgW="1150443" imgH="175197" progId="Excel.Sheet.12">
                  <p:link updateAutomatic="1"/>
                </p:oleObj>
              </mc:Choice>
              <mc:Fallback>
                <p:oleObj name="Worksheet" r:id="rId14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20"/>
                      <a:stretch>
                        <a:fillRect/>
                      </a:stretch>
                    </p:blipFill>
                    <p:spPr>
                      <a:xfrm>
                        <a:off x="8593138" y="5064125"/>
                        <a:ext cx="188912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/>
          </p:cNvGraphicFramePr>
          <p:nvPr>
            <p:custDataLst>
              <p:tags r:id="rId81"/>
            </p:custDataLst>
            <p:extLst>
              <p:ext uri="{D42A27DB-BD31-4B8C-83A1-F6EECF244321}">
                <p14:modId xmlns:p14="http://schemas.microsoft.com/office/powerpoint/2010/main" val="3760790514"/>
              </p:ext>
            </p:extLst>
          </p:nvPr>
        </p:nvGraphicFramePr>
        <p:xfrm>
          <a:off x="9936163" y="5065713"/>
          <a:ext cx="18732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4" name="Worksheet" r:id="rId147" imgW="1150443" imgH="175197" progId="Excel.Sheet.12">
                  <p:link updateAutomatic="1"/>
                </p:oleObj>
              </mc:Choice>
              <mc:Fallback>
                <p:oleObj name="Worksheet" r:id="rId14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48"/>
                      <a:stretch>
                        <a:fillRect/>
                      </a:stretch>
                    </p:blipFill>
                    <p:spPr>
                      <a:xfrm>
                        <a:off x="9936163" y="5065713"/>
                        <a:ext cx="18732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7" name="Picture 96"/>
          <p:cNvPicPr>
            <a:picLocks noChangeAspect="1"/>
          </p:cNvPicPr>
          <p:nvPr>
            <p:custDataLst>
              <p:tags r:id="rId82"/>
            </p:custDataLst>
          </p:nvPr>
        </p:nvPicPr>
        <p:blipFill rotWithShape="1">
          <a:blip r:embed="rId96"/>
          <a:srcRect l="56300" t="43528" r="31595" b="50381"/>
          <a:stretch/>
        </p:blipFill>
        <p:spPr>
          <a:xfrm>
            <a:off x="294782" y="1172540"/>
            <a:ext cx="1480583" cy="436522"/>
          </a:xfrm>
          <a:prstGeom prst="rect">
            <a:avLst/>
          </a:prstGeom>
        </p:spPr>
      </p:pic>
      <p:sp>
        <p:nvSpPr>
          <p:cNvPr id="132" name="TextBox 131"/>
          <p:cNvSpPr txBox="1"/>
          <p:nvPr>
            <p:custDataLst>
              <p:tags r:id="rId83"/>
            </p:custDataLst>
          </p:nvPr>
        </p:nvSpPr>
        <p:spPr>
          <a:xfrm>
            <a:off x="4145077" y="5217679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134" name="TextBox 133"/>
          <p:cNvSpPr txBox="1"/>
          <p:nvPr>
            <p:custDataLst>
              <p:tags r:id="rId84"/>
            </p:custDataLst>
          </p:nvPr>
        </p:nvSpPr>
        <p:spPr>
          <a:xfrm>
            <a:off x="4146835" y="5347650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154" name="TextBox 153"/>
          <p:cNvSpPr txBox="1"/>
          <p:nvPr>
            <p:custDataLst>
              <p:tags r:id="rId85"/>
            </p:custDataLst>
          </p:nvPr>
        </p:nvSpPr>
        <p:spPr>
          <a:xfrm>
            <a:off x="4114800" y="5051855"/>
            <a:ext cx="196013" cy="843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PULi</a:t>
            </a:r>
          </a:p>
        </p:txBody>
      </p:sp>
      <p:sp>
        <p:nvSpPr>
          <p:cNvPr id="102" name="Text Box 37____________________________________________________________"/>
          <p:cNvSpPr txBox="1">
            <a:spLocks noChangeArrowheads="1"/>
          </p:cNvSpPr>
          <p:nvPr>
            <p:custDataLst>
              <p:tags r:id="rId86"/>
            </p:custDataLst>
          </p:nvPr>
        </p:nvSpPr>
        <p:spPr bwMode="auto">
          <a:xfrm>
            <a:off x="3102614" y="3447999"/>
            <a:ext cx="18288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>
                <a:solidFill>
                  <a:schemeClr val="accent3"/>
                </a:solidFill>
              </a:rPr>
              <a:t>TCT </a:t>
            </a:r>
            <a:r>
              <a:rPr lang="en-US" sz="1000" b="1" dirty="0">
                <a:solidFill>
                  <a:schemeClr val="accent3"/>
                </a:solidFill>
                <a:latin typeface="Symbol" panose="05050102010706020507" pitchFamily="18" charset="2"/>
              </a:rPr>
              <a:t>Æ</a:t>
            </a:r>
            <a:r>
              <a:rPr lang="de-DE" altLang="en-US" sz="1000" b="1" dirty="0">
                <a:solidFill>
                  <a:schemeClr val="accent3"/>
                </a:solidFill>
              </a:rPr>
              <a:t> MRO </a:t>
            </a:r>
            <a:r>
              <a:rPr lang="de-DE" altLang="en-US" sz="1000" b="1" dirty="0" smtClean="0">
                <a:solidFill>
                  <a:schemeClr val="accent3"/>
                </a:solidFill>
              </a:rPr>
              <a:t>HDP5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graphicFrame>
        <p:nvGraphicFramePr>
          <p:cNvPr id="64" name="Object 63"/>
          <p:cNvGraphicFramePr>
            <a:graphicFrameLocks/>
          </p:cNvGraphicFramePr>
          <p:nvPr>
            <p:custDataLst>
              <p:tags r:id="rId87"/>
            </p:custDataLst>
            <p:extLst>
              <p:ext uri="{D42A27DB-BD31-4B8C-83A1-F6EECF244321}">
                <p14:modId xmlns:p14="http://schemas.microsoft.com/office/powerpoint/2010/main" val="2375482202"/>
              </p:ext>
            </p:extLst>
          </p:nvPr>
        </p:nvGraphicFramePr>
        <p:xfrm>
          <a:off x="4576763" y="3541713"/>
          <a:ext cx="190500" cy="11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5" name="Worksheet" r:id="rId149" imgW="1150443" imgH="175197" progId="Excel.Sheet.12">
                  <p:link updateAutomatic="1"/>
                </p:oleObj>
              </mc:Choice>
              <mc:Fallback>
                <p:oleObj name="Worksheet" r:id="rId14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50"/>
                      <a:stretch>
                        <a:fillRect/>
                      </a:stretch>
                    </p:blipFill>
                    <p:spPr>
                      <a:xfrm>
                        <a:off x="4576763" y="3541713"/>
                        <a:ext cx="190500" cy="11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TextBox 103"/>
          <p:cNvSpPr txBox="1"/>
          <p:nvPr>
            <p:custDataLst>
              <p:tags r:id="rId88"/>
            </p:custDataLst>
          </p:nvPr>
        </p:nvSpPr>
        <p:spPr>
          <a:xfrm>
            <a:off x="2697474" y="5081967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TCIR</a:t>
            </a:r>
          </a:p>
        </p:txBody>
      </p:sp>
      <p:sp>
        <p:nvSpPr>
          <p:cNvPr id="106" name="TextBox 105"/>
          <p:cNvSpPr txBox="1"/>
          <p:nvPr>
            <p:custDataLst>
              <p:tags r:id="rId89"/>
            </p:custDataLst>
          </p:nvPr>
        </p:nvSpPr>
        <p:spPr>
          <a:xfrm>
            <a:off x="2708948" y="5212991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KZT</a:t>
            </a:r>
          </a:p>
        </p:txBody>
      </p:sp>
      <p:graphicFrame>
        <p:nvGraphicFramePr>
          <p:cNvPr id="65" name="Object 64"/>
          <p:cNvGraphicFramePr>
            <a:graphicFrameLocks/>
          </p:cNvGraphicFramePr>
          <p:nvPr>
            <p:custDataLst>
              <p:tags r:id="rId90"/>
            </p:custDataLst>
            <p:extLst>
              <p:ext uri="{D42A27DB-BD31-4B8C-83A1-F6EECF244321}">
                <p14:modId xmlns:p14="http://schemas.microsoft.com/office/powerpoint/2010/main" val="2302125907"/>
              </p:ext>
            </p:extLst>
          </p:nvPr>
        </p:nvGraphicFramePr>
        <p:xfrm>
          <a:off x="2903538" y="5213350"/>
          <a:ext cx="187325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6" name="Worksheet" r:id="rId151" imgW="1150443" imgH="175197" progId="Excel.Sheet.12">
                  <p:link updateAutomatic="1"/>
                </p:oleObj>
              </mc:Choice>
              <mc:Fallback>
                <p:oleObj name="Worksheet" r:id="rId15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52"/>
                      <a:stretch>
                        <a:fillRect/>
                      </a:stretch>
                    </p:blipFill>
                    <p:spPr>
                      <a:xfrm>
                        <a:off x="2903538" y="5213350"/>
                        <a:ext cx="187325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TextBox 106"/>
          <p:cNvSpPr txBox="1"/>
          <p:nvPr>
            <p:custDataLst>
              <p:tags r:id="rId91"/>
            </p:custDataLst>
          </p:nvPr>
        </p:nvSpPr>
        <p:spPr>
          <a:xfrm>
            <a:off x="2815600" y="5565499"/>
            <a:ext cx="6968480" cy="330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500"/>
              </a:spcBef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Traffic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light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logic    -&gt; If Scenario is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specified</a:t>
            </a:r>
            <a:r>
              <a:rPr lang="en-US" sz="900" b="1" kern="0" noProof="0" dirty="0">
                <a:solidFill>
                  <a:srgbClr val="000000"/>
                </a:solidFill>
              </a:rPr>
              <a:t> </a:t>
            </a:r>
            <a:r>
              <a:rPr lang="en-US" sz="900" b="1" kern="0" noProof="0" dirty="0" smtClean="0">
                <a:solidFill>
                  <a:srgbClr val="000000"/>
                </a:solidFill>
              </a:rPr>
              <a:t>=</a:t>
            </a:r>
            <a:r>
              <a:rPr lang="en-US" sz="900" b="1" kern="0" dirty="0" smtClean="0">
                <a:solidFill>
                  <a:srgbClr val="000000"/>
                </a:solidFill>
              </a:rPr>
              <a:t> </a:t>
            </a:r>
            <a:r>
              <a:rPr lang="en-US" sz="1000" b="1" kern="0" dirty="0" smtClean="0">
                <a:solidFill>
                  <a:schemeClr val="accent3"/>
                </a:solidFill>
              </a:rPr>
              <a:t>C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F</a:t>
            </a: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 a.m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lang="en-US" sz="1050" b="1" kern="0" dirty="0">
                <a:solidFill>
                  <a:schemeClr val="accent3"/>
                </a:solidFill>
              </a:rPr>
              <a:t>xx </a:t>
            </a:r>
            <a:r>
              <a:rPr kumimoji="0" lang="en-US" sz="1050" b="1" i="0" u="none" strike="noStrike" kern="0" cap="none" spc="0" normalizeH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vs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respective scenario</a:t>
            </a:r>
            <a:r>
              <a:rPr lang="en-US" sz="800" b="1" kern="0" dirty="0" smtClean="0">
                <a:solidFill>
                  <a:srgbClr val="000000"/>
                </a:solidFill>
              </a:rPr>
              <a:t> </a:t>
            </a:r>
            <a:r>
              <a:rPr lang="en-US" sz="800" b="1" kern="0" dirty="0">
                <a:solidFill>
                  <a:srgbClr val="000000"/>
                </a:solidFill>
              </a:rPr>
              <a:t>(</a:t>
            </a:r>
            <a:r>
              <a:rPr lang="en-US" sz="900" b="1" kern="0" dirty="0">
                <a:solidFill>
                  <a:schemeClr val="accent3"/>
                </a:solidFill>
              </a:rPr>
              <a:t>TBP, </a:t>
            </a:r>
            <a:r>
              <a:rPr lang="en-US" sz="900" b="1" kern="0" dirty="0" smtClean="0">
                <a:solidFill>
                  <a:schemeClr val="accent3"/>
                </a:solidFill>
              </a:rPr>
              <a:t>Stretch, </a:t>
            </a:r>
            <a:r>
              <a:rPr lang="en-US" sz="900" b="1" kern="0" dirty="0">
                <a:solidFill>
                  <a:schemeClr val="accent3"/>
                </a:solidFill>
              </a:rPr>
              <a:t>FC, PULi and CF</a:t>
            </a:r>
            <a:r>
              <a:rPr lang="en-US" sz="800" b="1" kern="0" dirty="0">
                <a:solidFill>
                  <a:srgbClr val="000000"/>
                </a:solidFill>
              </a:rPr>
              <a:t>)</a:t>
            </a: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>
              <a:spcBef>
                <a:spcPts val="500"/>
              </a:spcBef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lang="en-US" sz="900" b="1" kern="0" dirty="0" smtClean="0">
                <a:solidFill>
                  <a:srgbClr val="000000"/>
                </a:solidFill>
              </a:rPr>
              <a:t>	      -&gt;  If there’s no Scenario specified = </a:t>
            </a:r>
            <a:r>
              <a:rPr lang="en-US" sz="1000" b="1" kern="0" dirty="0">
                <a:solidFill>
                  <a:schemeClr val="accent3"/>
                </a:solidFill>
              </a:rPr>
              <a:t>CF </a:t>
            </a:r>
            <a:r>
              <a:rPr lang="en-US" sz="1000" b="1" kern="0" dirty="0" smtClean="0">
                <a:solidFill>
                  <a:schemeClr val="accent3"/>
                </a:solidFill>
              </a:rPr>
              <a:t>a.m. xx </a:t>
            </a:r>
            <a:r>
              <a:rPr lang="en-US" sz="1000" b="1" kern="0" dirty="0">
                <a:solidFill>
                  <a:schemeClr val="accent3"/>
                </a:solidFill>
              </a:rPr>
              <a:t>vs</a:t>
            </a:r>
            <a:r>
              <a:rPr lang="en-US" sz="900" b="1" kern="0" dirty="0" smtClean="0">
                <a:solidFill>
                  <a:srgbClr val="000000"/>
                </a:solidFill>
              </a:rPr>
              <a:t>. Pre-defined target or upper limit (</a:t>
            </a:r>
            <a:r>
              <a:rPr lang="en-US" sz="800" b="1" kern="0" dirty="0" smtClean="0">
                <a:solidFill>
                  <a:srgbClr val="000000"/>
                </a:solidFill>
              </a:rPr>
              <a:t>Available at TaC Excel)</a:t>
            </a:r>
            <a:endParaRPr kumimoji="0" lang="en-US" sz="800" b="1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15240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2" name="Rectangle 2" descr="30%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82478" y="4969525"/>
            <a:ext cx="10009423" cy="548640"/>
          </a:xfrm>
          <a:prstGeom prst="rect">
            <a:avLst/>
          </a:prstGeom>
          <a:solidFill>
            <a:srgbClr val="0C98D5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9" name="Text Box 45_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003416" y="5010912"/>
            <a:ext cx="1150171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Safety </a:t>
            </a:r>
          </a:p>
        </p:txBody>
      </p:sp>
      <p:sp>
        <p:nvSpPr>
          <p:cNvPr id="160" name="Text Box 45___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364126" y="5010912"/>
            <a:ext cx="1188034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Staffing:</a:t>
            </a:r>
          </a:p>
          <a:p>
            <a:r>
              <a:rPr lang="de-DE" altLang="en-US" sz="1000" b="1" dirty="0" smtClean="0"/>
              <a:t> Ind. PC</a:t>
            </a:r>
            <a:endParaRPr lang="de-DE" altLang="en-US" sz="1000" b="1" dirty="0"/>
          </a:p>
        </p:txBody>
      </p:sp>
      <p:sp>
        <p:nvSpPr>
          <p:cNvPr id="161" name="Text Box 45____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62699" y="5010912"/>
            <a:ext cx="1258517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Staffing: Need/Demand</a:t>
            </a:r>
            <a:endParaRPr lang="de-DE" altLang="en-US" sz="1000" b="1" dirty="0"/>
          </a:p>
        </p:txBody>
      </p:sp>
      <p:sp>
        <p:nvSpPr>
          <p:cNvPr id="162" name="Text Box 45_____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626654" y="5010912"/>
            <a:ext cx="1211804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Associate Satisfaction </a:t>
            </a:r>
          </a:p>
        </p:txBody>
      </p:sp>
      <p:sp>
        <p:nvSpPr>
          <p:cNvPr id="163" name="Text Box 45______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231755" y="5010912"/>
            <a:ext cx="118436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We lead ChP</a:t>
            </a:r>
            <a:endParaRPr lang="de-DE" altLang="en-US" sz="1000" b="1" dirty="0"/>
          </a:p>
        </p:txBody>
      </p:sp>
      <p:sp>
        <p:nvSpPr>
          <p:cNvPr id="185" name="Text Box 45________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048998" y="5010912"/>
            <a:ext cx="1123049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Inspiring Working Condition</a:t>
            </a:r>
            <a:endParaRPr lang="de-DE" altLang="en-US" sz="1000" b="1" dirty="0"/>
          </a:p>
        </p:txBody>
      </p:sp>
      <p:sp>
        <p:nvSpPr>
          <p:cNvPr id="138" name="Rectangle 17" descr="30%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82478" y="3378710"/>
            <a:ext cx="10009424" cy="1547950"/>
          </a:xfrm>
          <a:prstGeom prst="rect">
            <a:avLst/>
          </a:prstGeom>
          <a:solidFill>
            <a:srgbClr val="BE1D7A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1" name="Text Box 37__________________________________________________________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124279" y="3920830"/>
            <a:ext cx="18288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Industry 4.0</a:t>
            </a:r>
          </a:p>
        </p:txBody>
      </p:sp>
      <p:sp>
        <p:nvSpPr>
          <p:cNvPr id="153" name="Text Box 37___________________________________________________________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980011" y="3923309"/>
            <a:ext cx="18288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BPS Level</a:t>
            </a:r>
          </a:p>
        </p:txBody>
      </p:sp>
      <p:sp>
        <p:nvSpPr>
          <p:cNvPr id="157" name="Text Box 37______________________________________________________________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128511" y="4427328"/>
            <a:ext cx="18288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System CIP A3 Completion Rate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58" name="Text Box 37_______________________________________________________________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989021" y="4423929"/>
            <a:ext cx="18288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Audit  Findings</a:t>
            </a:r>
          </a:p>
        </p:txBody>
      </p:sp>
      <p:grpSp>
        <p:nvGrpSpPr>
          <p:cNvPr id="131" name="Group 130"/>
          <p:cNvGrpSpPr/>
          <p:nvPr/>
        </p:nvGrpSpPr>
        <p:grpSpPr>
          <a:xfrm>
            <a:off x="288039" y="1143372"/>
            <a:ext cx="9995156" cy="1039046"/>
            <a:chOff x="296748" y="1143372"/>
            <a:chExt cx="9995156" cy="997414"/>
          </a:xfrm>
        </p:grpSpPr>
        <p:sp>
          <p:nvSpPr>
            <p:cNvPr id="132" name="Rectangle 3" descr="30%"/>
            <p:cNvSpPr>
              <a:spLocks noChangeArrowheads="1"/>
            </p:cNvSpPr>
            <p:nvPr>
              <p:custDataLst>
                <p:tags r:id="rId132"/>
              </p:custDataLst>
            </p:nvPr>
          </p:nvSpPr>
          <p:spPr bwMode="auto">
            <a:xfrm>
              <a:off x="296748" y="1143372"/>
              <a:ext cx="9995156" cy="997414"/>
            </a:xfrm>
            <a:prstGeom prst="rect">
              <a:avLst/>
            </a:prstGeom>
            <a:solidFill>
              <a:srgbClr val="04A3B3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pic>
          <p:nvPicPr>
            <p:cNvPr id="133" name="Picture 132"/>
            <p:cNvPicPr>
              <a:picLocks noChangeAspect="1"/>
            </p:cNvPicPr>
            <p:nvPr>
              <p:custDataLst>
                <p:tags r:id="rId133"/>
              </p:custDataLst>
            </p:nvPr>
          </p:nvPicPr>
          <p:blipFill rotWithShape="1">
            <a:blip r:embed="rId136"/>
            <a:srcRect l="56300" t="43528" r="31595" b="50381"/>
            <a:stretch/>
          </p:blipFill>
          <p:spPr>
            <a:xfrm>
              <a:off x="303491" y="1171371"/>
              <a:ext cx="1480583" cy="419032"/>
            </a:xfrm>
            <a:prstGeom prst="rect">
              <a:avLst/>
            </a:prstGeom>
          </p:spPr>
        </p:pic>
      </p:grpSp>
      <p:sp>
        <p:nvSpPr>
          <p:cNvPr id="136" name="Rectangle 13" descr="30%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2478" y="2223079"/>
            <a:ext cx="10009424" cy="1092654"/>
          </a:xfrm>
          <a:prstGeom prst="rect">
            <a:avLst/>
          </a:prstGeom>
          <a:solidFill>
            <a:srgbClr val="75B442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137" name="Picture 136"/>
          <p:cNvPicPr>
            <a:picLocks noChangeAspect="1"/>
          </p:cNvPicPr>
          <p:nvPr>
            <p:custDataLst>
              <p:tags r:id="rId17"/>
            </p:custDataLst>
          </p:nvPr>
        </p:nvPicPr>
        <p:blipFill rotWithShape="1">
          <a:blip r:embed="rId136"/>
          <a:srcRect l="55671" t="54390" r="33593" b="37489"/>
          <a:stretch/>
        </p:blipFill>
        <p:spPr>
          <a:xfrm>
            <a:off x="331087" y="2260559"/>
            <a:ext cx="1371851" cy="516741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>
            <p:custDataLst>
              <p:tags r:id="rId18"/>
            </p:custDataLst>
          </p:nvPr>
        </p:nvPicPr>
        <p:blipFill rotWithShape="1">
          <a:blip r:embed="rId136"/>
          <a:srcRect l="55849" t="69109" r="34102" b="25206"/>
          <a:stretch/>
        </p:blipFill>
        <p:spPr>
          <a:xfrm>
            <a:off x="370191" y="3542662"/>
            <a:ext cx="1219067" cy="394329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>
            <p:custDataLst>
              <p:tags r:id="rId19"/>
            </p:custDataLst>
          </p:nvPr>
        </p:nvPicPr>
        <p:blipFill rotWithShape="1">
          <a:blip r:embed="rId136"/>
          <a:srcRect l="56357" t="79565" r="32908" b="11704"/>
          <a:stretch/>
        </p:blipFill>
        <p:spPr>
          <a:xfrm>
            <a:off x="329636" y="4981952"/>
            <a:ext cx="1170774" cy="535567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>
            <p:custDataLst>
              <p:tags r:id="rId20"/>
            </p:custDataLst>
          </p:nvPr>
        </p:nvPicPr>
        <p:blipFill rotWithShape="1">
          <a:blip r:embed="rId136"/>
          <a:srcRect l="56300" t="43528" r="31595" b="50381"/>
          <a:stretch/>
        </p:blipFill>
        <p:spPr>
          <a:xfrm>
            <a:off x="294782" y="1172540"/>
            <a:ext cx="1480583" cy="436522"/>
          </a:xfrm>
          <a:prstGeom prst="rect">
            <a:avLst/>
          </a:prstGeom>
        </p:spPr>
      </p:pic>
      <p:sp>
        <p:nvSpPr>
          <p:cNvPr id="152" name="Text Box 37_________________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162208" y="2921241"/>
            <a:ext cx="1691640" cy="3657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i="1" dirty="0" smtClean="0">
                <a:solidFill>
                  <a:schemeClr val="accent3"/>
                </a:solidFill>
              </a:rPr>
              <a:t>Leveling/LIWAKS</a:t>
            </a:r>
            <a:endParaRPr lang="de-DE" altLang="en-US" sz="1000" b="1" dirty="0" smtClean="0">
              <a:solidFill>
                <a:schemeClr val="accent3"/>
              </a:solidFill>
            </a:endParaRP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Output </a:t>
            </a:r>
            <a:r>
              <a:rPr lang="de-DE" altLang="en-US" sz="1000" b="1" dirty="0">
                <a:solidFill>
                  <a:schemeClr val="accent3"/>
                </a:solidFill>
              </a:rPr>
              <a:t>pcs/h </a:t>
            </a:r>
            <a:r>
              <a:rPr lang="de-DE" altLang="en-US" sz="1000" b="1" dirty="0" smtClean="0">
                <a:solidFill>
                  <a:schemeClr val="accent3"/>
                </a:solidFill>
              </a:rPr>
              <a:t>EV14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50" name="Text Box 37________________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7994397" y="2936970"/>
            <a:ext cx="1691640" cy="3657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i="1" dirty="0" smtClean="0">
                <a:solidFill>
                  <a:schemeClr val="accent3"/>
                </a:solidFill>
              </a:rPr>
              <a:t>Leveling/LIWAKS</a:t>
            </a:r>
            <a:endParaRPr lang="de-DE" altLang="en-US" sz="1000" b="1" dirty="0" smtClean="0">
              <a:solidFill>
                <a:schemeClr val="accent3"/>
              </a:solidFill>
            </a:endParaRP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Output </a:t>
            </a:r>
            <a:r>
              <a:rPr lang="de-DE" altLang="en-US" sz="1000" b="1" dirty="0">
                <a:solidFill>
                  <a:schemeClr val="accent3"/>
                </a:solidFill>
              </a:rPr>
              <a:t>pcs/h </a:t>
            </a:r>
            <a:r>
              <a:rPr lang="de-DE" altLang="en-US" sz="1000" b="1" dirty="0" smtClean="0">
                <a:solidFill>
                  <a:schemeClr val="accent3"/>
                </a:solidFill>
              </a:rPr>
              <a:t>HDEV5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2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strike="noStrike" kern="0" cap="none" normalizeH="0" baseline="0" noProof="0" smtClean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Internal </a:t>
            </a:r>
            <a:r>
              <a:rPr kumimoji="0" lang="en-US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Diesel Systems | ChP/DBE | 1/29/2018</a:t>
            </a:r>
            <a:endParaRPr kumimoji="0" lang="en-US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2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2017 Robert Bosch LLC and affiliates. All rights reserved.</a:t>
            </a:r>
            <a:endParaRPr kumimoji="0" lang="en-US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2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4</a:t>
            </a:r>
            <a:endParaRPr kumimoji="0" lang="en-US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2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7" name="TextBox 176"/>
          <p:cNvSpPr txBox="1">
            <a:spLocks/>
          </p:cNvSpPr>
          <p:nvPr>
            <p:custDataLst>
              <p:tags r:id="rId27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US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ChP BSC 2017</a:t>
            </a:r>
          </a:p>
        </p:txBody>
      </p:sp>
      <p:sp>
        <p:nvSpPr>
          <p:cNvPr id="189" name="Text Box 36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2084832" y="1435608"/>
            <a:ext cx="1828800" cy="442674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Target Gap </a:t>
            </a:r>
            <a:br>
              <a:rPr lang="de-DE" altLang="en-US" sz="1000" b="1" dirty="0" smtClean="0">
                <a:solidFill>
                  <a:schemeClr val="accent3"/>
                </a:solidFill>
              </a:rPr>
            </a:br>
            <a:r>
              <a:rPr lang="de-DE" altLang="en-US" sz="1000" b="1" dirty="0" smtClean="0">
                <a:solidFill>
                  <a:schemeClr val="accent3"/>
                </a:solidFill>
              </a:rPr>
              <a:t>(VA) EV14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93" name="Text Box 42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182060" y="460869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noAutofit/>
          </a:bodyPr>
          <a:lstStyle/>
          <a:p>
            <a:pPr>
              <a:defRPr/>
            </a:pPr>
            <a:endParaRPr lang="de-DE"/>
          </a:p>
        </p:txBody>
      </p:sp>
      <p:sp>
        <p:nvSpPr>
          <p:cNvPr id="92" name="Text Box 37_______________________________________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854443" y="1204472"/>
            <a:ext cx="877824" cy="442674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APC</a:t>
            </a:r>
            <a:br>
              <a:rPr lang="de-DE" altLang="en-US" sz="1000" b="1" dirty="0" smtClean="0">
                <a:solidFill>
                  <a:schemeClr val="accent3"/>
                </a:solidFill>
              </a:rPr>
            </a:br>
            <a:r>
              <a:rPr lang="de-DE" altLang="en-US" sz="1000" b="1" dirty="0" smtClean="0">
                <a:solidFill>
                  <a:schemeClr val="accent3"/>
                </a:solidFill>
              </a:rPr>
              <a:t>EV14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93" name="Text Box 37________________________________________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844364" y="1200422"/>
            <a:ext cx="877824" cy="4393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APC</a:t>
            </a:r>
            <a:br>
              <a:rPr lang="de-DE" altLang="en-US" sz="1000" b="1" dirty="0" smtClean="0">
                <a:solidFill>
                  <a:schemeClr val="accent3"/>
                </a:solidFill>
              </a:rPr>
            </a:br>
            <a:r>
              <a:rPr lang="de-DE" altLang="en-US" sz="1000" b="1" dirty="0" smtClean="0">
                <a:solidFill>
                  <a:schemeClr val="accent3"/>
                </a:solidFill>
              </a:rPr>
              <a:t>HDEV5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20" name="Text Box 45__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2129344" y="2469798"/>
            <a:ext cx="1828800" cy="3657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altLang="en-US" sz="1000" b="1" dirty="0">
                <a:solidFill>
                  <a:schemeClr val="accent3"/>
                </a:solidFill>
              </a:rPr>
              <a:t>Ramp-up </a:t>
            </a:r>
            <a:r>
              <a:rPr lang="de-DE" altLang="en-US" sz="1000" b="1" dirty="0" smtClean="0">
                <a:solidFill>
                  <a:schemeClr val="accent3"/>
                </a:solidFill>
              </a:rPr>
              <a:t>/ Ramp-down</a:t>
            </a:r>
            <a:endParaRPr lang="de-DE" altLang="en-US" sz="1000" b="1" dirty="0">
              <a:solidFill>
                <a:schemeClr val="accent3"/>
              </a:solidFill>
            </a:endParaRPr>
          </a:p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EV14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28" name="Text Box 37______________________________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6178053" y="3506943"/>
            <a:ext cx="1691640" cy="3657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Inv. Accuracy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 EV14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29" name="Text Box 37_______________________________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7983795" y="3513426"/>
            <a:ext cx="1691640" cy="3657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Inv. Accuracy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 HDEV5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34" name="Text Box 37______________________________________________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6176213" y="3931289"/>
            <a:ext cx="169164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Productivity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EV14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35" name="Text Box 37_______________________________________________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83141" y="3925542"/>
            <a:ext cx="169164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Productivity</a:t>
            </a:r>
            <a:endParaRPr lang="de-DE" altLang="en-US" sz="1000" b="1" dirty="0">
              <a:solidFill>
                <a:schemeClr val="accent3"/>
              </a:solidFill>
            </a:endParaRP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HDEV5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40" name="Text Box 37____________________________________________________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6166629" y="4425696"/>
            <a:ext cx="169164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IDC 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EV14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41" name="Text Box 37_____________________________________________________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7977551" y="4425696"/>
            <a:ext cx="169164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IDC 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HDEV5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56" name="Title 1"/>
          <p:cNvSpPr>
            <a:spLocks noGrp="1"/>
          </p:cNvSpPr>
          <p:nvPr>
            <p:ph type="title"/>
            <p:custDataLst>
              <p:tags r:id="rId39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US" sz="2800" dirty="0" smtClean="0">
                <a:solidFill>
                  <a:srgbClr val="A80163"/>
                </a:solidFill>
              </a:rPr>
              <a:t>ChP TaC 2017 – MOE3-I </a:t>
            </a:r>
            <a:r>
              <a:rPr lang="en-US" sz="2800" dirty="0">
                <a:solidFill>
                  <a:srgbClr val="A80163"/>
                </a:solidFill>
              </a:rPr>
              <a:t>– CF 11.17 – MBR 13.17</a:t>
            </a:r>
          </a:p>
        </p:txBody>
      </p:sp>
      <p:sp>
        <p:nvSpPr>
          <p:cNvPr id="130" name="Text Box 36_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989776" y="1435608"/>
            <a:ext cx="1828800" cy="442674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Target Gap </a:t>
            </a:r>
            <a:br>
              <a:rPr lang="de-DE" altLang="en-US" sz="1000" b="1" dirty="0" smtClean="0">
                <a:solidFill>
                  <a:schemeClr val="accent3"/>
                </a:solidFill>
              </a:rPr>
            </a:br>
            <a:r>
              <a:rPr lang="de-DE" altLang="en-US" sz="1000" b="1" dirty="0" smtClean="0">
                <a:solidFill>
                  <a:schemeClr val="accent3"/>
                </a:solidFill>
              </a:rPr>
              <a:t>(VA) HDEV5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43" name="Text Box 36__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6854442" y="1668107"/>
            <a:ext cx="1867745" cy="442674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Budget</a:t>
            </a:r>
            <a:br>
              <a:rPr lang="de-DE" altLang="en-US" sz="1000" b="1" dirty="0" smtClean="0">
                <a:solidFill>
                  <a:schemeClr val="accent3"/>
                </a:solidFill>
              </a:rPr>
            </a:br>
            <a:r>
              <a:rPr lang="de-DE" altLang="en-US" sz="1000" b="1" dirty="0" smtClean="0">
                <a:solidFill>
                  <a:schemeClr val="accent3"/>
                </a:solidFill>
              </a:rPr>
              <a:t>MOE3-I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200" name="Text Box 37______________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6173257" y="2491063"/>
            <a:ext cx="1691640" cy="3657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i="1" dirty="0" smtClean="0">
                <a:solidFill>
                  <a:schemeClr val="accent3"/>
                </a:solidFill>
              </a:rPr>
              <a:t>Incidents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Product Audit EV14</a:t>
            </a:r>
          </a:p>
        </p:txBody>
      </p:sp>
      <p:sp>
        <p:nvSpPr>
          <p:cNvPr id="202" name="Text Box 37_______________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7987104" y="2476100"/>
            <a:ext cx="1691640" cy="3657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i="1" dirty="0" smtClean="0">
                <a:solidFill>
                  <a:schemeClr val="accent3"/>
                </a:solidFill>
              </a:rPr>
              <a:t>Incidents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Product Audit HDEV5</a:t>
            </a:r>
          </a:p>
        </p:txBody>
      </p:sp>
      <p:sp>
        <p:nvSpPr>
          <p:cNvPr id="148" name="Text Box 45_________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3973046" y="2467815"/>
            <a:ext cx="1828800" cy="3657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altLang="en-US" sz="1000" b="1" dirty="0">
                <a:solidFill>
                  <a:schemeClr val="accent3"/>
                </a:solidFill>
              </a:rPr>
              <a:t>Ramp-up </a:t>
            </a:r>
            <a:r>
              <a:rPr lang="de-DE" altLang="en-US" sz="1000" b="1" dirty="0" smtClean="0">
                <a:solidFill>
                  <a:schemeClr val="accent3"/>
                </a:solidFill>
              </a:rPr>
              <a:t>/ Ramp-down</a:t>
            </a:r>
            <a:endParaRPr lang="de-DE" altLang="en-US" sz="1000" b="1" dirty="0">
              <a:solidFill>
                <a:schemeClr val="accent3"/>
              </a:solidFill>
            </a:endParaRPr>
          </a:p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HDEV5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208" name="Text Box 45__________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3048190" y="2917840"/>
            <a:ext cx="1828800" cy="3657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altLang="en-US" sz="1000" b="1" dirty="0">
                <a:solidFill>
                  <a:schemeClr val="accent3"/>
                </a:solidFill>
              </a:rPr>
              <a:t>Ramp-up </a:t>
            </a:r>
            <a:r>
              <a:rPr lang="de-DE" altLang="en-US" sz="1000" b="1" dirty="0" smtClean="0">
                <a:solidFill>
                  <a:schemeClr val="accent3"/>
                </a:solidFill>
              </a:rPr>
              <a:t>/ Ramp-down</a:t>
            </a:r>
            <a:endParaRPr lang="de-DE" altLang="en-US" sz="1000" b="1" dirty="0">
              <a:solidFill>
                <a:schemeClr val="accent3"/>
              </a:solidFill>
            </a:endParaRPr>
          </a:p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HT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69" name="TextBox 168"/>
          <p:cNvSpPr txBox="1"/>
          <p:nvPr>
            <p:custDataLst>
              <p:tags r:id="rId46"/>
            </p:custDataLst>
          </p:nvPr>
        </p:nvSpPr>
        <p:spPr>
          <a:xfrm>
            <a:off x="3521797" y="1468338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170" name="TextBox 169"/>
          <p:cNvSpPr txBox="1"/>
          <p:nvPr>
            <p:custDataLst>
              <p:tags r:id="rId47"/>
            </p:custDataLst>
          </p:nvPr>
        </p:nvSpPr>
        <p:spPr>
          <a:xfrm>
            <a:off x="3525944" y="1741935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171" name="TextBox 170"/>
          <p:cNvSpPr txBox="1"/>
          <p:nvPr>
            <p:custDataLst>
              <p:tags r:id="rId48"/>
            </p:custDataLst>
          </p:nvPr>
        </p:nvSpPr>
        <p:spPr>
          <a:xfrm>
            <a:off x="3519656" y="1603563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172" name="TextBox 171"/>
          <p:cNvSpPr txBox="1"/>
          <p:nvPr>
            <p:custDataLst>
              <p:tags r:id="rId49"/>
            </p:custDataLst>
          </p:nvPr>
        </p:nvSpPr>
        <p:spPr>
          <a:xfrm>
            <a:off x="5382597" y="1475123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173" name="TextBox 172"/>
          <p:cNvSpPr txBox="1"/>
          <p:nvPr>
            <p:custDataLst>
              <p:tags r:id="rId50"/>
            </p:custDataLst>
          </p:nvPr>
        </p:nvSpPr>
        <p:spPr>
          <a:xfrm>
            <a:off x="5386744" y="1748720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174" name="TextBox 173"/>
          <p:cNvSpPr txBox="1"/>
          <p:nvPr>
            <p:custDataLst>
              <p:tags r:id="rId51"/>
            </p:custDataLst>
          </p:nvPr>
        </p:nvSpPr>
        <p:spPr>
          <a:xfrm>
            <a:off x="5380456" y="1610348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175" name="TextBox 174"/>
          <p:cNvSpPr txBox="1"/>
          <p:nvPr>
            <p:custDataLst>
              <p:tags r:id="rId52"/>
            </p:custDataLst>
          </p:nvPr>
        </p:nvSpPr>
        <p:spPr>
          <a:xfrm>
            <a:off x="7333586" y="1262623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176" name="TextBox 175"/>
          <p:cNvSpPr txBox="1"/>
          <p:nvPr>
            <p:custDataLst>
              <p:tags r:id="rId53"/>
            </p:custDataLst>
          </p:nvPr>
        </p:nvSpPr>
        <p:spPr>
          <a:xfrm>
            <a:off x="7337733" y="1536220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178" name="TextBox 177"/>
          <p:cNvSpPr txBox="1"/>
          <p:nvPr>
            <p:custDataLst>
              <p:tags r:id="rId54"/>
            </p:custDataLst>
          </p:nvPr>
        </p:nvSpPr>
        <p:spPr>
          <a:xfrm>
            <a:off x="7331445" y="1397848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179" name="TextBox 178"/>
          <p:cNvSpPr txBox="1"/>
          <p:nvPr>
            <p:custDataLst>
              <p:tags r:id="rId55"/>
            </p:custDataLst>
          </p:nvPr>
        </p:nvSpPr>
        <p:spPr>
          <a:xfrm>
            <a:off x="8377158" y="1251966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180" name="TextBox 179"/>
          <p:cNvSpPr txBox="1"/>
          <p:nvPr>
            <p:custDataLst>
              <p:tags r:id="rId56"/>
            </p:custDataLst>
          </p:nvPr>
        </p:nvSpPr>
        <p:spPr>
          <a:xfrm>
            <a:off x="8381305" y="1525563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181" name="TextBox 180"/>
          <p:cNvSpPr txBox="1"/>
          <p:nvPr>
            <p:custDataLst>
              <p:tags r:id="rId57"/>
            </p:custDataLst>
          </p:nvPr>
        </p:nvSpPr>
        <p:spPr>
          <a:xfrm>
            <a:off x="8375017" y="1387191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graphicFrame>
        <p:nvGraphicFramePr>
          <p:cNvPr id="2" name="Object 1"/>
          <p:cNvGraphicFramePr>
            <a:graphicFrameLocks/>
          </p:cNvGraphicFramePr>
          <p:nvPr>
            <p:custDataLst>
              <p:tags r:id="rId58"/>
            </p:custDataLst>
            <p:extLst>
              <p:ext uri="{D42A27DB-BD31-4B8C-83A1-F6EECF244321}">
                <p14:modId xmlns:p14="http://schemas.microsoft.com/office/powerpoint/2010/main" val="1016597604"/>
              </p:ext>
            </p:extLst>
          </p:nvPr>
        </p:nvGraphicFramePr>
        <p:xfrm>
          <a:off x="3692525" y="1473200"/>
          <a:ext cx="18891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5" name="Worksheet" r:id="rId137" imgW="1150443" imgH="175197" progId="Excel.Sheet.12">
                  <p:link updateAutomatic="1"/>
                </p:oleObj>
              </mc:Choice>
              <mc:Fallback>
                <p:oleObj name="Worksheet" r:id="rId13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38"/>
                      <a:stretch>
                        <a:fillRect/>
                      </a:stretch>
                    </p:blipFill>
                    <p:spPr>
                      <a:xfrm>
                        <a:off x="3692525" y="1473200"/>
                        <a:ext cx="18891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/>
          </p:cNvGraphicFramePr>
          <p:nvPr>
            <p:custDataLst>
              <p:tags r:id="rId59"/>
            </p:custDataLst>
            <p:extLst>
              <p:ext uri="{D42A27DB-BD31-4B8C-83A1-F6EECF244321}">
                <p14:modId xmlns:p14="http://schemas.microsoft.com/office/powerpoint/2010/main" val="4258099371"/>
              </p:ext>
            </p:extLst>
          </p:nvPr>
        </p:nvGraphicFramePr>
        <p:xfrm>
          <a:off x="3689350" y="1744663"/>
          <a:ext cx="185738" cy="11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6" name="Worksheet" r:id="rId139" imgW="1150443" imgH="175197" progId="Excel.Sheet.12">
                  <p:link updateAutomatic="1"/>
                </p:oleObj>
              </mc:Choice>
              <mc:Fallback>
                <p:oleObj name="Worksheet" r:id="rId13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38"/>
                      <a:stretch>
                        <a:fillRect/>
                      </a:stretch>
                    </p:blipFill>
                    <p:spPr>
                      <a:xfrm>
                        <a:off x="3689350" y="1744663"/>
                        <a:ext cx="185738" cy="11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/>
          </p:cNvGraphicFramePr>
          <p:nvPr>
            <p:custDataLst>
              <p:tags r:id="rId60"/>
            </p:custDataLst>
            <p:extLst>
              <p:ext uri="{D42A27DB-BD31-4B8C-83A1-F6EECF244321}">
                <p14:modId xmlns:p14="http://schemas.microsoft.com/office/powerpoint/2010/main" val="1390079857"/>
              </p:ext>
            </p:extLst>
          </p:nvPr>
        </p:nvGraphicFramePr>
        <p:xfrm>
          <a:off x="3694113" y="1612900"/>
          <a:ext cx="188912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7" name="Worksheet" r:id="rId140" imgW="1150443" imgH="175197" progId="Excel.Sheet.12">
                  <p:link updateAutomatic="1"/>
                </p:oleObj>
              </mc:Choice>
              <mc:Fallback>
                <p:oleObj name="Worksheet" r:id="rId14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41"/>
                      <a:stretch>
                        <a:fillRect/>
                      </a:stretch>
                    </p:blipFill>
                    <p:spPr>
                      <a:xfrm>
                        <a:off x="3694113" y="1612900"/>
                        <a:ext cx="188912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/>
          </p:cNvGraphicFramePr>
          <p:nvPr>
            <p:custDataLst>
              <p:tags r:id="rId61"/>
            </p:custDataLst>
            <p:extLst>
              <p:ext uri="{D42A27DB-BD31-4B8C-83A1-F6EECF244321}">
                <p14:modId xmlns:p14="http://schemas.microsoft.com/office/powerpoint/2010/main" val="2194211402"/>
              </p:ext>
            </p:extLst>
          </p:nvPr>
        </p:nvGraphicFramePr>
        <p:xfrm>
          <a:off x="5554663" y="1471613"/>
          <a:ext cx="18732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" name="Worksheet" r:id="rId142" imgW="1150443" imgH="175197" progId="Excel.Sheet.12">
                  <p:link updateAutomatic="1"/>
                </p:oleObj>
              </mc:Choice>
              <mc:Fallback>
                <p:oleObj name="Worksheet" r:id="rId14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43"/>
                      <a:stretch>
                        <a:fillRect/>
                      </a:stretch>
                    </p:blipFill>
                    <p:spPr>
                      <a:xfrm>
                        <a:off x="5554663" y="1471613"/>
                        <a:ext cx="18732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/>
          </p:cNvGraphicFramePr>
          <p:nvPr>
            <p:custDataLst>
              <p:tags r:id="rId62"/>
            </p:custDataLst>
            <p:extLst>
              <p:ext uri="{D42A27DB-BD31-4B8C-83A1-F6EECF244321}">
                <p14:modId xmlns:p14="http://schemas.microsoft.com/office/powerpoint/2010/main" val="715147067"/>
              </p:ext>
            </p:extLst>
          </p:nvPr>
        </p:nvGraphicFramePr>
        <p:xfrm>
          <a:off x="5551488" y="1747838"/>
          <a:ext cx="187325" cy="11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" name="Worksheet" r:id="rId144" imgW="1150443" imgH="175197" progId="Excel.Sheet.12">
                  <p:link updateAutomatic="1"/>
                </p:oleObj>
              </mc:Choice>
              <mc:Fallback>
                <p:oleObj name="Worksheet" r:id="rId14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45"/>
                      <a:stretch>
                        <a:fillRect/>
                      </a:stretch>
                    </p:blipFill>
                    <p:spPr>
                      <a:xfrm>
                        <a:off x="5551488" y="1747838"/>
                        <a:ext cx="187325" cy="11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/>
          </p:cNvGraphicFramePr>
          <p:nvPr>
            <p:custDataLst>
              <p:tags r:id="rId63"/>
            </p:custDataLst>
            <p:extLst>
              <p:ext uri="{D42A27DB-BD31-4B8C-83A1-F6EECF244321}">
                <p14:modId xmlns:p14="http://schemas.microsoft.com/office/powerpoint/2010/main" val="1497398566"/>
              </p:ext>
            </p:extLst>
          </p:nvPr>
        </p:nvGraphicFramePr>
        <p:xfrm>
          <a:off x="5553075" y="1616075"/>
          <a:ext cx="188913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0" name="Worksheet" r:id="rId146" imgW="1150443" imgH="175197" progId="Excel.Sheet.12">
                  <p:link updateAutomatic="1"/>
                </p:oleObj>
              </mc:Choice>
              <mc:Fallback>
                <p:oleObj name="Worksheet" r:id="rId14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47"/>
                      <a:stretch>
                        <a:fillRect/>
                      </a:stretch>
                    </p:blipFill>
                    <p:spPr>
                      <a:xfrm>
                        <a:off x="5553075" y="1616075"/>
                        <a:ext cx="188913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/>
          </p:cNvGraphicFramePr>
          <p:nvPr>
            <p:custDataLst>
              <p:tags r:id="rId64"/>
            </p:custDataLst>
            <p:extLst>
              <p:ext uri="{D42A27DB-BD31-4B8C-83A1-F6EECF244321}">
                <p14:modId xmlns:p14="http://schemas.microsoft.com/office/powerpoint/2010/main" val="2567568989"/>
              </p:ext>
            </p:extLst>
          </p:nvPr>
        </p:nvGraphicFramePr>
        <p:xfrm>
          <a:off x="7497763" y="1233488"/>
          <a:ext cx="187325" cy="11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1" name="Worksheet" r:id="rId148" imgW="1150443" imgH="175197" progId="Excel.Sheet.12">
                  <p:link updateAutomatic="1"/>
                </p:oleObj>
              </mc:Choice>
              <mc:Fallback>
                <p:oleObj name="Worksheet" r:id="rId14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49"/>
                      <a:stretch>
                        <a:fillRect/>
                      </a:stretch>
                    </p:blipFill>
                    <p:spPr>
                      <a:xfrm>
                        <a:off x="7497763" y="1233488"/>
                        <a:ext cx="187325" cy="11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/>
          </p:cNvGraphicFramePr>
          <p:nvPr>
            <p:custDataLst>
              <p:tags r:id="rId65"/>
            </p:custDataLst>
            <p:extLst>
              <p:ext uri="{D42A27DB-BD31-4B8C-83A1-F6EECF244321}">
                <p14:modId xmlns:p14="http://schemas.microsoft.com/office/powerpoint/2010/main" val="1815143383"/>
              </p:ext>
            </p:extLst>
          </p:nvPr>
        </p:nvGraphicFramePr>
        <p:xfrm>
          <a:off x="7494588" y="1511300"/>
          <a:ext cx="19050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2" name="Worksheet" r:id="rId150" imgW="1150443" imgH="175197" progId="Excel.Sheet.12">
                  <p:link updateAutomatic="1"/>
                </p:oleObj>
              </mc:Choice>
              <mc:Fallback>
                <p:oleObj name="Worksheet" r:id="rId15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51"/>
                      <a:stretch>
                        <a:fillRect/>
                      </a:stretch>
                    </p:blipFill>
                    <p:spPr>
                      <a:xfrm>
                        <a:off x="7494588" y="1511300"/>
                        <a:ext cx="190500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/>
          </p:cNvGraphicFramePr>
          <p:nvPr>
            <p:custDataLst>
              <p:tags r:id="rId66"/>
            </p:custDataLst>
            <p:extLst>
              <p:ext uri="{D42A27DB-BD31-4B8C-83A1-F6EECF244321}">
                <p14:modId xmlns:p14="http://schemas.microsoft.com/office/powerpoint/2010/main" val="1599531759"/>
              </p:ext>
            </p:extLst>
          </p:nvPr>
        </p:nvGraphicFramePr>
        <p:xfrm>
          <a:off x="7494588" y="1377950"/>
          <a:ext cx="19050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3" name="Worksheet" r:id="rId152" imgW="1150443" imgH="175197" progId="Excel.Sheet.12">
                  <p:link updateAutomatic="1"/>
                </p:oleObj>
              </mc:Choice>
              <mc:Fallback>
                <p:oleObj name="Worksheet" r:id="rId15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47"/>
                      <a:stretch>
                        <a:fillRect/>
                      </a:stretch>
                    </p:blipFill>
                    <p:spPr>
                      <a:xfrm>
                        <a:off x="7494588" y="1377950"/>
                        <a:ext cx="19050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/>
          </p:cNvGraphicFramePr>
          <p:nvPr>
            <p:custDataLst>
              <p:tags r:id="rId67"/>
            </p:custDataLst>
            <p:extLst>
              <p:ext uri="{D42A27DB-BD31-4B8C-83A1-F6EECF244321}">
                <p14:modId xmlns:p14="http://schemas.microsoft.com/office/powerpoint/2010/main" val="2243682346"/>
              </p:ext>
            </p:extLst>
          </p:nvPr>
        </p:nvGraphicFramePr>
        <p:xfrm>
          <a:off x="8518525" y="1247775"/>
          <a:ext cx="187325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4" name="Worksheet" r:id="rId153" imgW="1150443" imgH="175197" progId="Excel.Sheet.12">
                  <p:link updateAutomatic="1"/>
                </p:oleObj>
              </mc:Choice>
              <mc:Fallback>
                <p:oleObj name="Worksheet" r:id="rId15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54"/>
                      <a:stretch>
                        <a:fillRect/>
                      </a:stretch>
                    </p:blipFill>
                    <p:spPr>
                      <a:xfrm>
                        <a:off x="8518525" y="1247775"/>
                        <a:ext cx="187325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/>
          </p:cNvGraphicFramePr>
          <p:nvPr>
            <p:custDataLst>
              <p:tags r:id="rId68"/>
            </p:custDataLst>
            <p:extLst>
              <p:ext uri="{D42A27DB-BD31-4B8C-83A1-F6EECF244321}">
                <p14:modId xmlns:p14="http://schemas.microsoft.com/office/powerpoint/2010/main" val="2552405387"/>
              </p:ext>
            </p:extLst>
          </p:nvPr>
        </p:nvGraphicFramePr>
        <p:xfrm>
          <a:off x="8520113" y="1525588"/>
          <a:ext cx="188912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5" name="Worksheet" r:id="rId155" imgW="1150443" imgH="175197" progId="Excel.Sheet.12">
                  <p:link updateAutomatic="1"/>
                </p:oleObj>
              </mc:Choice>
              <mc:Fallback>
                <p:oleObj name="Worksheet" r:id="rId15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56"/>
                      <a:stretch>
                        <a:fillRect/>
                      </a:stretch>
                    </p:blipFill>
                    <p:spPr>
                      <a:xfrm>
                        <a:off x="8520113" y="1525588"/>
                        <a:ext cx="188912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/>
          </p:cNvGraphicFramePr>
          <p:nvPr>
            <p:custDataLst>
              <p:tags r:id="rId69"/>
            </p:custDataLst>
            <p:extLst>
              <p:ext uri="{D42A27DB-BD31-4B8C-83A1-F6EECF244321}">
                <p14:modId xmlns:p14="http://schemas.microsoft.com/office/powerpoint/2010/main" val="2842137903"/>
              </p:ext>
            </p:extLst>
          </p:nvPr>
        </p:nvGraphicFramePr>
        <p:xfrm>
          <a:off x="8520113" y="1384300"/>
          <a:ext cx="188912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6" name="Worksheet" r:id="rId157" imgW="1150443" imgH="175197" progId="Excel.Sheet.12">
                  <p:link updateAutomatic="1"/>
                </p:oleObj>
              </mc:Choice>
              <mc:Fallback>
                <p:oleObj name="Worksheet" r:id="rId15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58"/>
                      <a:stretch>
                        <a:fillRect/>
                      </a:stretch>
                    </p:blipFill>
                    <p:spPr>
                      <a:xfrm>
                        <a:off x="8520113" y="1384300"/>
                        <a:ext cx="188912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" name="TextBox 181"/>
          <p:cNvSpPr txBox="1"/>
          <p:nvPr>
            <p:custDataLst>
              <p:tags r:id="rId70"/>
            </p:custDataLst>
          </p:nvPr>
        </p:nvSpPr>
        <p:spPr>
          <a:xfrm>
            <a:off x="8385839" y="1711283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183" name="TextBox 182"/>
          <p:cNvSpPr txBox="1"/>
          <p:nvPr>
            <p:custDataLst>
              <p:tags r:id="rId71"/>
            </p:custDataLst>
          </p:nvPr>
        </p:nvSpPr>
        <p:spPr>
          <a:xfrm>
            <a:off x="8389986" y="1984880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184" name="TextBox 183"/>
          <p:cNvSpPr txBox="1"/>
          <p:nvPr>
            <p:custDataLst>
              <p:tags r:id="rId72"/>
            </p:custDataLst>
          </p:nvPr>
        </p:nvSpPr>
        <p:spPr>
          <a:xfrm>
            <a:off x="8391649" y="1846508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graphicFrame>
        <p:nvGraphicFramePr>
          <p:cNvPr id="19" name="Object 18"/>
          <p:cNvGraphicFramePr>
            <a:graphicFrameLocks/>
          </p:cNvGraphicFramePr>
          <p:nvPr>
            <p:custDataLst>
              <p:tags r:id="rId73"/>
            </p:custDataLst>
            <p:extLst>
              <p:ext uri="{D42A27DB-BD31-4B8C-83A1-F6EECF244321}">
                <p14:modId xmlns:p14="http://schemas.microsoft.com/office/powerpoint/2010/main" val="1343876430"/>
              </p:ext>
            </p:extLst>
          </p:nvPr>
        </p:nvGraphicFramePr>
        <p:xfrm>
          <a:off x="8520113" y="1712913"/>
          <a:ext cx="188912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7" name="Worksheet" r:id="rId159" imgW="1150443" imgH="175197" progId="Excel.Sheet.12">
                  <p:link updateAutomatic="1"/>
                </p:oleObj>
              </mc:Choice>
              <mc:Fallback>
                <p:oleObj name="Worksheet" r:id="rId15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60"/>
                      <a:stretch>
                        <a:fillRect/>
                      </a:stretch>
                    </p:blipFill>
                    <p:spPr>
                      <a:xfrm>
                        <a:off x="8520113" y="1712913"/>
                        <a:ext cx="188912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/>
          </p:cNvGraphicFramePr>
          <p:nvPr>
            <p:custDataLst>
              <p:tags r:id="rId74"/>
            </p:custDataLst>
            <p:extLst>
              <p:ext uri="{D42A27DB-BD31-4B8C-83A1-F6EECF244321}">
                <p14:modId xmlns:p14="http://schemas.microsoft.com/office/powerpoint/2010/main" val="2502182754"/>
              </p:ext>
            </p:extLst>
          </p:nvPr>
        </p:nvGraphicFramePr>
        <p:xfrm>
          <a:off x="8520113" y="1979613"/>
          <a:ext cx="188912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8" name="Worksheet" r:id="rId161" imgW="1150443" imgH="175197" progId="Excel.Sheet.12">
                  <p:link updateAutomatic="1"/>
                </p:oleObj>
              </mc:Choice>
              <mc:Fallback>
                <p:oleObj name="Worksheet" r:id="rId16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60"/>
                      <a:stretch>
                        <a:fillRect/>
                      </a:stretch>
                    </p:blipFill>
                    <p:spPr>
                      <a:xfrm>
                        <a:off x="8520113" y="1979613"/>
                        <a:ext cx="188912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/>
          </p:cNvGraphicFramePr>
          <p:nvPr>
            <p:custDataLst>
              <p:tags r:id="rId75"/>
            </p:custDataLst>
            <p:extLst>
              <p:ext uri="{D42A27DB-BD31-4B8C-83A1-F6EECF244321}">
                <p14:modId xmlns:p14="http://schemas.microsoft.com/office/powerpoint/2010/main" val="486062348"/>
              </p:ext>
            </p:extLst>
          </p:nvPr>
        </p:nvGraphicFramePr>
        <p:xfrm>
          <a:off x="8520113" y="1846263"/>
          <a:ext cx="188912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9" name="Worksheet" r:id="rId162" imgW="1150443" imgH="175197" progId="Excel.Sheet.12">
                  <p:link updateAutomatic="1"/>
                </p:oleObj>
              </mc:Choice>
              <mc:Fallback>
                <p:oleObj name="Worksheet" r:id="rId16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63"/>
                      <a:stretch>
                        <a:fillRect/>
                      </a:stretch>
                    </p:blipFill>
                    <p:spPr>
                      <a:xfrm>
                        <a:off x="8520113" y="1846263"/>
                        <a:ext cx="188912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/>
          </p:cNvGraphicFramePr>
          <p:nvPr>
            <p:custDataLst>
              <p:tags r:id="rId76"/>
            </p:custDataLst>
            <p:extLst>
              <p:ext uri="{D42A27DB-BD31-4B8C-83A1-F6EECF244321}">
                <p14:modId xmlns:p14="http://schemas.microsoft.com/office/powerpoint/2010/main" val="1842359652"/>
              </p:ext>
            </p:extLst>
          </p:nvPr>
        </p:nvGraphicFramePr>
        <p:xfrm>
          <a:off x="7642225" y="2557463"/>
          <a:ext cx="185738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0" name="Worksheet" r:id="rId164" imgW="1150443" imgH="175197" progId="Excel.Sheet.12">
                  <p:link updateAutomatic="1"/>
                </p:oleObj>
              </mc:Choice>
              <mc:Fallback>
                <p:oleObj name="Worksheet" r:id="rId16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65"/>
                      <a:stretch>
                        <a:fillRect/>
                      </a:stretch>
                    </p:blipFill>
                    <p:spPr>
                      <a:xfrm>
                        <a:off x="7642225" y="2557463"/>
                        <a:ext cx="185738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/>
          </p:cNvGraphicFramePr>
          <p:nvPr>
            <p:custDataLst>
              <p:tags r:id="rId77"/>
            </p:custDataLst>
            <p:extLst>
              <p:ext uri="{D42A27DB-BD31-4B8C-83A1-F6EECF244321}">
                <p14:modId xmlns:p14="http://schemas.microsoft.com/office/powerpoint/2010/main" val="2990118493"/>
              </p:ext>
            </p:extLst>
          </p:nvPr>
        </p:nvGraphicFramePr>
        <p:xfrm>
          <a:off x="9434513" y="2500313"/>
          <a:ext cx="188912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1" name="Worksheet" r:id="rId166" imgW="1150443" imgH="175197" progId="Excel.Sheet.12">
                  <p:link updateAutomatic="1"/>
                </p:oleObj>
              </mc:Choice>
              <mc:Fallback>
                <p:oleObj name="Worksheet" r:id="rId16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67"/>
                      <a:stretch>
                        <a:fillRect/>
                      </a:stretch>
                    </p:blipFill>
                    <p:spPr>
                      <a:xfrm>
                        <a:off x="9434513" y="2500313"/>
                        <a:ext cx="188912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/>
          </p:cNvGraphicFramePr>
          <p:nvPr>
            <p:custDataLst>
              <p:tags r:id="rId78"/>
            </p:custDataLst>
            <p:extLst>
              <p:ext uri="{D42A27DB-BD31-4B8C-83A1-F6EECF244321}">
                <p14:modId xmlns:p14="http://schemas.microsoft.com/office/powerpoint/2010/main" val="3430534178"/>
              </p:ext>
            </p:extLst>
          </p:nvPr>
        </p:nvGraphicFramePr>
        <p:xfrm>
          <a:off x="7642225" y="2997200"/>
          <a:ext cx="185738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2" name="Worksheet" r:id="rId168" imgW="1150443" imgH="175197" progId="Excel.Sheet.12">
                  <p:link updateAutomatic="1"/>
                </p:oleObj>
              </mc:Choice>
              <mc:Fallback>
                <p:oleObj name="Worksheet" r:id="rId16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67"/>
                      <a:stretch>
                        <a:fillRect/>
                      </a:stretch>
                    </p:blipFill>
                    <p:spPr>
                      <a:xfrm>
                        <a:off x="7642225" y="2997200"/>
                        <a:ext cx="185738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/>
          </p:cNvGraphicFramePr>
          <p:nvPr>
            <p:custDataLst>
              <p:tags r:id="rId79"/>
            </p:custDataLst>
            <p:extLst>
              <p:ext uri="{D42A27DB-BD31-4B8C-83A1-F6EECF244321}">
                <p14:modId xmlns:p14="http://schemas.microsoft.com/office/powerpoint/2010/main" val="4089710257"/>
              </p:ext>
            </p:extLst>
          </p:nvPr>
        </p:nvGraphicFramePr>
        <p:xfrm>
          <a:off x="9434513" y="3022600"/>
          <a:ext cx="188912" cy="11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3" name="Worksheet" r:id="rId169" imgW="1150443" imgH="175197" progId="Excel.Sheet.12">
                  <p:link updateAutomatic="1"/>
                </p:oleObj>
              </mc:Choice>
              <mc:Fallback>
                <p:oleObj name="Worksheet" r:id="rId16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70"/>
                      <a:stretch>
                        <a:fillRect/>
                      </a:stretch>
                    </p:blipFill>
                    <p:spPr>
                      <a:xfrm>
                        <a:off x="9434513" y="3022600"/>
                        <a:ext cx="188912" cy="115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/>
          </p:cNvGraphicFramePr>
          <p:nvPr>
            <p:custDataLst>
              <p:tags r:id="rId80"/>
            </p:custDataLst>
            <p:extLst>
              <p:ext uri="{D42A27DB-BD31-4B8C-83A1-F6EECF244321}">
                <p14:modId xmlns:p14="http://schemas.microsoft.com/office/powerpoint/2010/main" val="3689831699"/>
              </p:ext>
            </p:extLst>
          </p:nvPr>
        </p:nvGraphicFramePr>
        <p:xfrm>
          <a:off x="3736975" y="2541588"/>
          <a:ext cx="185738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4" name="Worksheet" r:id="rId171" imgW="1150443" imgH="175197" progId="Excel.Sheet.12">
                  <p:link updateAutomatic="1"/>
                </p:oleObj>
              </mc:Choice>
              <mc:Fallback>
                <p:oleObj name="Worksheet" r:id="rId17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72"/>
                      <a:stretch>
                        <a:fillRect/>
                      </a:stretch>
                    </p:blipFill>
                    <p:spPr>
                      <a:xfrm>
                        <a:off x="3736975" y="2541588"/>
                        <a:ext cx="185738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/>
          </p:cNvGraphicFramePr>
          <p:nvPr>
            <p:custDataLst>
              <p:tags r:id="rId81"/>
            </p:custDataLst>
            <p:extLst>
              <p:ext uri="{D42A27DB-BD31-4B8C-83A1-F6EECF244321}">
                <p14:modId xmlns:p14="http://schemas.microsoft.com/office/powerpoint/2010/main" val="132867589"/>
              </p:ext>
            </p:extLst>
          </p:nvPr>
        </p:nvGraphicFramePr>
        <p:xfrm>
          <a:off x="5522913" y="2517775"/>
          <a:ext cx="184150" cy="11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5" name="Worksheet" r:id="rId173" imgW="1150443" imgH="175197" progId="Excel.Sheet.12">
                  <p:link updateAutomatic="1"/>
                </p:oleObj>
              </mc:Choice>
              <mc:Fallback>
                <p:oleObj name="Worksheet" r:id="rId17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72"/>
                      <a:stretch>
                        <a:fillRect/>
                      </a:stretch>
                    </p:blipFill>
                    <p:spPr>
                      <a:xfrm>
                        <a:off x="5522913" y="2517775"/>
                        <a:ext cx="184150" cy="115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/>
          </p:cNvGraphicFramePr>
          <p:nvPr>
            <p:custDataLst>
              <p:tags r:id="rId82"/>
            </p:custDataLst>
            <p:extLst>
              <p:ext uri="{D42A27DB-BD31-4B8C-83A1-F6EECF244321}">
                <p14:modId xmlns:p14="http://schemas.microsoft.com/office/powerpoint/2010/main" val="1645481542"/>
              </p:ext>
            </p:extLst>
          </p:nvPr>
        </p:nvGraphicFramePr>
        <p:xfrm>
          <a:off x="4619625" y="2968625"/>
          <a:ext cx="187325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6" name="Worksheet" r:id="rId174" imgW="1150443" imgH="175197" progId="Excel.Sheet.12">
                  <p:link updateAutomatic="1"/>
                </p:oleObj>
              </mc:Choice>
              <mc:Fallback>
                <p:oleObj name="Worksheet" r:id="rId17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72"/>
                      <a:stretch>
                        <a:fillRect/>
                      </a:stretch>
                    </p:blipFill>
                    <p:spPr>
                      <a:xfrm>
                        <a:off x="4619625" y="2968625"/>
                        <a:ext cx="187325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/>
          </p:cNvGraphicFramePr>
          <p:nvPr>
            <p:custDataLst>
              <p:tags r:id="rId83"/>
            </p:custDataLst>
            <p:extLst>
              <p:ext uri="{D42A27DB-BD31-4B8C-83A1-F6EECF244321}">
                <p14:modId xmlns:p14="http://schemas.microsoft.com/office/powerpoint/2010/main" val="1961744040"/>
              </p:ext>
            </p:extLst>
          </p:nvPr>
        </p:nvGraphicFramePr>
        <p:xfrm>
          <a:off x="3622675" y="4041775"/>
          <a:ext cx="188913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7" name="Worksheet" r:id="rId175" imgW="1150443" imgH="175197" progId="Excel.Sheet.12">
                  <p:link updateAutomatic="1"/>
                </p:oleObj>
              </mc:Choice>
              <mc:Fallback>
                <p:oleObj name="Worksheet" r:id="rId17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72"/>
                      <a:stretch>
                        <a:fillRect/>
                      </a:stretch>
                    </p:blipFill>
                    <p:spPr>
                      <a:xfrm>
                        <a:off x="3622675" y="4041775"/>
                        <a:ext cx="188913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/>
          </p:cNvGraphicFramePr>
          <p:nvPr>
            <p:custDataLst>
              <p:tags r:id="rId84"/>
            </p:custDataLst>
            <p:extLst>
              <p:ext uri="{D42A27DB-BD31-4B8C-83A1-F6EECF244321}">
                <p14:modId xmlns:p14="http://schemas.microsoft.com/office/powerpoint/2010/main" val="1001070025"/>
              </p:ext>
            </p:extLst>
          </p:nvPr>
        </p:nvGraphicFramePr>
        <p:xfrm>
          <a:off x="5522913" y="4495800"/>
          <a:ext cx="18415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8" name="Worksheet" r:id="rId176" imgW="1150443" imgH="175197" progId="Excel.Sheet.12">
                  <p:link updateAutomatic="1"/>
                </p:oleObj>
              </mc:Choice>
              <mc:Fallback>
                <p:oleObj name="Worksheet" r:id="rId17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72"/>
                      <a:stretch>
                        <a:fillRect/>
                      </a:stretch>
                    </p:blipFill>
                    <p:spPr>
                      <a:xfrm>
                        <a:off x="5522913" y="4495800"/>
                        <a:ext cx="18415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" name="Object 223"/>
          <p:cNvGraphicFramePr>
            <a:graphicFrameLocks/>
          </p:cNvGraphicFramePr>
          <p:nvPr>
            <p:custDataLst>
              <p:tags r:id="rId85"/>
            </p:custDataLst>
            <p:extLst>
              <p:ext uri="{D42A27DB-BD31-4B8C-83A1-F6EECF244321}">
                <p14:modId xmlns:p14="http://schemas.microsoft.com/office/powerpoint/2010/main" val="1146213993"/>
              </p:ext>
            </p:extLst>
          </p:nvPr>
        </p:nvGraphicFramePr>
        <p:xfrm>
          <a:off x="5492750" y="4010025"/>
          <a:ext cx="188913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9" name="Worksheet" r:id="rId177" imgW="1150443" imgH="175197" progId="Excel.Sheet.12">
                  <p:link updateAutomatic="1"/>
                </p:oleObj>
              </mc:Choice>
              <mc:Fallback>
                <p:oleObj name="Worksheet" r:id="rId17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72"/>
                      <a:stretch>
                        <a:fillRect/>
                      </a:stretch>
                    </p:blipFill>
                    <p:spPr>
                      <a:xfrm>
                        <a:off x="5492750" y="4010025"/>
                        <a:ext cx="188913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" name="Object 240"/>
          <p:cNvGraphicFramePr>
            <a:graphicFrameLocks/>
          </p:cNvGraphicFramePr>
          <p:nvPr>
            <p:custDataLst>
              <p:tags r:id="rId86"/>
            </p:custDataLst>
            <p:extLst>
              <p:ext uri="{D42A27DB-BD31-4B8C-83A1-F6EECF244321}">
                <p14:modId xmlns:p14="http://schemas.microsoft.com/office/powerpoint/2010/main" val="4049310336"/>
              </p:ext>
            </p:extLst>
          </p:nvPr>
        </p:nvGraphicFramePr>
        <p:xfrm>
          <a:off x="3636963" y="4495800"/>
          <a:ext cx="188912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0" name="Worksheet" r:id="rId178" imgW="1150443" imgH="175197" progId="Excel.Sheet.12">
                  <p:link updateAutomatic="1"/>
                </p:oleObj>
              </mc:Choice>
              <mc:Fallback>
                <p:oleObj name="Worksheet" r:id="rId17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72"/>
                      <a:stretch>
                        <a:fillRect/>
                      </a:stretch>
                    </p:blipFill>
                    <p:spPr>
                      <a:xfrm>
                        <a:off x="3636963" y="4495800"/>
                        <a:ext cx="188912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" name="Object 241"/>
          <p:cNvGraphicFramePr>
            <a:graphicFrameLocks/>
          </p:cNvGraphicFramePr>
          <p:nvPr>
            <p:custDataLst>
              <p:tags r:id="rId87"/>
            </p:custDataLst>
            <p:extLst>
              <p:ext uri="{D42A27DB-BD31-4B8C-83A1-F6EECF244321}">
                <p14:modId xmlns:p14="http://schemas.microsoft.com/office/powerpoint/2010/main" val="2184858368"/>
              </p:ext>
            </p:extLst>
          </p:nvPr>
        </p:nvGraphicFramePr>
        <p:xfrm>
          <a:off x="7642225" y="3586163"/>
          <a:ext cx="185738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1" name="Worksheet" r:id="rId179" imgW="1150443" imgH="175197" progId="Excel.Sheet.12">
                  <p:link updateAutomatic="1"/>
                </p:oleObj>
              </mc:Choice>
              <mc:Fallback>
                <p:oleObj name="Worksheet" r:id="rId17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65"/>
                      <a:stretch>
                        <a:fillRect/>
                      </a:stretch>
                    </p:blipFill>
                    <p:spPr>
                      <a:xfrm>
                        <a:off x="7642225" y="3586163"/>
                        <a:ext cx="185738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" name="Object 242"/>
          <p:cNvGraphicFramePr>
            <a:graphicFrameLocks/>
          </p:cNvGraphicFramePr>
          <p:nvPr>
            <p:custDataLst>
              <p:tags r:id="rId88"/>
            </p:custDataLst>
            <p:extLst>
              <p:ext uri="{D42A27DB-BD31-4B8C-83A1-F6EECF244321}">
                <p14:modId xmlns:p14="http://schemas.microsoft.com/office/powerpoint/2010/main" val="602571880"/>
              </p:ext>
            </p:extLst>
          </p:nvPr>
        </p:nvGraphicFramePr>
        <p:xfrm>
          <a:off x="9434513" y="3592513"/>
          <a:ext cx="188912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2" name="Worksheet" r:id="rId180" imgW="1150443" imgH="175197" progId="Excel.Sheet.12">
                  <p:link updateAutomatic="1"/>
                </p:oleObj>
              </mc:Choice>
              <mc:Fallback>
                <p:oleObj name="Worksheet" r:id="rId18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70"/>
                      <a:stretch>
                        <a:fillRect/>
                      </a:stretch>
                    </p:blipFill>
                    <p:spPr>
                      <a:xfrm>
                        <a:off x="9434513" y="3592513"/>
                        <a:ext cx="188912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" name="Object 217"/>
          <p:cNvGraphicFramePr>
            <a:graphicFrameLocks/>
          </p:cNvGraphicFramePr>
          <p:nvPr>
            <p:custDataLst>
              <p:tags r:id="rId89"/>
            </p:custDataLst>
            <p:extLst>
              <p:ext uri="{D42A27DB-BD31-4B8C-83A1-F6EECF244321}">
                <p14:modId xmlns:p14="http://schemas.microsoft.com/office/powerpoint/2010/main" val="4152985354"/>
              </p:ext>
            </p:extLst>
          </p:nvPr>
        </p:nvGraphicFramePr>
        <p:xfrm>
          <a:off x="7642225" y="3971925"/>
          <a:ext cx="185738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3" name="Worksheet" r:id="rId181" imgW="1150443" imgH="175197" progId="Excel.Sheet.12">
                  <p:link updateAutomatic="1"/>
                </p:oleObj>
              </mc:Choice>
              <mc:Fallback>
                <p:oleObj name="Worksheet" r:id="rId18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82"/>
                      <a:stretch>
                        <a:fillRect/>
                      </a:stretch>
                    </p:blipFill>
                    <p:spPr>
                      <a:xfrm>
                        <a:off x="7642225" y="3971925"/>
                        <a:ext cx="185738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" name="Object 218"/>
          <p:cNvGraphicFramePr>
            <a:graphicFrameLocks/>
          </p:cNvGraphicFramePr>
          <p:nvPr>
            <p:custDataLst>
              <p:tags r:id="rId90"/>
            </p:custDataLst>
            <p:extLst>
              <p:ext uri="{D42A27DB-BD31-4B8C-83A1-F6EECF244321}">
                <p14:modId xmlns:p14="http://schemas.microsoft.com/office/powerpoint/2010/main" val="1940256151"/>
              </p:ext>
            </p:extLst>
          </p:nvPr>
        </p:nvGraphicFramePr>
        <p:xfrm>
          <a:off x="7642225" y="4222750"/>
          <a:ext cx="185738" cy="11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4" name="Worksheet" r:id="rId183" imgW="1150443" imgH="175197" progId="Excel.Sheet.12">
                  <p:link updateAutomatic="1"/>
                </p:oleObj>
              </mc:Choice>
              <mc:Fallback>
                <p:oleObj name="Worksheet" r:id="rId18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82"/>
                      <a:stretch>
                        <a:fillRect/>
                      </a:stretch>
                    </p:blipFill>
                    <p:spPr>
                      <a:xfrm>
                        <a:off x="7642225" y="4222750"/>
                        <a:ext cx="185738" cy="115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" name="Object 219"/>
          <p:cNvGraphicFramePr>
            <a:graphicFrameLocks/>
          </p:cNvGraphicFramePr>
          <p:nvPr>
            <p:custDataLst>
              <p:tags r:id="rId91"/>
            </p:custDataLst>
            <p:extLst>
              <p:ext uri="{D42A27DB-BD31-4B8C-83A1-F6EECF244321}">
                <p14:modId xmlns:p14="http://schemas.microsoft.com/office/powerpoint/2010/main" val="1040848840"/>
              </p:ext>
            </p:extLst>
          </p:nvPr>
        </p:nvGraphicFramePr>
        <p:xfrm>
          <a:off x="7642225" y="4094163"/>
          <a:ext cx="185738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5" name="Worksheet" r:id="rId184" imgW="1150443" imgH="175197" progId="Excel.Sheet.12">
                  <p:link updateAutomatic="1"/>
                </p:oleObj>
              </mc:Choice>
              <mc:Fallback>
                <p:oleObj name="Worksheet" r:id="rId18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47"/>
                      <a:stretch>
                        <a:fillRect/>
                      </a:stretch>
                    </p:blipFill>
                    <p:spPr>
                      <a:xfrm>
                        <a:off x="7642225" y="4094163"/>
                        <a:ext cx="185738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" name="Object 220"/>
          <p:cNvGraphicFramePr>
            <a:graphicFrameLocks/>
          </p:cNvGraphicFramePr>
          <p:nvPr>
            <p:custDataLst>
              <p:tags r:id="rId92"/>
            </p:custDataLst>
            <p:extLst>
              <p:ext uri="{D42A27DB-BD31-4B8C-83A1-F6EECF244321}">
                <p14:modId xmlns:p14="http://schemas.microsoft.com/office/powerpoint/2010/main" val="1136975785"/>
              </p:ext>
            </p:extLst>
          </p:nvPr>
        </p:nvGraphicFramePr>
        <p:xfrm>
          <a:off x="9434513" y="3976688"/>
          <a:ext cx="188912" cy="11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6" name="Worksheet" r:id="rId185" imgW="1150443" imgH="175197" progId="Excel.Sheet.12">
                  <p:link updateAutomatic="1"/>
                </p:oleObj>
              </mc:Choice>
              <mc:Fallback>
                <p:oleObj name="Worksheet" r:id="rId18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86"/>
                      <a:stretch>
                        <a:fillRect/>
                      </a:stretch>
                    </p:blipFill>
                    <p:spPr>
                      <a:xfrm>
                        <a:off x="9434513" y="3976688"/>
                        <a:ext cx="188912" cy="11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" name="Object 221"/>
          <p:cNvGraphicFramePr>
            <a:graphicFrameLocks/>
          </p:cNvGraphicFramePr>
          <p:nvPr>
            <p:custDataLst>
              <p:tags r:id="rId93"/>
            </p:custDataLst>
            <p:extLst>
              <p:ext uri="{D42A27DB-BD31-4B8C-83A1-F6EECF244321}">
                <p14:modId xmlns:p14="http://schemas.microsoft.com/office/powerpoint/2010/main" val="1042632991"/>
              </p:ext>
            </p:extLst>
          </p:nvPr>
        </p:nvGraphicFramePr>
        <p:xfrm>
          <a:off x="9434513" y="4237038"/>
          <a:ext cx="188912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7" name="Worksheet" r:id="rId187" imgW="1150443" imgH="175197" progId="Excel.Sheet.12">
                  <p:link updateAutomatic="1"/>
                </p:oleObj>
              </mc:Choice>
              <mc:Fallback>
                <p:oleObj name="Worksheet" r:id="rId18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86"/>
                      <a:stretch>
                        <a:fillRect/>
                      </a:stretch>
                    </p:blipFill>
                    <p:spPr>
                      <a:xfrm>
                        <a:off x="9434513" y="4237038"/>
                        <a:ext cx="188912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" name="Object 222"/>
          <p:cNvGraphicFramePr>
            <a:graphicFrameLocks/>
          </p:cNvGraphicFramePr>
          <p:nvPr>
            <p:custDataLst>
              <p:tags r:id="rId94"/>
            </p:custDataLst>
            <p:extLst>
              <p:ext uri="{D42A27DB-BD31-4B8C-83A1-F6EECF244321}">
                <p14:modId xmlns:p14="http://schemas.microsoft.com/office/powerpoint/2010/main" val="4186856369"/>
              </p:ext>
            </p:extLst>
          </p:nvPr>
        </p:nvGraphicFramePr>
        <p:xfrm>
          <a:off x="9434513" y="4110038"/>
          <a:ext cx="188912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8" name="Worksheet" r:id="rId188" imgW="1150443" imgH="175197" progId="Excel.Sheet.12">
                  <p:link updateAutomatic="1"/>
                </p:oleObj>
              </mc:Choice>
              <mc:Fallback>
                <p:oleObj name="Worksheet" r:id="rId18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89"/>
                      <a:stretch>
                        <a:fillRect/>
                      </a:stretch>
                    </p:blipFill>
                    <p:spPr>
                      <a:xfrm>
                        <a:off x="9434513" y="4110038"/>
                        <a:ext cx="188912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" name="Object 243"/>
          <p:cNvGraphicFramePr>
            <a:graphicFrameLocks/>
          </p:cNvGraphicFramePr>
          <p:nvPr>
            <p:custDataLst>
              <p:tags r:id="rId95"/>
            </p:custDataLst>
            <p:extLst>
              <p:ext uri="{D42A27DB-BD31-4B8C-83A1-F6EECF244321}">
                <p14:modId xmlns:p14="http://schemas.microsoft.com/office/powerpoint/2010/main" val="4141482975"/>
              </p:ext>
            </p:extLst>
          </p:nvPr>
        </p:nvGraphicFramePr>
        <p:xfrm>
          <a:off x="7642225" y="4462463"/>
          <a:ext cx="185738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9" name="Worksheet" r:id="rId190" imgW="1150443" imgH="175197" progId="Excel.Sheet.12">
                  <p:link updateAutomatic="1"/>
                </p:oleObj>
              </mc:Choice>
              <mc:Fallback>
                <p:oleObj name="Worksheet" r:id="rId19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82"/>
                      <a:stretch>
                        <a:fillRect/>
                      </a:stretch>
                    </p:blipFill>
                    <p:spPr>
                      <a:xfrm>
                        <a:off x="7642225" y="4462463"/>
                        <a:ext cx="185738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" name="Object 244"/>
          <p:cNvGraphicFramePr>
            <a:graphicFrameLocks/>
          </p:cNvGraphicFramePr>
          <p:nvPr>
            <p:custDataLst>
              <p:tags r:id="rId96"/>
            </p:custDataLst>
            <p:extLst>
              <p:ext uri="{D42A27DB-BD31-4B8C-83A1-F6EECF244321}">
                <p14:modId xmlns:p14="http://schemas.microsoft.com/office/powerpoint/2010/main" val="1139725504"/>
              </p:ext>
            </p:extLst>
          </p:nvPr>
        </p:nvGraphicFramePr>
        <p:xfrm>
          <a:off x="7642225" y="4727575"/>
          <a:ext cx="184150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0" name="Worksheet" r:id="rId191" imgW="1150443" imgH="175197" progId="Excel.Sheet.12">
                  <p:link updateAutomatic="1"/>
                </p:oleObj>
              </mc:Choice>
              <mc:Fallback>
                <p:oleObj name="Worksheet" r:id="rId19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82"/>
                      <a:stretch>
                        <a:fillRect/>
                      </a:stretch>
                    </p:blipFill>
                    <p:spPr>
                      <a:xfrm>
                        <a:off x="7642225" y="4727575"/>
                        <a:ext cx="184150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" name="Object 246"/>
          <p:cNvGraphicFramePr>
            <a:graphicFrameLocks/>
          </p:cNvGraphicFramePr>
          <p:nvPr>
            <p:custDataLst>
              <p:tags r:id="rId97"/>
            </p:custDataLst>
            <p:extLst>
              <p:ext uri="{D42A27DB-BD31-4B8C-83A1-F6EECF244321}">
                <p14:modId xmlns:p14="http://schemas.microsoft.com/office/powerpoint/2010/main" val="4040833361"/>
              </p:ext>
            </p:extLst>
          </p:nvPr>
        </p:nvGraphicFramePr>
        <p:xfrm>
          <a:off x="7642225" y="4586288"/>
          <a:ext cx="185738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1" name="Worksheet" r:id="rId192" imgW="1150443" imgH="175197" progId="Excel.Sheet.12">
                  <p:link updateAutomatic="1"/>
                </p:oleObj>
              </mc:Choice>
              <mc:Fallback>
                <p:oleObj name="Worksheet" r:id="rId19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47"/>
                      <a:stretch>
                        <a:fillRect/>
                      </a:stretch>
                    </p:blipFill>
                    <p:spPr>
                      <a:xfrm>
                        <a:off x="7642225" y="4586288"/>
                        <a:ext cx="185738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" name="Object 273"/>
          <p:cNvGraphicFramePr>
            <a:graphicFrameLocks/>
          </p:cNvGraphicFramePr>
          <p:nvPr>
            <p:custDataLst>
              <p:tags r:id="rId98"/>
            </p:custDataLst>
            <p:extLst>
              <p:ext uri="{D42A27DB-BD31-4B8C-83A1-F6EECF244321}">
                <p14:modId xmlns:p14="http://schemas.microsoft.com/office/powerpoint/2010/main" val="91936921"/>
              </p:ext>
            </p:extLst>
          </p:nvPr>
        </p:nvGraphicFramePr>
        <p:xfrm>
          <a:off x="9434513" y="4449763"/>
          <a:ext cx="188912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2" name="Worksheet" r:id="rId193" imgW="1150443" imgH="175197" progId="Excel.Sheet.12">
                  <p:link updateAutomatic="1"/>
                </p:oleObj>
              </mc:Choice>
              <mc:Fallback>
                <p:oleObj name="Worksheet" r:id="rId19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82"/>
                      <a:stretch>
                        <a:fillRect/>
                      </a:stretch>
                    </p:blipFill>
                    <p:spPr>
                      <a:xfrm>
                        <a:off x="9434513" y="4449763"/>
                        <a:ext cx="188912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" name="Object 274"/>
          <p:cNvGraphicFramePr>
            <a:graphicFrameLocks/>
          </p:cNvGraphicFramePr>
          <p:nvPr>
            <p:custDataLst>
              <p:tags r:id="rId99"/>
            </p:custDataLst>
            <p:extLst>
              <p:ext uri="{D42A27DB-BD31-4B8C-83A1-F6EECF244321}">
                <p14:modId xmlns:p14="http://schemas.microsoft.com/office/powerpoint/2010/main" val="2258481307"/>
              </p:ext>
            </p:extLst>
          </p:nvPr>
        </p:nvGraphicFramePr>
        <p:xfrm>
          <a:off x="9434513" y="4727575"/>
          <a:ext cx="188912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3" name="Worksheet" r:id="rId194" imgW="1150443" imgH="175197" progId="Excel.Sheet.12">
                  <p:link updateAutomatic="1"/>
                </p:oleObj>
              </mc:Choice>
              <mc:Fallback>
                <p:oleObj name="Worksheet" r:id="rId19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82"/>
                      <a:stretch>
                        <a:fillRect/>
                      </a:stretch>
                    </p:blipFill>
                    <p:spPr>
                      <a:xfrm>
                        <a:off x="9434513" y="4727575"/>
                        <a:ext cx="188912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" name="Object 275"/>
          <p:cNvGraphicFramePr>
            <a:graphicFrameLocks/>
          </p:cNvGraphicFramePr>
          <p:nvPr>
            <p:custDataLst>
              <p:tags r:id="rId100"/>
            </p:custDataLst>
            <p:extLst>
              <p:ext uri="{D42A27DB-BD31-4B8C-83A1-F6EECF244321}">
                <p14:modId xmlns:p14="http://schemas.microsoft.com/office/powerpoint/2010/main" val="2794551361"/>
              </p:ext>
            </p:extLst>
          </p:nvPr>
        </p:nvGraphicFramePr>
        <p:xfrm>
          <a:off x="9434513" y="4594225"/>
          <a:ext cx="188912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4" name="Worksheet" r:id="rId195" imgW="1150443" imgH="175197" progId="Excel.Sheet.12">
                  <p:link updateAutomatic="1"/>
                </p:oleObj>
              </mc:Choice>
              <mc:Fallback>
                <p:oleObj name="Worksheet" r:id="rId19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47"/>
                      <a:stretch>
                        <a:fillRect/>
                      </a:stretch>
                    </p:blipFill>
                    <p:spPr>
                      <a:xfrm>
                        <a:off x="9434513" y="4594225"/>
                        <a:ext cx="188912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" name="Object 276"/>
          <p:cNvGraphicFramePr>
            <a:graphicFrameLocks/>
          </p:cNvGraphicFramePr>
          <p:nvPr>
            <p:custDataLst>
              <p:tags r:id="rId101"/>
            </p:custDataLst>
            <p:extLst>
              <p:ext uri="{D42A27DB-BD31-4B8C-83A1-F6EECF244321}">
                <p14:modId xmlns:p14="http://schemas.microsoft.com/office/powerpoint/2010/main" val="1703144152"/>
              </p:ext>
            </p:extLst>
          </p:nvPr>
        </p:nvGraphicFramePr>
        <p:xfrm>
          <a:off x="2894013" y="5065713"/>
          <a:ext cx="190500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5" name="Worksheet" r:id="rId196" imgW="1150443" imgH="175197" progId="Excel.Sheet.12">
                  <p:link updateAutomatic="1"/>
                </p:oleObj>
              </mc:Choice>
              <mc:Fallback>
                <p:oleObj name="Worksheet" r:id="rId19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72"/>
                      <a:stretch>
                        <a:fillRect/>
                      </a:stretch>
                    </p:blipFill>
                    <p:spPr>
                      <a:xfrm>
                        <a:off x="2894013" y="5065713"/>
                        <a:ext cx="190500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" name="Object 277"/>
          <p:cNvGraphicFramePr>
            <a:graphicFrameLocks/>
          </p:cNvGraphicFramePr>
          <p:nvPr>
            <p:custDataLst>
              <p:tags r:id="rId102"/>
            </p:custDataLst>
            <p:extLst>
              <p:ext uri="{D42A27DB-BD31-4B8C-83A1-F6EECF244321}">
                <p14:modId xmlns:p14="http://schemas.microsoft.com/office/powerpoint/2010/main" val="2651575655"/>
              </p:ext>
            </p:extLst>
          </p:nvPr>
        </p:nvGraphicFramePr>
        <p:xfrm>
          <a:off x="5805488" y="5065713"/>
          <a:ext cx="188912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6" name="Worksheet" r:id="rId197" imgW="1150443" imgH="175197" progId="Excel.Sheet.12">
                  <p:link updateAutomatic="1"/>
                </p:oleObj>
              </mc:Choice>
              <mc:Fallback>
                <p:oleObj name="Worksheet" r:id="rId19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72"/>
                      <a:stretch>
                        <a:fillRect/>
                      </a:stretch>
                    </p:blipFill>
                    <p:spPr>
                      <a:xfrm>
                        <a:off x="5805488" y="5065713"/>
                        <a:ext cx="188912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" name="Object 278"/>
          <p:cNvGraphicFramePr>
            <a:graphicFrameLocks/>
          </p:cNvGraphicFramePr>
          <p:nvPr>
            <p:custDataLst>
              <p:tags r:id="rId103"/>
            </p:custDataLst>
            <p:extLst>
              <p:ext uri="{D42A27DB-BD31-4B8C-83A1-F6EECF244321}">
                <p14:modId xmlns:p14="http://schemas.microsoft.com/office/powerpoint/2010/main" val="1003775305"/>
              </p:ext>
            </p:extLst>
          </p:nvPr>
        </p:nvGraphicFramePr>
        <p:xfrm>
          <a:off x="7227888" y="5065713"/>
          <a:ext cx="18732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7" name="Worksheet" r:id="rId198" imgW="1150443" imgH="175197" progId="Excel.Sheet.12">
                  <p:link updateAutomatic="1"/>
                </p:oleObj>
              </mc:Choice>
              <mc:Fallback>
                <p:oleObj name="Worksheet" r:id="rId19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65"/>
                      <a:stretch>
                        <a:fillRect/>
                      </a:stretch>
                    </p:blipFill>
                    <p:spPr>
                      <a:xfrm>
                        <a:off x="7227888" y="5065713"/>
                        <a:ext cx="18732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" name="Object 280"/>
          <p:cNvGraphicFramePr>
            <a:graphicFrameLocks/>
          </p:cNvGraphicFramePr>
          <p:nvPr>
            <p:custDataLst>
              <p:tags r:id="rId104"/>
            </p:custDataLst>
            <p:extLst>
              <p:ext uri="{D42A27DB-BD31-4B8C-83A1-F6EECF244321}">
                <p14:modId xmlns:p14="http://schemas.microsoft.com/office/powerpoint/2010/main" val="1312715842"/>
              </p:ext>
            </p:extLst>
          </p:nvPr>
        </p:nvGraphicFramePr>
        <p:xfrm>
          <a:off x="8601075" y="5065713"/>
          <a:ext cx="18732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8" name="Worksheet" r:id="rId199" imgW="1150443" imgH="175197" progId="Excel.Sheet.12">
                  <p:link updateAutomatic="1"/>
                </p:oleObj>
              </mc:Choice>
              <mc:Fallback>
                <p:oleObj name="Worksheet" r:id="rId19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70"/>
                      <a:stretch>
                        <a:fillRect/>
                      </a:stretch>
                    </p:blipFill>
                    <p:spPr>
                      <a:xfrm>
                        <a:off x="8601075" y="5065713"/>
                        <a:ext cx="18732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" name="Object 281"/>
          <p:cNvGraphicFramePr>
            <a:graphicFrameLocks/>
          </p:cNvGraphicFramePr>
          <p:nvPr>
            <p:custDataLst>
              <p:tags r:id="rId105"/>
            </p:custDataLst>
            <p:extLst>
              <p:ext uri="{D42A27DB-BD31-4B8C-83A1-F6EECF244321}">
                <p14:modId xmlns:p14="http://schemas.microsoft.com/office/powerpoint/2010/main" val="3448669211"/>
              </p:ext>
            </p:extLst>
          </p:nvPr>
        </p:nvGraphicFramePr>
        <p:xfrm>
          <a:off x="9937750" y="5065713"/>
          <a:ext cx="18732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9" name="Worksheet" r:id="rId200" imgW="1150443" imgH="175197" progId="Excel.Sheet.12">
                  <p:link updateAutomatic="1"/>
                </p:oleObj>
              </mc:Choice>
              <mc:Fallback>
                <p:oleObj name="Worksheet" r:id="rId20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01"/>
                      <a:stretch>
                        <a:fillRect/>
                      </a:stretch>
                    </p:blipFill>
                    <p:spPr>
                      <a:xfrm>
                        <a:off x="9937750" y="5065713"/>
                        <a:ext cx="18732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" name="Object 285"/>
          <p:cNvGraphicFramePr>
            <a:graphicFrameLocks/>
          </p:cNvGraphicFramePr>
          <p:nvPr>
            <p:custDataLst>
              <p:tags r:id="rId106"/>
            </p:custDataLst>
            <p:extLst>
              <p:ext uri="{D42A27DB-BD31-4B8C-83A1-F6EECF244321}">
                <p14:modId xmlns:p14="http://schemas.microsoft.com/office/powerpoint/2010/main" val="3643407354"/>
              </p:ext>
            </p:extLst>
          </p:nvPr>
        </p:nvGraphicFramePr>
        <p:xfrm>
          <a:off x="4287838" y="5038725"/>
          <a:ext cx="187325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0" name="Worksheet" r:id="rId202" imgW="1150443" imgH="175197" progId="Excel.Sheet.12">
                  <p:link updateAutomatic="1"/>
                </p:oleObj>
              </mc:Choice>
              <mc:Fallback>
                <p:oleObj name="Worksheet" r:id="rId20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03"/>
                      <a:stretch>
                        <a:fillRect/>
                      </a:stretch>
                    </p:blipFill>
                    <p:spPr>
                      <a:xfrm>
                        <a:off x="4287838" y="5038725"/>
                        <a:ext cx="187325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" name="Object 286"/>
          <p:cNvGraphicFramePr>
            <a:graphicFrameLocks/>
          </p:cNvGraphicFramePr>
          <p:nvPr>
            <p:custDataLst>
              <p:tags r:id="rId107"/>
            </p:custDataLst>
            <p:extLst>
              <p:ext uri="{D42A27DB-BD31-4B8C-83A1-F6EECF244321}">
                <p14:modId xmlns:p14="http://schemas.microsoft.com/office/powerpoint/2010/main" val="2910474964"/>
              </p:ext>
            </p:extLst>
          </p:nvPr>
        </p:nvGraphicFramePr>
        <p:xfrm>
          <a:off x="4287838" y="5330825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1" name="Worksheet" r:id="rId204" imgW="1150443" imgH="175197" progId="Excel.Sheet.12">
                  <p:link updateAutomatic="1"/>
                </p:oleObj>
              </mc:Choice>
              <mc:Fallback>
                <p:oleObj name="Worksheet" r:id="rId20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05"/>
                      <a:stretch>
                        <a:fillRect/>
                      </a:stretch>
                    </p:blipFill>
                    <p:spPr>
                      <a:xfrm>
                        <a:off x="4287838" y="5330825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/>
          <p:cNvGraphicFramePr>
            <a:graphicFrameLocks/>
          </p:cNvGraphicFramePr>
          <p:nvPr>
            <p:custDataLst>
              <p:tags r:id="rId108"/>
            </p:custDataLst>
            <p:extLst>
              <p:ext uri="{D42A27DB-BD31-4B8C-83A1-F6EECF244321}">
                <p14:modId xmlns:p14="http://schemas.microsoft.com/office/powerpoint/2010/main" val="1329292260"/>
              </p:ext>
            </p:extLst>
          </p:nvPr>
        </p:nvGraphicFramePr>
        <p:xfrm>
          <a:off x="4287838" y="5183188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2" name="Worksheet" r:id="rId206" imgW="1150443" imgH="175197" progId="Excel.Sheet.12">
                  <p:link updateAutomatic="1"/>
                </p:oleObj>
              </mc:Choice>
              <mc:Fallback>
                <p:oleObj name="Worksheet" r:id="rId20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07"/>
                      <a:stretch>
                        <a:fillRect/>
                      </a:stretch>
                    </p:blipFill>
                    <p:spPr>
                      <a:xfrm>
                        <a:off x="4287838" y="5183188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" name="TextBox 185"/>
          <p:cNvSpPr txBox="1"/>
          <p:nvPr>
            <p:custDataLst>
              <p:tags r:id="rId109"/>
            </p:custDataLst>
          </p:nvPr>
        </p:nvSpPr>
        <p:spPr>
          <a:xfrm>
            <a:off x="4145077" y="5217679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187" name="TextBox 186"/>
          <p:cNvSpPr txBox="1"/>
          <p:nvPr>
            <p:custDataLst>
              <p:tags r:id="rId110"/>
            </p:custDataLst>
          </p:nvPr>
        </p:nvSpPr>
        <p:spPr>
          <a:xfrm>
            <a:off x="4146835" y="5347650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188" name="TextBox 187"/>
          <p:cNvSpPr txBox="1"/>
          <p:nvPr>
            <p:custDataLst>
              <p:tags r:id="rId111"/>
            </p:custDataLst>
          </p:nvPr>
        </p:nvSpPr>
        <p:spPr>
          <a:xfrm>
            <a:off x="4114800" y="5051855"/>
            <a:ext cx="196013" cy="843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PULi</a:t>
            </a:r>
          </a:p>
        </p:txBody>
      </p:sp>
      <p:sp>
        <p:nvSpPr>
          <p:cNvPr id="201" name="TextBox 200"/>
          <p:cNvSpPr txBox="1"/>
          <p:nvPr>
            <p:custDataLst>
              <p:tags r:id="rId112"/>
            </p:custDataLst>
          </p:nvPr>
        </p:nvSpPr>
        <p:spPr>
          <a:xfrm>
            <a:off x="7509549" y="3973235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203" name="TextBox 202"/>
          <p:cNvSpPr txBox="1"/>
          <p:nvPr>
            <p:custDataLst>
              <p:tags r:id="rId113"/>
            </p:custDataLst>
          </p:nvPr>
        </p:nvSpPr>
        <p:spPr>
          <a:xfrm>
            <a:off x="7520219" y="4104681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210" name="TextBox 209"/>
          <p:cNvSpPr txBox="1"/>
          <p:nvPr>
            <p:custDataLst>
              <p:tags r:id="rId114"/>
            </p:custDataLst>
          </p:nvPr>
        </p:nvSpPr>
        <p:spPr>
          <a:xfrm>
            <a:off x="7521977" y="4234652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211" name="TextBox 210"/>
          <p:cNvSpPr txBox="1"/>
          <p:nvPr>
            <p:custDataLst>
              <p:tags r:id="rId115"/>
            </p:custDataLst>
          </p:nvPr>
        </p:nvSpPr>
        <p:spPr>
          <a:xfrm>
            <a:off x="9262948" y="3970743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213" name="TextBox 212"/>
          <p:cNvSpPr txBox="1"/>
          <p:nvPr>
            <p:custDataLst>
              <p:tags r:id="rId116"/>
            </p:custDataLst>
          </p:nvPr>
        </p:nvSpPr>
        <p:spPr>
          <a:xfrm>
            <a:off x="9273618" y="4102189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215" name="TextBox 214"/>
          <p:cNvSpPr txBox="1"/>
          <p:nvPr>
            <p:custDataLst>
              <p:tags r:id="rId117"/>
            </p:custDataLst>
          </p:nvPr>
        </p:nvSpPr>
        <p:spPr>
          <a:xfrm>
            <a:off x="9275376" y="4232160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216" name="TextBox 215"/>
          <p:cNvSpPr txBox="1"/>
          <p:nvPr>
            <p:custDataLst>
              <p:tags r:id="rId118"/>
            </p:custDataLst>
          </p:nvPr>
        </p:nvSpPr>
        <p:spPr>
          <a:xfrm>
            <a:off x="7512921" y="4459658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217" name="TextBox 216"/>
          <p:cNvSpPr txBox="1"/>
          <p:nvPr>
            <p:custDataLst>
              <p:tags r:id="rId119"/>
            </p:custDataLst>
          </p:nvPr>
        </p:nvSpPr>
        <p:spPr>
          <a:xfrm>
            <a:off x="7523591" y="4591104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225" name="TextBox 224"/>
          <p:cNvSpPr txBox="1"/>
          <p:nvPr>
            <p:custDataLst>
              <p:tags r:id="rId120"/>
            </p:custDataLst>
          </p:nvPr>
        </p:nvSpPr>
        <p:spPr>
          <a:xfrm>
            <a:off x="7525349" y="4721075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226" name="TextBox 225"/>
          <p:cNvSpPr txBox="1"/>
          <p:nvPr>
            <p:custDataLst>
              <p:tags r:id="rId121"/>
            </p:custDataLst>
          </p:nvPr>
        </p:nvSpPr>
        <p:spPr>
          <a:xfrm>
            <a:off x="9285866" y="4469990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ctr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227" name="TextBox 226"/>
          <p:cNvSpPr txBox="1"/>
          <p:nvPr>
            <p:custDataLst>
              <p:tags r:id="rId122"/>
            </p:custDataLst>
          </p:nvPr>
        </p:nvSpPr>
        <p:spPr>
          <a:xfrm>
            <a:off x="9304487" y="4609387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228" name="TextBox 227"/>
          <p:cNvSpPr txBox="1"/>
          <p:nvPr>
            <p:custDataLst>
              <p:tags r:id="rId123"/>
            </p:custDataLst>
          </p:nvPr>
        </p:nvSpPr>
        <p:spPr>
          <a:xfrm>
            <a:off x="9306245" y="4723456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126" name="Text Box 37____________________________________________________________"/>
          <p:cNvSpPr txBox="1">
            <a:spLocks noChangeArrowheads="1"/>
          </p:cNvSpPr>
          <p:nvPr>
            <p:custDataLst>
              <p:tags r:id="rId124"/>
            </p:custDataLst>
          </p:nvPr>
        </p:nvSpPr>
        <p:spPr bwMode="auto">
          <a:xfrm>
            <a:off x="3989233" y="3443767"/>
            <a:ext cx="18288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>
                <a:solidFill>
                  <a:schemeClr val="accent3"/>
                </a:solidFill>
              </a:rPr>
              <a:t>TCT </a:t>
            </a:r>
            <a:r>
              <a:rPr lang="en-US" sz="1000" b="1" dirty="0">
                <a:solidFill>
                  <a:schemeClr val="accent3"/>
                </a:solidFill>
                <a:latin typeface="Symbol" panose="05050102010706020507" pitchFamily="18" charset="2"/>
              </a:rPr>
              <a:t>Æ</a:t>
            </a:r>
            <a:r>
              <a:rPr lang="de-DE" altLang="en-US" sz="1000" b="1" dirty="0">
                <a:solidFill>
                  <a:schemeClr val="accent3"/>
                </a:solidFill>
              </a:rPr>
              <a:t> MRO </a:t>
            </a:r>
            <a:r>
              <a:rPr lang="de-DE" altLang="en-US" sz="1000" b="1" dirty="0" smtClean="0">
                <a:solidFill>
                  <a:schemeClr val="accent3"/>
                </a:solidFill>
              </a:rPr>
              <a:t>HDEV5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27" name="Text Box 37_____________________________________________________________"/>
          <p:cNvSpPr txBox="1">
            <a:spLocks noChangeArrowheads="1"/>
          </p:cNvSpPr>
          <p:nvPr>
            <p:custDataLst>
              <p:tags r:id="rId125"/>
            </p:custDataLst>
          </p:nvPr>
        </p:nvSpPr>
        <p:spPr bwMode="auto">
          <a:xfrm>
            <a:off x="2128511" y="3436198"/>
            <a:ext cx="18288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>
                <a:solidFill>
                  <a:schemeClr val="accent3"/>
                </a:solidFill>
              </a:rPr>
              <a:t>TCT </a:t>
            </a:r>
            <a:r>
              <a:rPr lang="en-US" sz="1000" b="1" dirty="0">
                <a:solidFill>
                  <a:schemeClr val="accent3"/>
                </a:solidFill>
                <a:latin typeface="Symbol" panose="05050102010706020507" pitchFamily="18" charset="2"/>
              </a:rPr>
              <a:t>Æ</a:t>
            </a:r>
            <a:r>
              <a:rPr lang="de-DE" altLang="en-US" sz="1000" b="1" dirty="0">
                <a:solidFill>
                  <a:schemeClr val="accent3"/>
                </a:solidFill>
              </a:rPr>
              <a:t> MRO </a:t>
            </a:r>
            <a:r>
              <a:rPr lang="de-DE" altLang="en-US" sz="1000" b="1" dirty="0" smtClean="0">
                <a:solidFill>
                  <a:schemeClr val="accent3"/>
                </a:solidFill>
              </a:rPr>
              <a:t>EV14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graphicFrame>
        <p:nvGraphicFramePr>
          <p:cNvPr id="23" name="Object 22"/>
          <p:cNvGraphicFramePr>
            <a:graphicFrameLocks/>
          </p:cNvGraphicFramePr>
          <p:nvPr>
            <p:custDataLst>
              <p:tags r:id="rId126"/>
            </p:custDataLst>
            <p:extLst>
              <p:ext uri="{D42A27DB-BD31-4B8C-83A1-F6EECF244321}">
                <p14:modId xmlns:p14="http://schemas.microsoft.com/office/powerpoint/2010/main" val="1292305156"/>
              </p:ext>
            </p:extLst>
          </p:nvPr>
        </p:nvGraphicFramePr>
        <p:xfrm>
          <a:off x="3625850" y="3536950"/>
          <a:ext cx="188913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3" name="Worksheet" r:id="rId208" imgW="1150443" imgH="175197" progId="Excel.Sheet.12">
                  <p:link updateAutomatic="1"/>
                </p:oleObj>
              </mc:Choice>
              <mc:Fallback>
                <p:oleObj name="Worksheet" r:id="rId20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51"/>
                      <a:stretch>
                        <a:fillRect/>
                      </a:stretch>
                    </p:blipFill>
                    <p:spPr>
                      <a:xfrm>
                        <a:off x="3625850" y="3536950"/>
                        <a:ext cx="188913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" name="Object 228"/>
          <p:cNvGraphicFramePr>
            <a:graphicFrameLocks/>
          </p:cNvGraphicFramePr>
          <p:nvPr>
            <p:custDataLst>
              <p:tags r:id="rId127"/>
            </p:custDataLst>
            <p:extLst>
              <p:ext uri="{D42A27DB-BD31-4B8C-83A1-F6EECF244321}">
                <p14:modId xmlns:p14="http://schemas.microsoft.com/office/powerpoint/2010/main" val="3375735880"/>
              </p:ext>
            </p:extLst>
          </p:nvPr>
        </p:nvGraphicFramePr>
        <p:xfrm>
          <a:off x="5492750" y="3549650"/>
          <a:ext cx="188913" cy="11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4" name="Worksheet" r:id="rId209" imgW="1150443" imgH="175197" progId="Excel.Sheet.12">
                  <p:link updateAutomatic="1"/>
                </p:oleObj>
              </mc:Choice>
              <mc:Fallback>
                <p:oleObj name="Worksheet" r:id="rId20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10"/>
                      <a:stretch>
                        <a:fillRect/>
                      </a:stretch>
                    </p:blipFill>
                    <p:spPr>
                      <a:xfrm>
                        <a:off x="5492750" y="3549650"/>
                        <a:ext cx="188913" cy="115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" name="TextBox 145"/>
          <p:cNvSpPr txBox="1"/>
          <p:nvPr>
            <p:custDataLst>
              <p:tags r:id="rId128"/>
            </p:custDataLst>
          </p:nvPr>
        </p:nvSpPr>
        <p:spPr>
          <a:xfrm>
            <a:off x="2697474" y="5081967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TCIR</a:t>
            </a:r>
          </a:p>
        </p:txBody>
      </p:sp>
      <p:sp>
        <p:nvSpPr>
          <p:cNvPr id="147" name="TextBox 146"/>
          <p:cNvSpPr txBox="1"/>
          <p:nvPr>
            <p:custDataLst>
              <p:tags r:id="rId129"/>
            </p:custDataLst>
          </p:nvPr>
        </p:nvSpPr>
        <p:spPr>
          <a:xfrm>
            <a:off x="2708948" y="5212991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KZT</a:t>
            </a:r>
          </a:p>
        </p:txBody>
      </p:sp>
      <p:graphicFrame>
        <p:nvGraphicFramePr>
          <p:cNvPr id="230" name="Object 229"/>
          <p:cNvGraphicFramePr>
            <a:graphicFrameLocks/>
          </p:cNvGraphicFramePr>
          <p:nvPr>
            <p:custDataLst>
              <p:tags r:id="rId130"/>
            </p:custDataLst>
            <p:extLst>
              <p:ext uri="{D42A27DB-BD31-4B8C-83A1-F6EECF244321}">
                <p14:modId xmlns:p14="http://schemas.microsoft.com/office/powerpoint/2010/main" val="856107292"/>
              </p:ext>
            </p:extLst>
          </p:nvPr>
        </p:nvGraphicFramePr>
        <p:xfrm>
          <a:off x="2890838" y="5213350"/>
          <a:ext cx="1905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5" name="Worksheet" r:id="rId211" imgW="1150443" imgH="175197" progId="Excel.Sheet.12">
                  <p:link updateAutomatic="1"/>
                </p:oleObj>
              </mc:Choice>
              <mc:Fallback>
                <p:oleObj name="Worksheet" r:id="rId21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12"/>
                      <a:stretch>
                        <a:fillRect/>
                      </a:stretch>
                    </p:blipFill>
                    <p:spPr>
                      <a:xfrm>
                        <a:off x="2890838" y="5213350"/>
                        <a:ext cx="190500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" name="TextBox 153"/>
          <p:cNvSpPr txBox="1"/>
          <p:nvPr>
            <p:custDataLst>
              <p:tags r:id="rId131"/>
            </p:custDataLst>
          </p:nvPr>
        </p:nvSpPr>
        <p:spPr>
          <a:xfrm>
            <a:off x="2815600" y="5565499"/>
            <a:ext cx="6968480" cy="330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500"/>
              </a:spcBef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Traffic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light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logic    -&gt; If Scenario is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specified</a:t>
            </a:r>
            <a:r>
              <a:rPr lang="en-US" sz="900" b="1" kern="0" noProof="0" dirty="0">
                <a:solidFill>
                  <a:srgbClr val="000000"/>
                </a:solidFill>
              </a:rPr>
              <a:t> </a:t>
            </a:r>
            <a:r>
              <a:rPr lang="en-US" sz="900" b="1" kern="0" noProof="0" dirty="0" smtClean="0">
                <a:solidFill>
                  <a:srgbClr val="000000"/>
                </a:solidFill>
              </a:rPr>
              <a:t>=</a:t>
            </a:r>
            <a:r>
              <a:rPr lang="en-US" sz="900" b="1" kern="0" dirty="0" smtClean="0">
                <a:solidFill>
                  <a:srgbClr val="000000"/>
                </a:solidFill>
              </a:rPr>
              <a:t> </a:t>
            </a:r>
            <a:r>
              <a:rPr lang="en-US" sz="1000" b="1" kern="0" dirty="0" smtClean="0">
                <a:solidFill>
                  <a:schemeClr val="accent3"/>
                </a:solidFill>
              </a:rPr>
              <a:t>C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F</a:t>
            </a: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 a.m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lang="en-US" sz="1050" b="1" kern="0" dirty="0">
                <a:solidFill>
                  <a:schemeClr val="accent3"/>
                </a:solidFill>
              </a:rPr>
              <a:t>xx </a:t>
            </a:r>
            <a:r>
              <a:rPr kumimoji="0" lang="en-US" sz="1050" b="1" i="0" u="none" strike="noStrike" kern="0" cap="none" spc="0" normalizeH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vs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respective scenario</a:t>
            </a:r>
            <a:r>
              <a:rPr lang="en-US" sz="800" b="1" kern="0" dirty="0" smtClean="0">
                <a:solidFill>
                  <a:srgbClr val="000000"/>
                </a:solidFill>
              </a:rPr>
              <a:t> </a:t>
            </a:r>
            <a:r>
              <a:rPr lang="en-US" sz="800" b="1" kern="0" dirty="0">
                <a:solidFill>
                  <a:srgbClr val="000000"/>
                </a:solidFill>
              </a:rPr>
              <a:t>(</a:t>
            </a:r>
            <a:r>
              <a:rPr lang="en-US" sz="900" b="1" kern="0" dirty="0">
                <a:solidFill>
                  <a:schemeClr val="accent3"/>
                </a:solidFill>
              </a:rPr>
              <a:t>TBP, </a:t>
            </a:r>
            <a:r>
              <a:rPr lang="en-US" sz="900" b="1" kern="0" dirty="0" smtClean="0">
                <a:solidFill>
                  <a:schemeClr val="accent3"/>
                </a:solidFill>
              </a:rPr>
              <a:t>Stretch, </a:t>
            </a:r>
            <a:r>
              <a:rPr lang="en-US" sz="900" b="1" kern="0" dirty="0">
                <a:solidFill>
                  <a:schemeClr val="accent3"/>
                </a:solidFill>
              </a:rPr>
              <a:t>FC, PULi and CF</a:t>
            </a:r>
            <a:r>
              <a:rPr lang="en-US" sz="800" b="1" kern="0" dirty="0">
                <a:solidFill>
                  <a:srgbClr val="000000"/>
                </a:solidFill>
              </a:rPr>
              <a:t>)</a:t>
            </a: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>
              <a:spcBef>
                <a:spcPts val="500"/>
              </a:spcBef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lang="en-US" sz="900" b="1" kern="0" dirty="0" smtClean="0">
                <a:solidFill>
                  <a:srgbClr val="000000"/>
                </a:solidFill>
              </a:rPr>
              <a:t>	      -&gt;  If there’s no Scenario specified = </a:t>
            </a:r>
            <a:r>
              <a:rPr lang="en-US" sz="1000" b="1" kern="0" dirty="0">
                <a:solidFill>
                  <a:schemeClr val="accent3"/>
                </a:solidFill>
              </a:rPr>
              <a:t>CF </a:t>
            </a:r>
            <a:r>
              <a:rPr lang="en-US" sz="1000" b="1" kern="0" dirty="0" smtClean="0">
                <a:solidFill>
                  <a:schemeClr val="accent3"/>
                </a:solidFill>
              </a:rPr>
              <a:t>a.m. xx </a:t>
            </a:r>
            <a:r>
              <a:rPr lang="en-US" sz="1000" b="1" kern="0" dirty="0">
                <a:solidFill>
                  <a:schemeClr val="accent3"/>
                </a:solidFill>
              </a:rPr>
              <a:t>vs</a:t>
            </a:r>
            <a:r>
              <a:rPr lang="en-US" sz="900" b="1" kern="0" dirty="0" smtClean="0">
                <a:solidFill>
                  <a:srgbClr val="000000"/>
                </a:solidFill>
              </a:rPr>
              <a:t>. Pre-defined target or upper limit (</a:t>
            </a:r>
            <a:r>
              <a:rPr lang="en-US" sz="800" b="1" kern="0" dirty="0" smtClean="0">
                <a:solidFill>
                  <a:srgbClr val="000000"/>
                </a:solidFill>
              </a:rPr>
              <a:t>Available at TaC Excel)</a:t>
            </a:r>
            <a:endParaRPr kumimoji="0" lang="en-US" sz="800" b="1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9354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7" descr="30%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2478" y="3408166"/>
            <a:ext cx="10009424" cy="1518494"/>
          </a:xfrm>
          <a:prstGeom prst="rect">
            <a:avLst/>
          </a:prstGeom>
          <a:solidFill>
            <a:srgbClr val="BE1D7A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5" name="Text Box 37_____________________________________________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172200" y="3904488"/>
            <a:ext cx="169164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6"/>
                </a:solidFill>
              </a:rPr>
              <a:t>Productivity </a:t>
            </a:r>
          </a:p>
          <a:p>
            <a:r>
              <a:rPr lang="de-DE" altLang="en-US" sz="1000" b="1" dirty="0" smtClean="0">
                <a:solidFill>
                  <a:schemeClr val="accent6"/>
                </a:solidFill>
              </a:rPr>
              <a:t>ESP9</a:t>
            </a:r>
            <a:endParaRPr lang="de-DE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157" name="Text Box 37__________________________________________________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991856" y="3906646"/>
            <a:ext cx="169164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6"/>
                </a:solidFill>
              </a:rPr>
              <a:t>Productivity </a:t>
            </a:r>
          </a:p>
          <a:p>
            <a:r>
              <a:rPr lang="de-DE" altLang="en-US" sz="1000" b="1" dirty="0" smtClean="0">
                <a:solidFill>
                  <a:schemeClr val="accent6"/>
                </a:solidFill>
              </a:rPr>
              <a:t>Coil</a:t>
            </a:r>
            <a:endParaRPr lang="de-DE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158" name="Text Box 37___________________________________________________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170251" y="4416552"/>
            <a:ext cx="169164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6"/>
                </a:solidFill>
              </a:rPr>
              <a:t>IDC </a:t>
            </a:r>
          </a:p>
          <a:p>
            <a:r>
              <a:rPr lang="de-DE" altLang="en-US" sz="1000" b="1" dirty="0" smtClean="0">
                <a:solidFill>
                  <a:schemeClr val="accent6"/>
                </a:solidFill>
              </a:rPr>
              <a:t>ESP9</a:t>
            </a:r>
            <a:endParaRPr lang="de-DE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159" name="Text Box 37________________________________________________________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991856" y="4414469"/>
            <a:ext cx="169164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de-DE" altLang="en-US" sz="1000" b="1" dirty="0" smtClean="0">
                <a:solidFill>
                  <a:schemeClr val="accent6"/>
                </a:solidFill>
              </a:rPr>
              <a:t>IDC </a:t>
            </a:r>
          </a:p>
          <a:p>
            <a:pPr>
              <a:lnSpc>
                <a:spcPct val="120000"/>
              </a:lnSpc>
            </a:pPr>
            <a:r>
              <a:rPr lang="de-DE" altLang="en-US" sz="1000" b="1" dirty="0" smtClean="0">
                <a:solidFill>
                  <a:schemeClr val="accent6"/>
                </a:solidFill>
              </a:rPr>
              <a:t>Coil</a:t>
            </a:r>
            <a:endParaRPr lang="de-DE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142" name="Text Box 37__________________________________________________________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141697" y="3920826"/>
            <a:ext cx="18288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>
                <a:solidFill>
                  <a:schemeClr val="accent6"/>
                </a:solidFill>
              </a:rPr>
              <a:t>Industry 4.0</a:t>
            </a:r>
          </a:p>
        </p:txBody>
      </p:sp>
      <p:sp>
        <p:nvSpPr>
          <p:cNvPr id="144" name="Text Box 37___________________________________________________________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997429" y="3923305"/>
            <a:ext cx="18288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6"/>
                </a:solidFill>
              </a:rPr>
              <a:t>BPS Level</a:t>
            </a:r>
          </a:p>
        </p:txBody>
      </p:sp>
      <p:sp>
        <p:nvSpPr>
          <p:cNvPr id="145" name="Text Box 37______________________________________________________________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128511" y="4427325"/>
            <a:ext cx="18288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6"/>
                </a:solidFill>
              </a:rPr>
              <a:t>System CIP A3 Completion Rate</a:t>
            </a:r>
            <a:endParaRPr lang="de-DE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148" name="Text Box 37_______________________________________________________________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989021" y="4423926"/>
            <a:ext cx="18288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6"/>
                </a:solidFill>
              </a:rPr>
              <a:t>Audit  Findings</a:t>
            </a:r>
          </a:p>
        </p:txBody>
      </p:sp>
      <p:sp>
        <p:nvSpPr>
          <p:cNvPr id="108" name="Rectangle 2" descr="30%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82478" y="4969525"/>
            <a:ext cx="10009423" cy="548640"/>
          </a:xfrm>
          <a:prstGeom prst="rect">
            <a:avLst/>
          </a:prstGeom>
          <a:solidFill>
            <a:srgbClr val="0C98D5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" name="TextBox 3"/>
          <p:cNvSpPr txBox="1"/>
          <p:nvPr>
            <p:custDataLst>
              <p:tags r:id="rId13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23" name="Text Box 45_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003416" y="5010912"/>
            <a:ext cx="1150171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Safety </a:t>
            </a:r>
          </a:p>
        </p:txBody>
      </p:sp>
      <p:sp>
        <p:nvSpPr>
          <p:cNvPr id="129" name="Text Box 45___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364126" y="5010912"/>
            <a:ext cx="1188034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Staffing:</a:t>
            </a:r>
          </a:p>
          <a:p>
            <a:r>
              <a:rPr lang="de-DE" altLang="en-US" sz="1000" b="1" dirty="0" smtClean="0"/>
              <a:t> Ind. PC</a:t>
            </a:r>
            <a:endParaRPr lang="de-DE" altLang="en-US" sz="1000" b="1" dirty="0"/>
          </a:p>
        </p:txBody>
      </p:sp>
      <p:sp>
        <p:nvSpPr>
          <p:cNvPr id="130" name="Text Box 45____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762699" y="5010912"/>
            <a:ext cx="1258517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Staffing: Need/Demand</a:t>
            </a:r>
            <a:endParaRPr lang="de-DE" altLang="en-US" sz="1000" b="1" dirty="0"/>
          </a:p>
        </p:txBody>
      </p:sp>
      <p:sp>
        <p:nvSpPr>
          <p:cNvPr id="135" name="Text Box 45_____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626654" y="5010912"/>
            <a:ext cx="1211804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Associate Satisfaction </a:t>
            </a:r>
          </a:p>
        </p:txBody>
      </p:sp>
      <p:sp>
        <p:nvSpPr>
          <p:cNvPr id="140" name="Text Box 45______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231755" y="5010912"/>
            <a:ext cx="118436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We lead ChP</a:t>
            </a:r>
            <a:endParaRPr lang="de-DE" altLang="en-US" sz="1000" b="1" dirty="0"/>
          </a:p>
        </p:txBody>
      </p:sp>
      <p:sp>
        <p:nvSpPr>
          <p:cNvPr id="141" name="Text Box 45________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9048998" y="5010912"/>
            <a:ext cx="1123049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Inspiring Working Condition</a:t>
            </a:r>
            <a:endParaRPr lang="de-DE" altLang="en-US" sz="1000" b="1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288039" y="1143372"/>
            <a:ext cx="9995156" cy="1039046"/>
            <a:chOff x="296748" y="1143372"/>
            <a:chExt cx="9995156" cy="997414"/>
          </a:xfrm>
        </p:grpSpPr>
        <p:sp>
          <p:nvSpPr>
            <p:cNvPr id="112" name="Rectangle 3" descr="30%"/>
            <p:cNvSpPr>
              <a:spLocks noChangeArrowheads="1"/>
            </p:cNvSpPr>
            <p:nvPr>
              <p:custDataLst>
                <p:tags r:id="rId107"/>
              </p:custDataLst>
            </p:nvPr>
          </p:nvSpPr>
          <p:spPr bwMode="auto">
            <a:xfrm>
              <a:off x="296748" y="1143372"/>
              <a:ext cx="9995156" cy="997414"/>
            </a:xfrm>
            <a:prstGeom prst="rect">
              <a:avLst/>
            </a:prstGeom>
            <a:solidFill>
              <a:srgbClr val="04A3B3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pic>
          <p:nvPicPr>
            <p:cNvPr id="113" name="Picture 112"/>
            <p:cNvPicPr>
              <a:picLocks noChangeAspect="1"/>
            </p:cNvPicPr>
            <p:nvPr>
              <p:custDataLst>
                <p:tags r:id="rId108"/>
              </p:custDataLst>
            </p:nvPr>
          </p:nvPicPr>
          <p:blipFill rotWithShape="1">
            <a:blip r:embed="rId111"/>
            <a:srcRect l="56300" t="43528" r="31595" b="50381"/>
            <a:stretch/>
          </p:blipFill>
          <p:spPr>
            <a:xfrm>
              <a:off x="303491" y="1171371"/>
              <a:ext cx="1480583" cy="419032"/>
            </a:xfrm>
            <a:prstGeom prst="rect">
              <a:avLst/>
            </a:prstGeom>
          </p:spPr>
        </p:pic>
      </p:grpSp>
      <p:sp>
        <p:nvSpPr>
          <p:cNvPr id="114" name="Rectangle 13" descr="30%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2478" y="2223079"/>
            <a:ext cx="10009424" cy="1102046"/>
          </a:xfrm>
          <a:prstGeom prst="rect">
            <a:avLst/>
          </a:prstGeom>
          <a:solidFill>
            <a:srgbClr val="75B442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115" name="Picture 114"/>
          <p:cNvPicPr>
            <a:picLocks noChangeAspect="1"/>
          </p:cNvPicPr>
          <p:nvPr>
            <p:custDataLst>
              <p:tags r:id="rId21"/>
            </p:custDataLst>
          </p:nvPr>
        </p:nvPicPr>
        <p:blipFill rotWithShape="1">
          <a:blip r:embed="rId111"/>
          <a:srcRect l="55671" t="54390" r="33593" b="37489"/>
          <a:stretch/>
        </p:blipFill>
        <p:spPr>
          <a:xfrm>
            <a:off x="331087" y="2260559"/>
            <a:ext cx="1371851" cy="516741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>
            <p:custDataLst>
              <p:tags r:id="rId22"/>
            </p:custDataLst>
          </p:nvPr>
        </p:nvPicPr>
        <p:blipFill rotWithShape="1">
          <a:blip r:embed="rId111"/>
          <a:srcRect l="55849" t="69109" r="34102" b="25206"/>
          <a:stretch/>
        </p:blipFill>
        <p:spPr>
          <a:xfrm>
            <a:off x="370191" y="3542662"/>
            <a:ext cx="1219067" cy="394329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>
            <p:custDataLst>
              <p:tags r:id="rId23"/>
            </p:custDataLst>
          </p:nvPr>
        </p:nvPicPr>
        <p:blipFill rotWithShape="1">
          <a:blip r:embed="rId111"/>
          <a:srcRect l="56357" t="79565" r="32908" b="11704"/>
          <a:stretch/>
        </p:blipFill>
        <p:spPr>
          <a:xfrm>
            <a:off x="329636" y="4981952"/>
            <a:ext cx="1170774" cy="535567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>
            <p:custDataLst>
              <p:tags r:id="rId24"/>
            </p:custDataLst>
          </p:nvPr>
        </p:nvPicPr>
        <p:blipFill rotWithShape="1">
          <a:blip r:embed="rId111"/>
          <a:srcRect l="56300" t="43528" r="31595" b="50381"/>
          <a:stretch/>
        </p:blipFill>
        <p:spPr>
          <a:xfrm>
            <a:off x="294782" y="1172540"/>
            <a:ext cx="1480583" cy="436522"/>
          </a:xfrm>
          <a:prstGeom prst="rect">
            <a:avLst/>
          </a:prstGeom>
        </p:spPr>
      </p:pic>
      <p:sp>
        <p:nvSpPr>
          <p:cNvPr id="131" name="Text Box 37___________________________________________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7031736" y="3495939"/>
            <a:ext cx="1828800" cy="3657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6"/>
                </a:solidFill>
              </a:rPr>
              <a:t>Inv. Accuracy </a:t>
            </a:r>
          </a:p>
          <a:p>
            <a:r>
              <a:rPr lang="de-DE" altLang="en-US" sz="1000" b="1" dirty="0" smtClean="0">
                <a:solidFill>
                  <a:schemeClr val="accent6"/>
                </a:solidFill>
              </a:rPr>
              <a:t>CC</a:t>
            </a:r>
            <a:endParaRPr lang="de-DE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26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strike="noStrike" kern="0" cap="none" normalizeH="0" baseline="0" noProof="0" smtClean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Internal </a:t>
            </a:r>
            <a:r>
              <a:rPr kumimoji="0" lang="en-US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Diesel Systems | ChP/DBE | 1/29/2018</a:t>
            </a:r>
            <a:endParaRPr kumimoji="0" lang="en-US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27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2017 Robert Bosch LLC and affiliates. All rights reserved.</a:t>
            </a:r>
            <a:endParaRPr kumimoji="0" lang="en-US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28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5</a:t>
            </a:r>
            <a:endParaRPr kumimoji="0" lang="en-US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29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7" name="TextBox 176"/>
          <p:cNvSpPr txBox="1">
            <a:spLocks/>
          </p:cNvSpPr>
          <p:nvPr>
            <p:custDataLst>
              <p:tags r:id="rId30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US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ChP BSC 2017</a:t>
            </a:r>
          </a:p>
        </p:txBody>
      </p:sp>
      <p:sp>
        <p:nvSpPr>
          <p:cNvPr id="193" name="Text Box 4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4182060" y="460869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noAutofit/>
          </a:bodyPr>
          <a:lstStyle/>
          <a:p>
            <a:pPr>
              <a:defRPr/>
            </a:pPr>
            <a:endParaRPr lang="de-DE"/>
          </a:p>
        </p:txBody>
      </p:sp>
      <p:sp>
        <p:nvSpPr>
          <p:cNvPr id="201" name="Text Box 37__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2368857" y="1435608"/>
            <a:ext cx="18288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>
                <a:solidFill>
                  <a:schemeClr val="accent6"/>
                </a:solidFill>
              </a:rPr>
              <a:t>Target Gap </a:t>
            </a:r>
            <a:br>
              <a:rPr lang="de-DE" altLang="en-US" sz="1000" b="1" dirty="0" smtClean="0">
                <a:solidFill>
                  <a:schemeClr val="accent6"/>
                </a:solidFill>
              </a:rPr>
            </a:br>
            <a:r>
              <a:rPr lang="de-DE" altLang="en-US" sz="1000" b="1" dirty="0" smtClean="0">
                <a:solidFill>
                  <a:schemeClr val="accent6"/>
                </a:solidFill>
              </a:rPr>
              <a:t>(VA) CC</a:t>
            </a:r>
            <a:endParaRPr lang="de-DE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95" name="Text Box 37__________________________________________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7031736" y="1434295"/>
            <a:ext cx="18288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/>
            <a:r>
              <a:rPr lang="de-DE" altLang="en-US" b="1" dirty="0" smtClean="0">
                <a:solidFill>
                  <a:schemeClr val="accent6"/>
                </a:solidFill>
              </a:rPr>
              <a:t>APC</a:t>
            </a:r>
            <a:br>
              <a:rPr lang="de-DE" altLang="en-US" b="1" dirty="0" smtClean="0">
                <a:solidFill>
                  <a:schemeClr val="accent6"/>
                </a:solidFill>
              </a:rPr>
            </a:br>
            <a:r>
              <a:rPr lang="de-DE" altLang="en-US" b="1" dirty="0" smtClean="0">
                <a:solidFill>
                  <a:schemeClr val="accent6"/>
                </a:solidFill>
              </a:rPr>
              <a:t>ESP9</a:t>
            </a:r>
            <a:endParaRPr lang="de-DE" altLang="en-US" b="1" dirty="0">
              <a:solidFill>
                <a:schemeClr val="accent6"/>
              </a:solidFill>
            </a:endParaRPr>
          </a:p>
        </p:txBody>
      </p:sp>
      <p:sp>
        <p:nvSpPr>
          <p:cNvPr id="120" name="Text Box 45__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2142185" y="2587752"/>
            <a:ext cx="18288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altLang="en-US" sz="1000" b="1" dirty="0">
                <a:solidFill>
                  <a:schemeClr val="accent6"/>
                </a:solidFill>
              </a:rPr>
              <a:t>Ramp-up </a:t>
            </a:r>
            <a:r>
              <a:rPr lang="de-DE" altLang="en-US" sz="1000" b="1" dirty="0" smtClean="0">
                <a:solidFill>
                  <a:schemeClr val="accent6"/>
                </a:solidFill>
              </a:rPr>
              <a:t>/ Ramp-down</a:t>
            </a:r>
            <a:endParaRPr lang="de-DE" altLang="en-US" sz="1000" b="1" dirty="0">
              <a:solidFill>
                <a:schemeClr val="accent6"/>
              </a:solidFill>
            </a:endParaRPr>
          </a:p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6"/>
                </a:solidFill>
              </a:rPr>
              <a:t>ESP9</a:t>
            </a:r>
            <a:endParaRPr lang="de-DE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156" name="Title 1"/>
          <p:cNvSpPr>
            <a:spLocks noGrp="1"/>
          </p:cNvSpPr>
          <p:nvPr>
            <p:ph type="title"/>
            <p:custDataLst>
              <p:tags r:id="rId35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US" sz="2800" dirty="0" smtClean="0">
                <a:solidFill>
                  <a:srgbClr val="A80163"/>
                </a:solidFill>
              </a:rPr>
              <a:t>ChP TaC 2017 – MOE2 </a:t>
            </a:r>
            <a:r>
              <a:rPr lang="en-US" sz="2800" dirty="0">
                <a:solidFill>
                  <a:srgbClr val="A80163"/>
                </a:solidFill>
              </a:rPr>
              <a:t>– CF 11.17 – MBR 13.17</a:t>
            </a:r>
          </a:p>
        </p:txBody>
      </p:sp>
      <p:sp>
        <p:nvSpPr>
          <p:cNvPr id="111" name="Text Box 37___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4700297" y="1435608"/>
            <a:ext cx="18288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>
                <a:solidFill>
                  <a:schemeClr val="accent6"/>
                </a:solidFill>
              </a:rPr>
              <a:t>Budget </a:t>
            </a:r>
            <a:br>
              <a:rPr lang="de-DE" altLang="en-US" sz="1000" b="1" dirty="0" smtClean="0">
                <a:solidFill>
                  <a:schemeClr val="accent6"/>
                </a:solidFill>
              </a:rPr>
            </a:br>
            <a:r>
              <a:rPr lang="de-DE" altLang="en-US" sz="1000" b="1" dirty="0" smtClean="0">
                <a:solidFill>
                  <a:schemeClr val="accent6"/>
                </a:solidFill>
              </a:rPr>
              <a:t>MOE2</a:t>
            </a:r>
            <a:endParaRPr lang="de-DE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136" name="Text Box 37_________________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31736" y="2846721"/>
            <a:ext cx="1828800" cy="3657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i="1" dirty="0" smtClean="0">
                <a:solidFill>
                  <a:schemeClr val="accent6"/>
                </a:solidFill>
              </a:rPr>
              <a:t>Leveling/LIWAKS</a:t>
            </a:r>
            <a:r>
              <a:rPr lang="de-DE" altLang="en-US" sz="1000" b="1" dirty="0" smtClean="0">
                <a:solidFill>
                  <a:schemeClr val="accent6"/>
                </a:solidFill>
              </a:rPr>
              <a:t> </a:t>
            </a:r>
          </a:p>
          <a:p>
            <a:r>
              <a:rPr lang="de-DE" altLang="en-US" sz="1000" b="1" dirty="0" smtClean="0">
                <a:solidFill>
                  <a:schemeClr val="accent6"/>
                </a:solidFill>
              </a:rPr>
              <a:t>Output </a:t>
            </a:r>
            <a:r>
              <a:rPr lang="de-DE" altLang="en-US" sz="1000" b="1" dirty="0">
                <a:solidFill>
                  <a:schemeClr val="accent6"/>
                </a:solidFill>
              </a:rPr>
              <a:t>pcs/h ESP9</a:t>
            </a:r>
          </a:p>
        </p:txBody>
      </p:sp>
      <p:sp>
        <p:nvSpPr>
          <p:cNvPr id="162" name="Text Box 37__________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7031736" y="2404250"/>
            <a:ext cx="1828800" cy="3657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6"/>
                </a:solidFill>
              </a:rPr>
              <a:t>Incidents</a:t>
            </a:r>
          </a:p>
          <a:p>
            <a:r>
              <a:rPr lang="de-DE" altLang="en-US" sz="1000" b="1" dirty="0" smtClean="0">
                <a:solidFill>
                  <a:schemeClr val="accent6"/>
                </a:solidFill>
              </a:rPr>
              <a:t> ESP9</a:t>
            </a:r>
            <a:endParaRPr lang="de-DE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163" name="Text Box 45_______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4017590" y="2587022"/>
            <a:ext cx="18288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altLang="en-US" sz="1000" b="1" dirty="0">
                <a:solidFill>
                  <a:schemeClr val="accent6"/>
                </a:solidFill>
              </a:rPr>
              <a:t>Ramp-up </a:t>
            </a:r>
            <a:r>
              <a:rPr lang="de-DE" altLang="en-US" sz="1000" b="1" dirty="0" smtClean="0">
                <a:solidFill>
                  <a:schemeClr val="accent6"/>
                </a:solidFill>
              </a:rPr>
              <a:t>/ Ramp-down</a:t>
            </a:r>
            <a:endParaRPr lang="de-DE" altLang="en-US" sz="1000" b="1" dirty="0">
              <a:solidFill>
                <a:schemeClr val="accent6"/>
              </a:solidFill>
            </a:endParaRPr>
          </a:p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6"/>
                </a:solidFill>
              </a:rPr>
              <a:t>IPB</a:t>
            </a:r>
            <a:endParaRPr lang="de-DE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173" name="TextBox 172"/>
          <p:cNvSpPr txBox="1"/>
          <p:nvPr>
            <p:custDataLst>
              <p:tags r:id="rId40"/>
            </p:custDataLst>
          </p:nvPr>
        </p:nvSpPr>
        <p:spPr>
          <a:xfrm>
            <a:off x="3815998" y="1506578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174" name="TextBox 173"/>
          <p:cNvSpPr txBox="1"/>
          <p:nvPr>
            <p:custDataLst>
              <p:tags r:id="rId41"/>
            </p:custDataLst>
          </p:nvPr>
        </p:nvSpPr>
        <p:spPr>
          <a:xfrm>
            <a:off x="3820145" y="1797593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175" name="TextBox 174"/>
          <p:cNvSpPr txBox="1"/>
          <p:nvPr>
            <p:custDataLst>
              <p:tags r:id="rId42"/>
            </p:custDataLst>
          </p:nvPr>
        </p:nvSpPr>
        <p:spPr>
          <a:xfrm>
            <a:off x="3822566" y="1650512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176" name="TextBox 175"/>
          <p:cNvSpPr txBox="1"/>
          <p:nvPr>
            <p:custDataLst>
              <p:tags r:id="rId43"/>
            </p:custDataLst>
          </p:nvPr>
        </p:nvSpPr>
        <p:spPr>
          <a:xfrm>
            <a:off x="6090915" y="1495162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178" name="TextBox 177"/>
          <p:cNvSpPr txBox="1"/>
          <p:nvPr>
            <p:custDataLst>
              <p:tags r:id="rId44"/>
            </p:custDataLst>
          </p:nvPr>
        </p:nvSpPr>
        <p:spPr>
          <a:xfrm>
            <a:off x="6095062" y="1768759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179" name="TextBox 178"/>
          <p:cNvSpPr txBox="1"/>
          <p:nvPr>
            <p:custDataLst>
              <p:tags r:id="rId45"/>
            </p:custDataLst>
          </p:nvPr>
        </p:nvSpPr>
        <p:spPr>
          <a:xfrm>
            <a:off x="6088774" y="1630387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180" name="TextBox 179"/>
          <p:cNvSpPr txBox="1"/>
          <p:nvPr>
            <p:custDataLst>
              <p:tags r:id="rId46"/>
            </p:custDataLst>
          </p:nvPr>
        </p:nvSpPr>
        <p:spPr>
          <a:xfrm>
            <a:off x="8294626" y="1517238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181" name="TextBox 180"/>
          <p:cNvSpPr txBox="1"/>
          <p:nvPr>
            <p:custDataLst>
              <p:tags r:id="rId47"/>
            </p:custDataLst>
          </p:nvPr>
        </p:nvSpPr>
        <p:spPr>
          <a:xfrm>
            <a:off x="8298773" y="1790835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182" name="TextBox 181"/>
          <p:cNvSpPr txBox="1"/>
          <p:nvPr>
            <p:custDataLst>
              <p:tags r:id="rId48"/>
            </p:custDataLst>
          </p:nvPr>
        </p:nvSpPr>
        <p:spPr>
          <a:xfrm>
            <a:off x="8292485" y="1652463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graphicFrame>
        <p:nvGraphicFramePr>
          <p:cNvPr id="2" name="Object 1"/>
          <p:cNvGraphicFramePr>
            <a:graphicFrameLocks/>
          </p:cNvGraphicFramePr>
          <p:nvPr>
            <p:custDataLst>
              <p:tags r:id="rId49"/>
            </p:custDataLst>
            <p:extLst>
              <p:ext uri="{D42A27DB-BD31-4B8C-83A1-F6EECF244321}">
                <p14:modId xmlns:p14="http://schemas.microsoft.com/office/powerpoint/2010/main" val="2448773285"/>
              </p:ext>
            </p:extLst>
          </p:nvPr>
        </p:nvGraphicFramePr>
        <p:xfrm>
          <a:off x="3965575" y="1479550"/>
          <a:ext cx="190500" cy="11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Worksheet" r:id="rId112" imgW="1150443" imgH="175197" progId="Excel.Sheet.12">
                  <p:link updateAutomatic="1"/>
                </p:oleObj>
              </mc:Choice>
              <mc:Fallback>
                <p:oleObj name="Worksheet" r:id="rId11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13"/>
                      <a:stretch>
                        <a:fillRect/>
                      </a:stretch>
                    </p:blipFill>
                    <p:spPr>
                      <a:xfrm>
                        <a:off x="3965575" y="1479550"/>
                        <a:ext cx="190500" cy="115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/>
          </p:cNvGraphicFramePr>
          <p:nvPr>
            <p:custDataLst>
              <p:tags r:id="rId50"/>
            </p:custDataLst>
            <p:extLst>
              <p:ext uri="{D42A27DB-BD31-4B8C-83A1-F6EECF244321}">
                <p14:modId xmlns:p14="http://schemas.microsoft.com/office/powerpoint/2010/main" val="2950306660"/>
              </p:ext>
            </p:extLst>
          </p:nvPr>
        </p:nvGraphicFramePr>
        <p:xfrm>
          <a:off x="3967163" y="1762125"/>
          <a:ext cx="188912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Worksheet" r:id="rId114" imgW="1150443" imgH="175197" progId="Excel.Sheet.12">
                  <p:link updateAutomatic="1"/>
                </p:oleObj>
              </mc:Choice>
              <mc:Fallback>
                <p:oleObj name="Worksheet" r:id="rId11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15"/>
                      <a:stretch>
                        <a:fillRect/>
                      </a:stretch>
                    </p:blipFill>
                    <p:spPr>
                      <a:xfrm>
                        <a:off x="3967163" y="1762125"/>
                        <a:ext cx="188912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/>
          </p:cNvGraphicFramePr>
          <p:nvPr>
            <p:custDataLst>
              <p:tags r:id="rId51"/>
            </p:custDataLst>
            <p:extLst>
              <p:ext uri="{D42A27DB-BD31-4B8C-83A1-F6EECF244321}">
                <p14:modId xmlns:p14="http://schemas.microsoft.com/office/powerpoint/2010/main" val="2636554801"/>
              </p:ext>
            </p:extLst>
          </p:nvPr>
        </p:nvGraphicFramePr>
        <p:xfrm>
          <a:off x="3967163" y="1624013"/>
          <a:ext cx="188912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Worksheet" r:id="rId116" imgW="1150443" imgH="175197" progId="Excel.Sheet.12">
                  <p:link updateAutomatic="1"/>
                </p:oleObj>
              </mc:Choice>
              <mc:Fallback>
                <p:oleObj name="Worksheet" r:id="rId11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17"/>
                      <a:stretch>
                        <a:fillRect/>
                      </a:stretch>
                    </p:blipFill>
                    <p:spPr>
                      <a:xfrm>
                        <a:off x="3967163" y="1624013"/>
                        <a:ext cx="188912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/>
          </p:cNvGraphicFramePr>
          <p:nvPr>
            <p:custDataLst>
              <p:tags r:id="rId52"/>
            </p:custDataLst>
            <p:extLst>
              <p:ext uri="{D42A27DB-BD31-4B8C-83A1-F6EECF244321}">
                <p14:modId xmlns:p14="http://schemas.microsoft.com/office/powerpoint/2010/main" val="2217880614"/>
              </p:ext>
            </p:extLst>
          </p:nvPr>
        </p:nvGraphicFramePr>
        <p:xfrm>
          <a:off x="6261100" y="1458913"/>
          <a:ext cx="18891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Worksheet" r:id="rId118" imgW="1150443" imgH="175197" progId="Excel.Sheet.12">
                  <p:link updateAutomatic="1"/>
                </p:oleObj>
              </mc:Choice>
              <mc:Fallback>
                <p:oleObj name="Worksheet" r:id="rId11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19"/>
                      <a:stretch>
                        <a:fillRect/>
                      </a:stretch>
                    </p:blipFill>
                    <p:spPr>
                      <a:xfrm>
                        <a:off x="6261100" y="1458913"/>
                        <a:ext cx="18891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/>
          </p:cNvGraphicFramePr>
          <p:nvPr>
            <p:custDataLst>
              <p:tags r:id="rId53"/>
            </p:custDataLst>
            <p:extLst>
              <p:ext uri="{D42A27DB-BD31-4B8C-83A1-F6EECF244321}">
                <p14:modId xmlns:p14="http://schemas.microsoft.com/office/powerpoint/2010/main" val="2193738676"/>
              </p:ext>
            </p:extLst>
          </p:nvPr>
        </p:nvGraphicFramePr>
        <p:xfrm>
          <a:off x="6261100" y="1752600"/>
          <a:ext cx="188913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Worksheet" r:id="rId120" imgW="1150443" imgH="175197" progId="Excel.Sheet.12">
                  <p:link updateAutomatic="1"/>
                </p:oleObj>
              </mc:Choice>
              <mc:Fallback>
                <p:oleObj name="Worksheet" r:id="rId12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21"/>
                      <a:stretch>
                        <a:fillRect/>
                      </a:stretch>
                    </p:blipFill>
                    <p:spPr>
                      <a:xfrm>
                        <a:off x="6261100" y="1752600"/>
                        <a:ext cx="188913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/>
          </p:cNvGraphicFramePr>
          <p:nvPr>
            <p:custDataLst>
              <p:tags r:id="rId54"/>
            </p:custDataLst>
            <p:extLst>
              <p:ext uri="{D42A27DB-BD31-4B8C-83A1-F6EECF244321}">
                <p14:modId xmlns:p14="http://schemas.microsoft.com/office/powerpoint/2010/main" val="3825044105"/>
              </p:ext>
            </p:extLst>
          </p:nvPr>
        </p:nvGraphicFramePr>
        <p:xfrm>
          <a:off x="6261100" y="1606550"/>
          <a:ext cx="18891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Worksheet" r:id="rId122" imgW="1150443" imgH="175197" progId="Excel.Sheet.12">
                  <p:link updateAutomatic="1"/>
                </p:oleObj>
              </mc:Choice>
              <mc:Fallback>
                <p:oleObj name="Worksheet" r:id="rId12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23"/>
                      <a:stretch>
                        <a:fillRect/>
                      </a:stretch>
                    </p:blipFill>
                    <p:spPr>
                      <a:xfrm>
                        <a:off x="6261100" y="1606550"/>
                        <a:ext cx="18891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/>
          </p:cNvGraphicFramePr>
          <p:nvPr>
            <p:custDataLst>
              <p:tags r:id="rId55"/>
            </p:custDataLst>
            <p:extLst>
              <p:ext uri="{D42A27DB-BD31-4B8C-83A1-F6EECF244321}">
                <p14:modId xmlns:p14="http://schemas.microsoft.com/office/powerpoint/2010/main" val="1915894736"/>
              </p:ext>
            </p:extLst>
          </p:nvPr>
        </p:nvGraphicFramePr>
        <p:xfrm>
          <a:off x="8623300" y="1470025"/>
          <a:ext cx="188913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Worksheet" r:id="rId124" imgW="1150443" imgH="175197" progId="Excel.Sheet.12">
                  <p:link updateAutomatic="1"/>
                </p:oleObj>
              </mc:Choice>
              <mc:Fallback>
                <p:oleObj name="Worksheet" r:id="rId12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25"/>
                      <a:stretch>
                        <a:fillRect/>
                      </a:stretch>
                    </p:blipFill>
                    <p:spPr>
                      <a:xfrm>
                        <a:off x="8623300" y="1470025"/>
                        <a:ext cx="188913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/>
          </p:cNvGraphicFramePr>
          <p:nvPr>
            <p:custDataLst>
              <p:tags r:id="rId56"/>
            </p:custDataLst>
            <p:extLst>
              <p:ext uri="{D42A27DB-BD31-4B8C-83A1-F6EECF244321}">
                <p14:modId xmlns:p14="http://schemas.microsoft.com/office/powerpoint/2010/main" val="2995809429"/>
              </p:ext>
            </p:extLst>
          </p:nvPr>
        </p:nvGraphicFramePr>
        <p:xfrm>
          <a:off x="8623300" y="1620838"/>
          <a:ext cx="188913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Worksheet" r:id="rId126" imgW="1150443" imgH="175197" progId="Excel.Sheet.12">
                  <p:link updateAutomatic="1"/>
                </p:oleObj>
              </mc:Choice>
              <mc:Fallback>
                <p:oleObj name="Worksheet" r:id="rId12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27"/>
                      <a:stretch>
                        <a:fillRect/>
                      </a:stretch>
                    </p:blipFill>
                    <p:spPr>
                      <a:xfrm>
                        <a:off x="8623300" y="1620838"/>
                        <a:ext cx="188913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/>
          </p:cNvGraphicFramePr>
          <p:nvPr>
            <p:custDataLst>
              <p:tags r:id="rId57"/>
            </p:custDataLst>
            <p:extLst>
              <p:ext uri="{D42A27DB-BD31-4B8C-83A1-F6EECF244321}">
                <p14:modId xmlns:p14="http://schemas.microsoft.com/office/powerpoint/2010/main" val="2918127130"/>
              </p:ext>
            </p:extLst>
          </p:nvPr>
        </p:nvGraphicFramePr>
        <p:xfrm>
          <a:off x="3748088" y="2719388"/>
          <a:ext cx="184150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Worksheet" r:id="rId128" imgW="1150443" imgH="175197" progId="Excel.Sheet.12">
                  <p:link updateAutomatic="1"/>
                </p:oleObj>
              </mc:Choice>
              <mc:Fallback>
                <p:oleObj name="Worksheet" r:id="rId12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29"/>
                      <a:stretch>
                        <a:fillRect/>
                      </a:stretch>
                    </p:blipFill>
                    <p:spPr>
                      <a:xfrm>
                        <a:off x="3748088" y="2719388"/>
                        <a:ext cx="184150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/>
          </p:cNvGraphicFramePr>
          <p:nvPr>
            <p:custDataLst>
              <p:tags r:id="rId58"/>
            </p:custDataLst>
            <p:extLst>
              <p:ext uri="{D42A27DB-BD31-4B8C-83A1-F6EECF244321}">
                <p14:modId xmlns:p14="http://schemas.microsoft.com/office/powerpoint/2010/main" val="1414046091"/>
              </p:ext>
            </p:extLst>
          </p:nvPr>
        </p:nvGraphicFramePr>
        <p:xfrm>
          <a:off x="5591175" y="2674938"/>
          <a:ext cx="185738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Worksheet" r:id="rId130" imgW="1150443" imgH="175197" progId="Excel.Sheet.12">
                  <p:link updateAutomatic="1"/>
                </p:oleObj>
              </mc:Choice>
              <mc:Fallback>
                <p:oleObj name="Worksheet" r:id="rId13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31"/>
                      <a:stretch>
                        <a:fillRect/>
                      </a:stretch>
                    </p:blipFill>
                    <p:spPr>
                      <a:xfrm>
                        <a:off x="5591175" y="2674938"/>
                        <a:ext cx="185738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/>
          </p:cNvGraphicFramePr>
          <p:nvPr>
            <p:custDataLst>
              <p:tags r:id="rId59"/>
            </p:custDataLst>
            <p:extLst>
              <p:ext uri="{D42A27DB-BD31-4B8C-83A1-F6EECF244321}">
                <p14:modId xmlns:p14="http://schemas.microsoft.com/office/powerpoint/2010/main" val="3997873031"/>
              </p:ext>
            </p:extLst>
          </p:nvPr>
        </p:nvGraphicFramePr>
        <p:xfrm>
          <a:off x="8621713" y="2420938"/>
          <a:ext cx="187325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Worksheet" r:id="rId132" imgW="1150443" imgH="175197" progId="Excel.Sheet.12">
                  <p:link updateAutomatic="1"/>
                </p:oleObj>
              </mc:Choice>
              <mc:Fallback>
                <p:oleObj name="Worksheet" r:id="rId13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31"/>
                      <a:stretch>
                        <a:fillRect/>
                      </a:stretch>
                    </p:blipFill>
                    <p:spPr>
                      <a:xfrm>
                        <a:off x="8621713" y="2420938"/>
                        <a:ext cx="187325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/>
          </p:cNvGraphicFramePr>
          <p:nvPr>
            <p:custDataLst>
              <p:tags r:id="rId60"/>
            </p:custDataLst>
            <p:extLst>
              <p:ext uri="{D42A27DB-BD31-4B8C-83A1-F6EECF244321}">
                <p14:modId xmlns:p14="http://schemas.microsoft.com/office/powerpoint/2010/main" val="2003863859"/>
              </p:ext>
            </p:extLst>
          </p:nvPr>
        </p:nvGraphicFramePr>
        <p:xfrm>
          <a:off x="8621713" y="2892425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Worksheet" r:id="rId133" imgW="1150443" imgH="175197" progId="Excel.Sheet.12">
                  <p:link updateAutomatic="1"/>
                </p:oleObj>
              </mc:Choice>
              <mc:Fallback>
                <p:oleObj name="Worksheet" r:id="rId13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34"/>
                      <a:stretch>
                        <a:fillRect/>
                      </a:stretch>
                    </p:blipFill>
                    <p:spPr>
                      <a:xfrm>
                        <a:off x="8621713" y="2892425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/>
          </p:cNvGraphicFramePr>
          <p:nvPr>
            <p:custDataLst>
              <p:tags r:id="rId61"/>
            </p:custDataLst>
            <p:extLst>
              <p:ext uri="{D42A27DB-BD31-4B8C-83A1-F6EECF244321}">
                <p14:modId xmlns:p14="http://schemas.microsoft.com/office/powerpoint/2010/main" val="223624019"/>
              </p:ext>
            </p:extLst>
          </p:nvPr>
        </p:nvGraphicFramePr>
        <p:xfrm>
          <a:off x="3748088" y="3967163"/>
          <a:ext cx="184150" cy="11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Worksheet" r:id="rId135" imgW="1150443" imgH="175197" progId="Excel.Sheet.12">
                  <p:link updateAutomatic="1"/>
                </p:oleObj>
              </mc:Choice>
              <mc:Fallback>
                <p:oleObj name="Worksheet" r:id="rId13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29"/>
                      <a:stretch>
                        <a:fillRect/>
                      </a:stretch>
                    </p:blipFill>
                    <p:spPr>
                      <a:xfrm>
                        <a:off x="3748088" y="3967163"/>
                        <a:ext cx="184150" cy="11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/>
          </p:cNvGraphicFramePr>
          <p:nvPr>
            <p:custDataLst>
              <p:tags r:id="rId62"/>
            </p:custDataLst>
            <p:extLst>
              <p:ext uri="{D42A27DB-BD31-4B8C-83A1-F6EECF244321}">
                <p14:modId xmlns:p14="http://schemas.microsoft.com/office/powerpoint/2010/main" val="2416742935"/>
              </p:ext>
            </p:extLst>
          </p:nvPr>
        </p:nvGraphicFramePr>
        <p:xfrm>
          <a:off x="5594350" y="4495800"/>
          <a:ext cx="185738" cy="11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Worksheet" r:id="rId136" imgW="1150443" imgH="175197" progId="Excel.Sheet.12">
                  <p:link updateAutomatic="1"/>
                </p:oleObj>
              </mc:Choice>
              <mc:Fallback>
                <p:oleObj name="Worksheet" r:id="rId13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29"/>
                      <a:stretch>
                        <a:fillRect/>
                      </a:stretch>
                    </p:blipFill>
                    <p:spPr>
                      <a:xfrm>
                        <a:off x="5594350" y="4495800"/>
                        <a:ext cx="185738" cy="115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/>
          </p:cNvGraphicFramePr>
          <p:nvPr>
            <p:custDataLst>
              <p:tags r:id="rId63"/>
            </p:custDataLst>
            <p:extLst>
              <p:ext uri="{D42A27DB-BD31-4B8C-83A1-F6EECF244321}">
                <p14:modId xmlns:p14="http://schemas.microsoft.com/office/powerpoint/2010/main" val="2501963240"/>
              </p:ext>
            </p:extLst>
          </p:nvPr>
        </p:nvGraphicFramePr>
        <p:xfrm>
          <a:off x="5594350" y="3975100"/>
          <a:ext cx="185738" cy="11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Worksheet" r:id="rId137" imgW="1150443" imgH="175197" progId="Excel.Sheet.12">
                  <p:link updateAutomatic="1"/>
                </p:oleObj>
              </mc:Choice>
              <mc:Fallback>
                <p:oleObj name="Worksheet" r:id="rId13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29"/>
                      <a:stretch>
                        <a:fillRect/>
                      </a:stretch>
                    </p:blipFill>
                    <p:spPr>
                      <a:xfrm>
                        <a:off x="5594350" y="3975100"/>
                        <a:ext cx="185738" cy="115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/>
          </p:cNvGraphicFramePr>
          <p:nvPr>
            <p:custDataLst>
              <p:tags r:id="rId64"/>
            </p:custDataLst>
            <p:extLst>
              <p:ext uri="{D42A27DB-BD31-4B8C-83A1-F6EECF244321}">
                <p14:modId xmlns:p14="http://schemas.microsoft.com/office/powerpoint/2010/main" val="2298991190"/>
              </p:ext>
            </p:extLst>
          </p:nvPr>
        </p:nvGraphicFramePr>
        <p:xfrm>
          <a:off x="3748088" y="4495800"/>
          <a:ext cx="18415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Worksheet" r:id="rId138" imgW="1150443" imgH="175197" progId="Excel.Sheet.12">
                  <p:link updateAutomatic="1"/>
                </p:oleObj>
              </mc:Choice>
              <mc:Fallback>
                <p:oleObj name="Worksheet" r:id="rId13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29"/>
                      <a:stretch>
                        <a:fillRect/>
                      </a:stretch>
                    </p:blipFill>
                    <p:spPr>
                      <a:xfrm>
                        <a:off x="3748088" y="4495800"/>
                        <a:ext cx="18415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/>
          </p:cNvGraphicFramePr>
          <p:nvPr>
            <p:custDataLst>
              <p:tags r:id="rId65"/>
            </p:custDataLst>
            <p:extLst>
              <p:ext uri="{D42A27DB-BD31-4B8C-83A1-F6EECF244321}">
                <p14:modId xmlns:p14="http://schemas.microsoft.com/office/powerpoint/2010/main" val="2245704368"/>
              </p:ext>
            </p:extLst>
          </p:nvPr>
        </p:nvGraphicFramePr>
        <p:xfrm>
          <a:off x="8621713" y="3562350"/>
          <a:ext cx="187325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Worksheet" r:id="rId139" imgW="1150443" imgH="175197" progId="Excel.Sheet.12">
                  <p:link updateAutomatic="1"/>
                </p:oleObj>
              </mc:Choice>
              <mc:Fallback>
                <p:oleObj name="Worksheet" r:id="rId13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34"/>
                      <a:stretch>
                        <a:fillRect/>
                      </a:stretch>
                    </p:blipFill>
                    <p:spPr>
                      <a:xfrm>
                        <a:off x="8621713" y="3562350"/>
                        <a:ext cx="187325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" name="Object 189"/>
          <p:cNvGraphicFramePr>
            <a:graphicFrameLocks/>
          </p:cNvGraphicFramePr>
          <p:nvPr>
            <p:custDataLst>
              <p:tags r:id="rId66"/>
            </p:custDataLst>
            <p:extLst>
              <p:ext uri="{D42A27DB-BD31-4B8C-83A1-F6EECF244321}">
                <p14:modId xmlns:p14="http://schemas.microsoft.com/office/powerpoint/2010/main" val="1331995336"/>
              </p:ext>
            </p:extLst>
          </p:nvPr>
        </p:nvGraphicFramePr>
        <p:xfrm>
          <a:off x="7642225" y="3960813"/>
          <a:ext cx="185738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Worksheet" r:id="rId140" imgW="1150443" imgH="175197" progId="Excel.Sheet.12">
                  <p:link updateAutomatic="1"/>
                </p:oleObj>
              </mc:Choice>
              <mc:Fallback>
                <p:oleObj name="Worksheet" r:id="rId14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41"/>
                      <a:stretch>
                        <a:fillRect/>
                      </a:stretch>
                    </p:blipFill>
                    <p:spPr>
                      <a:xfrm>
                        <a:off x="7642225" y="3960813"/>
                        <a:ext cx="185738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" name="Object 190"/>
          <p:cNvGraphicFramePr>
            <a:graphicFrameLocks/>
          </p:cNvGraphicFramePr>
          <p:nvPr>
            <p:custDataLst>
              <p:tags r:id="rId67"/>
            </p:custDataLst>
            <p:extLst>
              <p:ext uri="{D42A27DB-BD31-4B8C-83A1-F6EECF244321}">
                <p14:modId xmlns:p14="http://schemas.microsoft.com/office/powerpoint/2010/main" val="1886121854"/>
              </p:ext>
            </p:extLst>
          </p:nvPr>
        </p:nvGraphicFramePr>
        <p:xfrm>
          <a:off x="7642225" y="4237038"/>
          <a:ext cx="185738" cy="9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Worksheet" r:id="rId142" imgW="1150443" imgH="175197" progId="Excel.Sheet.12">
                  <p:link updateAutomatic="1"/>
                </p:oleObj>
              </mc:Choice>
              <mc:Fallback>
                <p:oleObj name="Worksheet" r:id="rId14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43"/>
                      <a:stretch>
                        <a:fillRect/>
                      </a:stretch>
                    </p:blipFill>
                    <p:spPr>
                      <a:xfrm>
                        <a:off x="7642225" y="4237038"/>
                        <a:ext cx="185738" cy="98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" name="Object 191"/>
          <p:cNvGraphicFramePr>
            <a:graphicFrameLocks/>
          </p:cNvGraphicFramePr>
          <p:nvPr>
            <p:custDataLst>
              <p:tags r:id="rId68"/>
            </p:custDataLst>
            <p:extLst>
              <p:ext uri="{D42A27DB-BD31-4B8C-83A1-F6EECF244321}">
                <p14:modId xmlns:p14="http://schemas.microsoft.com/office/powerpoint/2010/main" val="2391418108"/>
              </p:ext>
            </p:extLst>
          </p:nvPr>
        </p:nvGraphicFramePr>
        <p:xfrm>
          <a:off x="7642225" y="4095750"/>
          <a:ext cx="185738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Worksheet" r:id="rId144" imgW="1150443" imgH="175197" progId="Excel.Sheet.12">
                  <p:link updateAutomatic="1"/>
                </p:oleObj>
              </mc:Choice>
              <mc:Fallback>
                <p:oleObj name="Worksheet" r:id="rId14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45"/>
                      <a:stretch>
                        <a:fillRect/>
                      </a:stretch>
                    </p:blipFill>
                    <p:spPr>
                      <a:xfrm>
                        <a:off x="7642225" y="4095750"/>
                        <a:ext cx="185738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" name="Object 193"/>
          <p:cNvGraphicFramePr>
            <a:graphicFrameLocks/>
          </p:cNvGraphicFramePr>
          <p:nvPr>
            <p:custDataLst>
              <p:tags r:id="rId69"/>
            </p:custDataLst>
            <p:extLst>
              <p:ext uri="{D42A27DB-BD31-4B8C-83A1-F6EECF244321}">
                <p14:modId xmlns:p14="http://schemas.microsoft.com/office/powerpoint/2010/main" val="616490487"/>
              </p:ext>
            </p:extLst>
          </p:nvPr>
        </p:nvGraphicFramePr>
        <p:xfrm>
          <a:off x="7642225" y="4443413"/>
          <a:ext cx="185738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Worksheet" r:id="rId146" imgW="1150443" imgH="175197" progId="Excel.Sheet.12">
                  <p:link updateAutomatic="1"/>
                </p:oleObj>
              </mc:Choice>
              <mc:Fallback>
                <p:oleObj name="Worksheet" r:id="rId14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47"/>
                      <a:stretch>
                        <a:fillRect/>
                      </a:stretch>
                    </p:blipFill>
                    <p:spPr>
                      <a:xfrm>
                        <a:off x="7642225" y="4443413"/>
                        <a:ext cx="185738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" name="Object 195"/>
          <p:cNvGraphicFramePr>
            <a:graphicFrameLocks/>
          </p:cNvGraphicFramePr>
          <p:nvPr>
            <p:custDataLst>
              <p:tags r:id="rId70"/>
            </p:custDataLst>
            <p:extLst>
              <p:ext uri="{D42A27DB-BD31-4B8C-83A1-F6EECF244321}">
                <p14:modId xmlns:p14="http://schemas.microsoft.com/office/powerpoint/2010/main" val="89612679"/>
              </p:ext>
            </p:extLst>
          </p:nvPr>
        </p:nvGraphicFramePr>
        <p:xfrm>
          <a:off x="7642225" y="4710113"/>
          <a:ext cx="185738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Worksheet" r:id="rId148" imgW="1150443" imgH="175197" progId="Excel.Sheet.12">
                  <p:link updateAutomatic="1"/>
                </p:oleObj>
              </mc:Choice>
              <mc:Fallback>
                <p:oleObj name="Worksheet" r:id="rId14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49"/>
                      <a:stretch>
                        <a:fillRect/>
                      </a:stretch>
                    </p:blipFill>
                    <p:spPr>
                      <a:xfrm>
                        <a:off x="7642225" y="4710113"/>
                        <a:ext cx="185738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" name="Object 212"/>
          <p:cNvGraphicFramePr>
            <a:graphicFrameLocks/>
          </p:cNvGraphicFramePr>
          <p:nvPr>
            <p:custDataLst>
              <p:tags r:id="rId71"/>
            </p:custDataLst>
            <p:extLst>
              <p:ext uri="{D42A27DB-BD31-4B8C-83A1-F6EECF244321}">
                <p14:modId xmlns:p14="http://schemas.microsoft.com/office/powerpoint/2010/main" val="3435013715"/>
              </p:ext>
            </p:extLst>
          </p:nvPr>
        </p:nvGraphicFramePr>
        <p:xfrm>
          <a:off x="7642225" y="4572000"/>
          <a:ext cx="185738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Worksheet" r:id="rId150" imgW="1150443" imgH="175197" progId="Excel.Sheet.12">
                  <p:link updateAutomatic="1"/>
                </p:oleObj>
              </mc:Choice>
              <mc:Fallback>
                <p:oleObj name="Worksheet" r:id="rId15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51"/>
                      <a:stretch>
                        <a:fillRect/>
                      </a:stretch>
                    </p:blipFill>
                    <p:spPr>
                      <a:xfrm>
                        <a:off x="7642225" y="4572000"/>
                        <a:ext cx="185738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/>
          </p:cNvGraphicFramePr>
          <p:nvPr>
            <p:custDataLst>
              <p:tags r:id="rId72"/>
            </p:custDataLst>
            <p:extLst>
              <p:ext uri="{D42A27DB-BD31-4B8C-83A1-F6EECF244321}">
                <p14:modId xmlns:p14="http://schemas.microsoft.com/office/powerpoint/2010/main" val="98425431"/>
              </p:ext>
            </p:extLst>
          </p:nvPr>
        </p:nvGraphicFramePr>
        <p:xfrm>
          <a:off x="9434513" y="3952875"/>
          <a:ext cx="188912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Worksheet" r:id="rId152" imgW="1150443" imgH="175197" progId="Excel.Sheet.12">
                  <p:link updateAutomatic="1"/>
                </p:oleObj>
              </mc:Choice>
              <mc:Fallback>
                <p:oleObj name="Worksheet" r:id="rId15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49"/>
                      <a:stretch>
                        <a:fillRect/>
                      </a:stretch>
                    </p:blipFill>
                    <p:spPr>
                      <a:xfrm>
                        <a:off x="9434513" y="3952875"/>
                        <a:ext cx="188912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/>
          </p:cNvGraphicFramePr>
          <p:nvPr>
            <p:custDataLst>
              <p:tags r:id="rId73"/>
            </p:custDataLst>
            <p:extLst>
              <p:ext uri="{D42A27DB-BD31-4B8C-83A1-F6EECF244321}">
                <p14:modId xmlns:p14="http://schemas.microsoft.com/office/powerpoint/2010/main" val="2107932078"/>
              </p:ext>
            </p:extLst>
          </p:nvPr>
        </p:nvGraphicFramePr>
        <p:xfrm>
          <a:off x="9434513" y="4227513"/>
          <a:ext cx="188912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Worksheet" r:id="rId153" imgW="1150443" imgH="175197" progId="Excel.Sheet.12">
                  <p:link updateAutomatic="1"/>
                </p:oleObj>
              </mc:Choice>
              <mc:Fallback>
                <p:oleObj name="Worksheet" r:id="rId15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54"/>
                      <a:stretch>
                        <a:fillRect/>
                      </a:stretch>
                    </p:blipFill>
                    <p:spPr>
                      <a:xfrm>
                        <a:off x="9434513" y="4227513"/>
                        <a:ext cx="188912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/>
          </p:cNvGraphicFramePr>
          <p:nvPr>
            <p:custDataLst>
              <p:tags r:id="rId74"/>
            </p:custDataLst>
            <p:extLst>
              <p:ext uri="{D42A27DB-BD31-4B8C-83A1-F6EECF244321}">
                <p14:modId xmlns:p14="http://schemas.microsoft.com/office/powerpoint/2010/main" val="556317647"/>
              </p:ext>
            </p:extLst>
          </p:nvPr>
        </p:nvGraphicFramePr>
        <p:xfrm>
          <a:off x="9434513" y="4090988"/>
          <a:ext cx="188912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Worksheet" r:id="rId155" imgW="1150443" imgH="175197" progId="Excel.Sheet.12">
                  <p:link updateAutomatic="1"/>
                </p:oleObj>
              </mc:Choice>
              <mc:Fallback>
                <p:oleObj name="Worksheet" r:id="rId15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51"/>
                      <a:stretch>
                        <a:fillRect/>
                      </a:stretch>
                    </p:blipFill>
                    <p:spPr>
                      <a:xfrm>
                        <a:off x="9434513" y="4090988"/>
                        <a:ext cx="188912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/>
          </p:cNvGraphicFramePr>
          <p:nvPr>
            <p:custDataLst>
              <p:tags r:id="rId75"/>
            </p:custDataLst>
            <p:extLst>
              <p:ext uri="{D42A27DB-BD31-4B8C-83A1-F6EECF244321}">
                <p14:modId xmlns:p14="http://schemas.microsoft.com/office/powerpoint/2010/main" val="3179076955"/>
              </p:ext>
            </p:extLst>
          </p:nvPr>
        </p:nvGraphicFramePr>
        <p:xfrm>
          <a:off x="9434513" y="4441825"/>
          <a:ext cx="188912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Worksheet" r:id="rId156" imgW="1150443" imgH="175197" progId="Excel.Sheet.12">
                  <p:link updateAutomatic="1"/>
                </p:oleObj>
              </mc:Choice>
              <mc:Fallback>
                <p:oleObj name="Worksheet" r:id="rId15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49"/>
                      <a:stretch>
                        <a:fillRect/>
                      </a:stretch>
                    </p:blipFill>
                    <p:spPr>
                      <a:xfrm>
                        <a:off x="9434513" y="4441825"/>
                        <a:ext cx="188912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" name="Object 255"/>
          <p:cNvGraphicFramePr>
            <a:graphicFrameLocks/>
          </p:cNvGraphicFramePr>
          <p:nvPr>
            <p:custDataLst>
              <p:tags r:id="rId76"/>
            </p:custDataLst>
            <p:extLst>
              <p:ext uri="{D42A27DB-BD31-4B8C-83A1-F6EECF244321}">
                <p14:modId xmlns:p14="http://schemas.microsoft.com/office/powerpoint/2010/main" val="935614196"/>
              </p:ext>
            </p:extLst>
          </p:nvPr>
        </p:nvGraphicFramePr>
        <p:xfrm>
          <a:off x="9434513" y="4710113"/>
          <a:ext cx="188912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Worksheet" r:id="rId157" imgW="1150443" imgH="175197" progId="Excel.Sheet.12">
                  <p:link updateAutomatic="1"/>
                </p:oleObj>
              </mc:Choice>
              <mc:Fallback>
                <p:oleObj name="Worksheet" r:id="rId15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54"/>
                      <a:stretch>
                        <a:fillRect/>
                      </a:stretch>
                    </p:blipFill>
                    <p:spPr>
                      <a:xfrm>
                        <a:off x="9434513" y="4710113"/>
                        <a:ext cx="188912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" name="Object 264"/>
          <p:cNvGraphicFramePr>
            <a:graphicFrameLocks/>
          </p:cNvGraphicFramePr>
          <p:nvPr>
            <p:custDataLst>
              <p:tags r:id="rId77"/>
            </p:custDataLst>
            <p:extLst>
              <p:ext uri="{D42A27DB-BD31-4B8C-83A1-F6EECF244321}">
                <p14:modId xmlns:p14="http://schemas.microsoft.com/office/powerpoint/2010/main" val="2250067435"/>
              </p:ext>
            </p:extLst>
          </p:nvPr>
        </p:nvGraphicFramePr>
        <p:xfrm>
          <a:off x="9434513" y="4570413"/>
          <a:ext cx="188912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Worksheet" r:id="rId158" imgW="1150443" imgH="175197" progId="Excel.Sheet.12">
                  <p:link updateAutomatic="1"/>
                </p:oleObj>
              </mc:Choice>
              <mc:Fallback>
                <p:oleObj name="Worksheet" r:id="rId15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51"/>
                      <a:stretch>
                        <a:fillRect/>
                      </a:stretch>
                    </p:blipFill>
                    <p:spPr>
                      <a:xfrm>
                        <a:off x="9434513" y="4570413"/>
                        <a:ext cx="188912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" name="Object 265"/>
          <p:cNvGraphicFramePr>
            <a:graphicFrameLocks/>
          </p:cNvGraphicFramePr>
          <p:nvPr>
            <p:custDataLst>
              <p:tags r:id="rId78"/>
            </p:custDataLst>
            <p:extLst>
              <p:ext uri="{D42A27DB-BD31-4B8C-83A1-F6EECF244321}">
                <p14:modId xmlns:p14="http://schemas.microsoft.com/office/powerpoint/2010/main" val="3356703602"/>
              </p:ext>
            </p:extLst>
          </p:nvPr>
        </p:nvGraphicFramePr>
        <p:xfrm>
          <a:off x="4286250" y="5038725"/>
          <a:ext cx="188913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Worksheet" r:id="rId159" imgW="1150443" imgH="175197" progId="Excel.Sheet.12">
                  <p:link updateAutomatic="1"/>
                </p:oleObj>
              </mc:Choice>
              <mc:Fallback>
                <p:oleObj name="Worksheet" r:id="rId15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60"/>
                      <a:stretch>
                        <a:fillRect/>
                      </a:stretch>
                    </p:blipFill>
                    <p:spPr>
                      <a:xfrm>
                        <a:off x="4286250" y="5038725"/>
                        <a:ext cx="188913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" name="Object 266"/>
          <p:cNvGraphicFramePr>
            <a:graphicFrameLocks/>
          </p:cNvGraphicFramePr>
          <p:nvPr>
            <p:custDataLst>
              <p:tags r:id="rId79"/>
            </p:custDataLst>
            <p:extLst>
              <p:ext uri="{D42A27DB-BD31-4B8C-83A1-F6EECF244321}">
                <p14:modId xmlns:p14="http://schemas.microsoft.com/office/powerpoint/2010/main" val="224827294"/>
              </p:ext>
            </p:extLst>
          </p:nvPr>
        </p:nvGraphicFramePr>
        <p:xfrm>
          <a:off x="4286250" y="5321300"/>
          <a:ext cx="18891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Worksheet" r:id="rId161" imgW="1150443" imgH="175197" progId="Excel.Sheet.12">
                  <p:link updateAutomatic="1"/>
                </p:oleObj>
              </mc:Choice>
              <mc:Fallback>
                <p:oleObj name="Worksheet" r:id="rId16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62"/>
                      <a:stretch>
                        <a:fillRect/>
                      </a:stretch>
                    </p:blipFill>
                    <p:spPr>
                      <a:xfrm>
                        <a:off x="4286250" y="5321300"/>
                        <a:ext cx="18891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" name="Object 267"/>
          <p:cNvGraphicFramePr>
            <a:graphicFrameLocks/>
          </p:cNvGraphicFramePr>
          <p:nvPr>
            <p:custDataLst>
              <p:tags r:id="rId80"/>
            </p:custDataLst>
            <p:extLst>
              <p:ext uri="{D42A27DB-BD31-4B8C-83A1-F6EECF244321}">
                <p14:modId xmlns:p14="http://schemas.microsoft.com/office/powerpoint/2010/main" val="59443049"/>
              </p:ext>
            </p:extLst>
          </p:nvPr>
        </p:nvGraphicFramePr>
        <p:xfrm>
          <a:off x="4292600" y="5175250"/>
          <a:ext cx="187325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Worksheet" r:id="rId163" imgW="1150443" imgH="175197" progId="Excel.Sheet.12">
                  <p:link updateAutomatic="1"/>
                </p:oleObj>
              </mc:Choice>
              <mc:Fallback>
                <p:oleObj name="Worksheet" r:id="rId16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64"/>
                      <a:stretch>
                        <a:fillRect/>
                      </a:stretch>
                    </p:blipFill>
                    <p:spPr>
                      <a:xfrm>
                        <a:off x="4292600" y="5175250"/>
                        <a:ext cx="187325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" name="Object 268"/>
          <p:cNvGraphicFramePr>
            <a:graphicFrameLocks/>
          </p:cNvGraphicFramePr>
          <p:nvPr>
            <p:custDataLst>
              <p:tags r:id="rId81"/>
            </p:custDataLst>
            <p:extLst>
              <p:ext uri="{D42A27DB-BD31-4B8C-83A1-F6EECF244321}">
                <p14:modId xmlns:p14="http://schemas.microsoft.com/office/powerpoint/2010/main" val="3534904276"/>
              </p:ext>
            </p:extLst>
          </p:nvPr>
        </p:nvGraphicFramePr>
        <p:xfrm>
          <a:off x="2851150" y="5065713"/>
          <a:ext cx="188913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Worksheet" r:id="rId165" imgW="1150443" imgH="175197" progId="Excel.Sheet.12">
                  <p:link updateAutomatic="1"/>
                </p:oleObj>
              </mc:Choice>
              <mc:Fallback>
                <p:oleObj name="Worksheet" r:id="rId16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29"/>
                      <a:stretch>
                        <a:fillRect/>
                      </a:stretch>
                    </p:blipFill>
                    <p:spPr>
                      <a:xfrm>
                        <a:off x="2851150" y="5065713"/>
                        <a:ext cx="188913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" name="Object 269"/>
          <p:cNvGraphicFramePr>
            <a:graphicFrameLocks/>
          </p:cNvGraphicFramePr>
          <p:nvPr>
            <p:custDataLst>
              <p:tags r:id="rId82"/>
            </p:custDataLst>
            <p:extLst>
              <p:ext uri="{D42A27DB-BD31-4B8C-83A1-F6EECF244321}">
                <p14:modId xmlns:p14="http://schemas.microsoft.com/office/powerpoint/2010/main" val="1152985534"/>
              </p:ext>
            </p:extLst>
          </p:nvPr>
        </p:nvGraphicFramePr>
        <p:xfrm>
          <a:off x="5759450" y="5065713"/>
          <a:ext cx="18732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Worksheet" r:id="rId166" imgW="1150443" imgH="175197" progId="Excel.Sheet.12">
                  <p:link updateAutomatic="1"/>
                </p:oleObj>
              </mc:Choice>
              <mc:Fallback>
                <p:oleObj name="Worksheet" r:id="rId16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29"/>
                      <a:stretch>
                        <a:fillRect/>
                      </a:stretch>
                    </p:blipFill>
                    <p:spPr>
                      <a:xfrm>
                        <a:off x="5759450" y="5065713"/>
                        <a:ext cx="18732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" name="Object 270"/>
          <p:cNvGraphicFramePr>
            <a:graphicFrameLocks/>
          </p:cNvGraphicFramePr>
          <p:nvPr>
            <p:custDataLst>
              <p:tags r:id="rId83"/>
            </p:custDataLst>
            <p:extLst>
              <p:ext uri="{D42A27DB-BD31-4B8C-83A1-F6EECF244321}">
                <p14:modId xmlns:p14="http://schemas.microsoft.com/office/powerpoint/2010/main" val="694892014"/>
              </p:ext>
            </p:extLst>
          </p:nvPr>
        </p:nvGraphicFramePr>
        <p:xfrm>
          <a:off x="7216775" y="5065713"/>
          <a:ext cx="188913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Worksheet" r:id="rId166" imgW="1150443" imgH="175197" progId="Excel.Sheet.12">
                  <p:link updateAutomatic="1"/>
                </p:oleObj>
              </mc:Choice>
              <mc:Fallback>
                <p:oleObj name="Worksheet" r:id="rId16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29"/>
                      <a:stretch>
                        <a:fillRect/>
                      </a:stretch>
                    </p:blipFill>
                    <p:spPr>
                      <a:xfrm>
                        <a:off x="7216775" y="5065713"/>
                        <a:ext cx="188913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" name="Object 271"/>
          <p:cNvGraphicFramePr>
            <a:graphicFrameLocks/>
          </p:cNvGraphicFramePr>
          <p:nvPr>
            <p:custDataLst>
              <p:tags r:id="rId84"/>
            </p:custDataLst>
            <p:extLst>
              <p:ext uri="{D42A27DB-BD31-4B8C-83A1-F6EECF244321}">
                <p14:modId xmlns:p14="http://schemas.microsoft.com/office/powerpoint/2010/main" val="4240374264"/>
              </p:ext>
            </p:extLst>
          </p:nvPr>
        </p:nvGraphicFramePr>
        <p:xfrm>
          <a:off x="8623300" y="5065713"/>
          <a:ext cx="18732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Worksheet" r:id="rId167" imgW="1150443" imgH="175197" progId="Excel.Sheet.12">
                  <p:link updateAutomatic="1"/>
                </p:oleObj>
              </mc:Choice>
              <mc:Fallback>
                <p:oleObj name="Worksheet" r:id="rId16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29"/>
                      <a:stretch>
                        <a:fillRect/>
                      </a:stretch>
                    </p:blipFill>
                    <p:spPr>
                      <a:xfrm>
                        <a:off x="8623300" y="5065713"/>
                        <a:ext cx="18732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" name="Object 272"/>
          <p:cNvGraphicFramePr>
            <a:graphicFrameLocks/>
          </p:cNvGraphicFramePr>
          <p:nvPr>
            <p:custDataLst>
              <p:tags r:id="rId85"/>
            </p:custDataLst>
            <p:extLst>
              <p:ext uri="{D42A27DB-BD31-4B8C-83A1-F6EECF244321}">
                <p14:modId xmlns:p14="http://schemas.microsoft.com/office/powerpoint/2010/main" val="3957733469"/>
              </p:ext>
            </p:extLst>
          </p:nvPr>
        </p:nvGraphicFramePr>
        <p:xfrm>
          <a:off x="9883775" y="5065713"/>
          <a:ext cx="185738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Worksheet" r:id="rId168" imgW="1150443" imgH="175197" progId="Excel.Sheet.12">
                  <p:link updateAutomatic="1"/>
                </p:oleObj>
              </mc:Choice>
              <mc:Fallback>
                <p:oleObj name="Worksheet" r:id="rId16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69"/>
                      <a:stretch>
                        <a:fillRect/>
                      </a:stretch>
                    </p:blipFill>
                    <p:spPr>
                      <a:xfrm>
                        <a:off x="9883775" y="5065713"/>
                        <a:ext cx="185738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TextBox 118"/>
          <p:cNvSpPr txBox="1"/>
          <p:nvPr>
            <p:custDataLst>
              <p:tags r:id="rId86"/>
            </p:custDataLst>
          </p:nvPr>
        </p:nvSpPr>
        <p:spPr>
          <a:xfrm>
            <a:off x="4145077" y="5217679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121" name="TextBox 120"/>
          <p:cNvSpPr txBox="1"/>
          <p:nvPr>
            <p:custDataLst>
              <p:tags r:id="rId87"/>
            </p:custDataLst>
          </p:nvPr>
        </p:nvSpPr>
        <p:spPr>
          <a:xfrm>
            <a:off x="4146835" y="5347650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122" name="TextBox 121"/>
          <p:cNvSpPr txBox="1"/>
          <p:nvPr>
            <p:custDataLst>
              <p:tags r:id="rId88"/>
            </p:custDataLst>
          </p:nvPr>
        </p:nvSpPr>
        <p:spPr>
          <a:xfrm>
            <a:off x="4114800" y="5051855"/>
            <a:ext cx="196013" cy="843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PULi</a:t>
            </a:r>
          </a:p>
        </p:txBody>
      </p:sp>
      <p:sp>
        <p:nvSpPr>
          <p:cNvPr id="161" name="TextBox 160"/>
          <p:cNvSpPr txBox="1"/>
          <p:nvPr>
            <p:custDataLst>
              <p:tags r:id="rId89"/>
            </p:custDataLst>
          </p:nvPr>
        </p:nvSpPr>
        <p:spPr>
          <a:xfrm>
            <a:off x="7509549" y="3973235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166" name="TextBox 165"/>
          <p:cNvSpPr txBox="1"/>
          <p:nvPr>
            <p:custDataLst>
              <p:tags r:id="rId90"/>
            </p:custDataLst>
          </p:nvPr>
        </p:nvSpPr>
        <p:spPr>
          <a:xfrm>
            <a:off x="7520219" y="4104681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167" name="TextBox 166"/>
          <p:cNvSpPr txBox="1"/>
          <p:nvPr>
            <p:custDataLst>
              <p:tags r:id="rId91"/>
            </p:custDataLst>
          </p:nvPr>
        </p:nvSpPr>
        <p:spPr>
          <a:xfrm>
            <a:off x="7521977" y="4234652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170" name="TextBox 169"/>
          <p:cNvSpPr txBox="1"/>
          <p:nvPr>
            <p:custDataLst>
              <p:tags r:id="rId92"/>
            </p:custDataLst>
          </p:nvPr>
        </p:nvSpPr>
        <p:spPr>
          <a:xfrm>
            <a:off x="9262948" y="3970743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171" name="TextBox 170"/>
          <p:cNvSpPr txBox="1"/>
          <p:nvPr>
            <p:custDataLst>
              <p:tags r:id="rId93"/>
            </p:custDataLst>
          </p:nvPr>
        </p:nvSpPr>
        <p:spPr>
          <a:xfrm>
            <a:off x="9273618" y="4102189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172" name="TextBox 171"/>
          <p:cNvSpPr txBox="1"/>
          <p:nvPr>
            <p:custDataLst>
              <p:tags r:id="rId94"/>
            </p:custDataLst>
          </p:nvPr>
        </p:nvSpPr>
        <p:spPr>
          <a:xfrm>
            <a:off x="9275376" y="4232160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185" name="TextBox 184"/>
          <p:cNvSpPr txBox="1"/>
          <p:nvPr>
            <p:custDataLst>
              <p:tags r:id="rId95"/>
            </p:custDataLst>
          </p:nvPr>
        </p:nvSpPr>
        <p:spPr>
          <a:xfrm>
            <a:off x="7512921" y="4459658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203" name="TextBox 202"/>
          <p:cNvSpPr txBox="1"/>
          <p:nvPr>
            <p:custDataLst>
              <p:tags r:id="rId96"/>
            </p:custDataLst>
          </p:nvPr>
        </p:nvSpPr>
        <p:spPr>
          <a:xfrm>
            <a:off x="7523591" y="4591104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204" name="TextBox 203"/>
          <p:cNvSpPr txBox="1"/>
          <p:nvPr>
            <p:custDataLst>
              <p:tags r:id="rId97"/>
            </p:custDataLst>
          </p:nvPr>
        </p:nvSpPr>
        <p:spPr>
          <a:xfrm>
            <a:off x="7525349" y="4721075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205" name="TextBox 204"/>
          <p:cNvSpPr txBox="1"/>
          <p:nvPr>
            <p:custDataLst>
              <p:tags r:id="rId98"/>
            </p:custDataLst>
          </p:nvPr>
        </p:nvSpPr>
        <p:spPr>
          <a:xfrm>
            <a:off x="9285866" y="4469990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ctr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206" name="TextBox 205"/>
          <p:cNvSpPr txBox="1"/>
          <p:nvPr>
            <p:custDataLst>
              <p:tags r:id="rId99"/>
            </p:custDataLst>
          </p:nvPr>
        </p:nvSpPr>
        <p:spPr>
          <a:xfrm>
            <a:off x="9304487" y="4609387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207" name="TextBox 206"/>
          <p:cNvSpPr txBox="1"/>
          <p:nvPr>
            <p:custDataLst>
              <p:tags r:id="rId100"/>
            </p:custDataLst>
          </p:nvPr>
        </p:nvSpPr>
        <p:spPr>
          <a:xfrm>
            <a:off x="9306245" y="4723456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104" name="Text Box 37____________________________________________________________"/>
          <p:cNvSpPr txBox="1">
            <a:spLocks noChangeArrowheads="1"/>
          </p:cNvSpPr>
          <p:nvPr>
            <p:custDataLst>
              <p:tags r:id="rId101"/>
            </p:custDataLst>
          </p:nvPr>
        </p:nvSpPr>
        <p:spPr bwMode="auto">
          <a:xfrm>
            <a:off x="3042911" y="3435599"/>
            <a:ext cx="18288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>
                <a:solidFill>
                  <a:schemeClr val="accent6"/>
                </a:solidFill>
              </a:rPr>
              <a:t>TCT </a:t>
            </a:r>
            <a:r>
              <a:rPr lang="en-US" sz="1000" b="1" dirty="0">
                <a:solidFill>
                  <a:schemeClr val="accent6"/>
                </a:solidFill>
                <a:latin typeface="Symbol" panose="05050102010706020507" pitchFamily="18" charset="2"/>
              </a:rPr>
              <a:t>Æ</a:t>
            </a:r>
            <a:r>
              <a:rPr lang="de-DE" altLang="en-US" sz="1000" b="1" dirty="0">
                <a:solidFill>
                  <a:schemeClr val="accent6"/>
                </a:solidFill>
              </a:rPr>
              <a:t> MRO </a:t>
            </a:r>
            <a:r>
              <a:rPr lang="de-DE" altLang="en-US" sz="1000" b="1" dirty="0" smtClean="0">
                <a:solidFill>
                  <a:schemeClr val="accent6"/>
                </a:solidFill>
              </a:rPr>
              <a:t>ESP9</a:t>
            </a:r>
            <a:endParaRPr lang="de-DE" altLang="en-US" sz="1000" b="1" dirty="0">
              <a:solidFill>
                <a:schemeClr val="accent6"/>
              </a:solidFill>
            </a:endParaRPr>
          </a:p>
        </p:txBody>
      </p:sp>
      <p:graphicFrame>
        <p:nvGraphicFramePr>
          <p:cNvPr id="3" name="Object 2"/>
          <p:cNvGraphicFramePr>
            <a:graphicFrameLocks/>
          </p:cNvGraphicFramePr>
          <p:nvPr>
            <p:custDataLst>
              <p:tags r:id="rId102"/>
            </p:custDataLst>
            <p:extLst>
              <p:ext uri="{D42A27DB-BD31-4B8C-83A1-F6EECF244321}">
                <p14:modId xmlns:p14="http://schemas.microsoft.com/office/powerpoint/2010/main" val="489069103"/>
              </p:ext>
            </p:extLst>
          </p:nvPr>
        </p:nvGraphicFramePr>
        <p:xfrm>
          <a:off x="4608513" y="3516313"/>
          <a:ext cx="182562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Worksheet" r:id="rId170" imgW="1150443" imgH="175197" progId="Excel.Sheet.12">
                  <p:link updateAutomatic="1"/>
                </p:oleObj>
              </mc:Choice>
              <mc:Fallback>
                <p:oleObj name="Worksheet" r:id="rId17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71"/>
                      <a:stretch>
                        <a:fillRect/>
                      </a:stretch>
                    </p:blipFill>
                    <p:spPr>
                      <a:xfrm>
                        <a:off x="4608513" y="3516313"/>
                        <a:ext cx="182562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TextBox 106"/>
          <p:cNvSpPr txBox="1"/>
          <p:nvPr>
            <p:custDataLst>
              <p:tags r:id="rId103"/>
            </p:custDataLst>
          </p:nvPr>
        </p:nvSpPr>
        <p:spPr>
          <a:xfrm>
            <a:off x="2697474" y="5081967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TCIR</a:t>
            </a:r>
          </a:p>
        </p:txBody>
      </p:sp>
      <p:sp>
        <p:nvSpPr>
          <p:cNvPr id="124" name="TextBox 123"/>
          <p:cNvSpPr txBox="1"/>
          <p:nvPr>
            <p:custDataLst>
              <p:tags r:id="rId104"/>
            </p:custDataLst>
          </p:nvPr>
        </p:nvSpPr>
        <p:spPr>
          <a:xfrm>
            <a:off x="2708948" y="5212991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KZT</a:t>
            </a:r>
          </a:p>
        </p:txBody>
      </p:sp>
      <p:graphicFrame>
        <p:nvGraphicFramePr>
          <p:cNvPr id="9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3271955"/>
              </p:ext>
            </p:extLst>
          </p:nvPr>
        </p:nvGraphicFramePr>
        <p:xfrm>
          <a:off x="2857500" y="5200650"/>
          <a:ext cx="18891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Worksheet" r:id="rId172" imgW="1150443" imgH="175197" progId="Excel.Sheet.12">
                  <p:link updateAutomatic="1"/>
                </p:oleObj>
              </mc:Choice>
              <mc:Fallback>
                <p:oleObj name="Worksheet" r:id="rId17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73"/>
                      <a:stretch>
                        <a:fillRect/>
                      </a:stretch>
                    </p:blipFill>
                    <p:spPr>
                      <a:xfrm>
                        <a:off x="2857500" y="5200650"/>
                        <a:ext cx="18891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" name="TextBox 124"/>
          <p:cNvSpPr txBox="1"/>
          <p:nvPr>
            <p:custDataLst>
              <p:tags r:id="rId105"/>
            </p:custDataLst>
          </p:nvPr>
        </p:nvSpPr>
        <p:spPr>
          <a:xfrm>
            <a:off x="2815600" y="5565499"/>
            <a:ext cx="6968480" cy="330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500"/>
              </a:spcBef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Traffic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light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logic    -&gt; If Scenario is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specified</a:t>
            </a:r>
            <a:r>
              <a:rPr lang="en-US" sz="900" b="1" kern="0" noProof="0" dirty="0">
                <a:solidFill>
                  <a:srgbClr val="000000"/>
                </a:solidFill>
              </a:rPr>
              <a:t> </a:t>
            </a:r>
            <a:r>
              <a:rPr lang="en-US" sz="900" b="1" kern="0" noProof="0" dirty="0" smtClean="0">
                <a:solidFill>
                  <a:srgbClr val="000000"/>
                </a:solidFill>
              </a:rPr>
              <a:t>=</a:t>
            </a:r>
            <a:r>
              <a:rPr lang="en-US" sz="900" b="1" kern="0" dirty="0" smtClean="0">
                <a:solidFill>
                  <a:srgbClr val="000000"/>
                </a:solidFill>
              </a:rPr>
              <a:t> </a:t>
            </a:r>
            <a:r>
              <a:rPr lang="en-US" sz="1000" b="1" kern="0" dirty="0" smtClean="0">
                <a:solidFill>
                  <a:schemeClr val="accent3"/>
                </a:solidFill>
              </a:rPr>
              <a:t>C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F</a:t>
            </a: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 a.m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lang="en-US" sz="1050" b="1" kern="0" dirty="0">
                <a:solidFill>
                  <a:schemeClr val="accent3"/>
                </a:solidFill>
              </a:rPr>
              <a:t>xx </a:t>
            </a:r>
            <a:r>
              <a:rPr kumimoji="0" lang="en-US" sz="1050" b="1" i="0" u="none" strike="noStrike" kern="0" cap="none" spc="0" normalizeH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vs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respective scenario</a:t>
            </a:r>
            <a:r>
              <a:rPr lang="en-US" sz="800" b="1" kern="0" dirty="0" smtClean="0">
                <a:solidFill>
                  <a:srgbClr val="000000"/>
                </a:solidFill>
              </a:rPr>
              <a:t> </a:t>
            </a:r>
            <a:r>
              <a:rPr lang="en-US" sz="800" b="1" kern="0" dirty="0">
                <a:solidFill>
                  <a:srgbClr val="000000"/>
                </a:solidFill>
              </a:rPr>
              <a:t>(</a:t>
            </a:r>
            <a:r>
              <a:rPr lang="en-US" sz="900" b="1" kern="0" dirty="0">
                <a:solidFill>
                  <a:schemeClr val="accent3"/>
                </a:solidFill>
              </a:rPr>
              <a:t>TBP, </a:t>
            </a:r>
            <a:r>
              <a:rPr lang="en-US" sz="900" b="1" kern="0" dirty="0" smtClean="0">
                <a:solidFill>
                  <a:schemeClr val="accent3"/>
                </a:solidFill>
              </a:rPr>
              <a:t>Stretch, </a:t>
            </a:r>
            <a:r>
              <a:rPr lang="en-US" sz="900" b="1" kern="0" dirty="0">
                <a:solidFill>
                  <a:schemeClr val="accent3"/>
                </a:solidFill>
              </a:rPr>
              <a:t>FC, PULi and CF</a:t>
            </a:r>
            <a:r>
              <a:rPr lang="en-US" sz="800" b="1" kern="0" dirty="0">
                <a:solidFill>
                  <a:srgbClr val="000000"/>
                </a:solidFill>
              </a:rPr>
              <a:t>)</a:t>
            </a: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>
              <a:spcBef>
                <a:spcPts val="500"/>
              </a:spcBef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lang="en-US" sz="900" b="1" kern="0" dirty="0" smtClean="0">
                <a:solidFill>
                  <a:srgbClr val="000000"/>
                </a:solidFill>
              </a:rPr>
              <a:t>	      -&gt;  If there’s no Scenario specified = </a:t>
            </a:r>
            <a:r>
              <a:rPr lang="en-US" sz="1000" b="1" kern="0" dirty="0">
                <a:solidFill>
                  <a:schemeClr val="accent3"/>
                </a:solidFill>
              </a:rPr>
              <a:t>CF </a:t>
            </a:r>
            <a:r>
              <a:rPr lang="en-US" sz="1000" b="1" kern="0" dirty="0" smtClean="0">
                <a:solidFill>
                  <a:schemeClr val="accent3"/>
                </a:solidFill>
              </a:rPr>
              <a:t>a.m. xx </a:t>
            </a:r>
            <a:r>
              <a:rPr lang="en-US" sz="1000" b="1" kern="0" dirty="0">
                <a:solidFill>
                  <a:schemeClr val="accent3"/>
                </a:solidFill>
              </a:rPr>
              <a:t>vs</a:t>
            </a:r>
            <a:r>
              <a:rPr lang="en-US" sz="900" b="1" kern="0" dirty="0" smtClean="0">
                <a:solidFill>
                  <a:srgbClr val="000000"/>
                </a:solidFill>
              </a:rPr>
              <a:t>. Pre-defined target or upper limit (</a:t>
            </a:r>
            <a:r>
              <a:rPr lang="en-US" sz="800" b="1" kern="0" dirty="0" smtClean="0">
                <a:solidFill>
                  <a:srgbClr val="000000"/>
                </a:solidFill>
              </a:rPr>
              <a:t>Available at TaC Excel)</a:t>
            </a:r>
            <a:endParaRPr kumimoji="0" lang="en-US" sz="800" b="1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126" name="Object 125"/>
          <p:cNvGraphicFramePr>
            <a:graphicFrameLocks/>
          </p:cNvGraphicFramePr>
          <p:nvPr>
            <p:custDataLst>
              <p:tags r:id="rId106"/>
            </p:custDataLst>
            <p:extLst>
              <p:ext uri="{D42A27DB-BD31-4B8C-83A1-F6EECF244321}">
                <p14:modId xmlns:p14="http://schemas.microsoft.com/office/powerpoint/2010/main" val="2546305817"/>
              </p:ext>
            </p:extLst>
          </p:nvPr>
        </p:nvGraphicFramePr>
        <p:xfrm>
          <a:off x="8626475" y="1752600"/>
          <a:ext cx="185738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Worksheet" r:id="rId174" imgW="1150443" imgH="175197" progId="Excel.Sheet.12">
                  <p:link updateAutomatic="1"/>
                </p:oleObj>
              </mc:Choice>
              <mc:Fallback>
                <p:oleObj name="Worksheet" r:id="rId17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41"/>
                      <a:stretch>
                        <a:fillRect/>
                      </a:stretch>
                    </p:blipFill>
                    <p:spPr>
                      <a:xfrm>
                        <a:off x="8626475" y="1752600"/>
                        <a:ext cx="185738" cy="12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5520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282478" y="4873452"/>
            <a:ext cx="10009423" cy="644933"/>
            <a:chOff x="282478" y="4873452"/>
            <a:chExt cx="10009423" cy="644933"/>
          </a:xfrm>
        </p:grpSpPr>
        <p:sp>
          <p:nvSpPr>
            <p:cNvPr id="150" name="Rectangle 2" descr="30%"/>
            <p:cNvSpPr>
              <a:spLocks noChangeArrowheads="1"/>
            </p:cNvSpPr>
            <p:nvPr>
              <p:custDataLst>
                <p:tags r:id="rId87"/>
              </p:custDataLst>
            </p:nvPr>
          </p:nvSpPr>
          <p:spPr bwMode="auto">
            <a:xfrm>
              <a:off x="282478" y="4873452"/>
              <a:ext cx="10009423" cy="644933"/>
            </a:xfrm>
            <a:prstGeom prst="rect">
              <a:avLst/>
            </a:prstGeom>
            <a:solidFill>
              <a:srgbClr val="0C98D5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pic>
          <p:nvPicPr>
            <p:cNvPr id="151" name="Picture 150"/>
            <p:cNvPicPr>
              <a:picLocks noChangeAspect="1"/>
            </p:cNvPicPr>
            <p:nvPr>
              <p:custDataLst>
                <p:tags r:id="rId88"/>
              </p:custDataLst>
            </p:nvPr>
          </p:nvPicPr>
          <p:blipFill rotWithShape="1">
            <a:blip r:embed="rId91"/>
            <a:srcRect l="56357" t="79565" r="32908" b="11704"/>
            <a:stretch/>
          </p:blipFill>
          <p:spPr>
            <a:xfrm>
              <a:off x="329636" y="4920989"/>
              <a:ext cx="1170774" cy="535567"/>
            </a:xfrm>
            <a:prstGeom prst="rect">
              <a:avLst/>
            </a:prstGeom>
          </p:spPr>
        </p:pic>
      </p:grpSp>
      <p:sp>
        <p:nvSpPr>
          <p:cNvPr id="152" name="Rectangle 17" descr="30%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6498" y="3796231"/>
            <a:ext cx="10009424" cy="1024773"/>
          </a:xfrm>
          <a:prstGeom prst="rect">
            <a:avLst/>
          </a:prstGeom>
          <a:solidFill>
            <a:srgbClr val="BE1D7A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153" name="Picture 152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91"/>
          <a:srcRect l="55849" t="69109" r="34102" b="25206"/>
          <a:stretch/>
        </p:blipFill>
        <p:spPr>
          <a:xfrm>
            <a:off x="347867" y="3848831"/>
            <a:ext cx="1321760" cy="420559"/>
          </a:xfrm>
          <a:prstGeom prst="rect">
            <a:avLst/>
          </a:prstGeom>
        </p:spPr>
      </p:pic>
      <p:sp>
        <p:nvSpPr>
          <p:cNvPr id="154" name="Rectangle 13" descr="30%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82478" y="2188346"/>
            <a:ext cx="10009424" cy="1562279"/>
          </a:xfrm>
          <a:prstGeom prst="rect">
            <a:avLst/>
          </a:prstGeom>
          <a:solidFill>
            <a:srgbClr val="75B442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155" name="Picture 154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91"/>
          <a:srcRect l="55671" t="54390" r="33593" b="37489"/>
          <a:stretch/>
        </p:blipFill>
        <p:spPr>
          <a:xfrm>
            <a:off x="331087" y="2190887"/>
            <a:ext cx="1371851" cy="583766"/>
          </a:xfrm>
          <a:prstGeom prst="rect">
            <a:avLst/>
          </a:prstGeom>
        </p:spPr>
      </p:pic>
      <p:grpSp>
        <p:nvGrpSpPr>
          <p:cNvPr id="157" name="Group 156"/>
          <p:cNvGrpSpPr/>
          <p:nvPr/>
        </p:nvGrpSpPr>
        <p:grpSpPr>
          <a:xfrm>
            <a:off x="296748" y="1143372"/>
            <a:ext cx="9995156" cy="997414"/>
            <a:chOff x="296748" y="1143372"/>
            <a:chExt cx="9995156" cy="997414"/>
          </a:xfrm>
        </p:grpSpPr>
        <p:sp>
          <p:nvSpPr>
            <p:cNvPr id="158" name="Rectangle 3" descr="30%"/>
            <p:cNvSpPr>
              <a:spLocks noChangeArrowheads="1"/>
            </p:cNvSpPr>
            <p:nvPr>
              <p:custDataLst>
                <p:tags r:id="rId85"/>
              </p:custDataLst>
            </p:nvPr>
          </p:nvSpPr>
          <p:spPr bwMode="auto">
            <a:xfrm>
              <a:off x="296748" y="1143372"/>
              <a:ext cx="9995156" cy="997414"/>
            </a:xfrm>
            <a:prstGeom prst="rect">
              <a:avLst/>
            </a:prstGeom>
            <a:solidFill>
              <a:srgbClr val="04A3B3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pic>
          <p:nvPicPr>
            <p:cNvPr id="159" name="Picture 158"/>
            <p:cNvPicPr>
              <a:picLocks noChangeAspect="1"/>
            </p:cNvPicPr>
            <p:nvPr>
              <p:custDataLst>
                <p:tags r:id="rId86"/>
              </p:custDataLst>
            </p:nvPr>
          </p:nvPicPr>
          <p:blipFill rotWithShape="1">
            <a:blip r:embed="rId91"/>
            <a:srcRect l="56300" t="43528" r="31595" b="50381"/>
            <a:stretch/>
          </p:blipFill>
          <p:spPr>
            <a:xfrm>
              <a:off x="303491" y="1171371"/>
              <a:ext cx="1480583" cy="419032"/>
            </a:xfrm>
            <a:prstGeom prst="rect">
              <a:avLst/>
            </a:prstGeom>
          </p:spPr>
        </p:pic>
      </p:grpSp>
      <p:sp>
        <p:nvSpPr>
          <p:cNvPr id="8" name="Rectangle 7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strike="noStrike" kern="0" cap="none" normalizeH="0" baseline="0" noProof="0" smtClean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Internal </a:t>
            </a:r>
            <a:r>
              <a:rPr kumimoji="0" lang="en-US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Diesel Systems | ChP/DBE | 1/29/2018</a:t>
            </a:r>
            <a:endParaRPr kumimoji="0" lang="en-US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2017 Robert Bosch LLC and affiliates. All rights reserved.</a:t>
            </a:r>
            <a:endParaRPr kumimoji="0" lang="en-US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10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6</a:t>
            </a:r>
            <a:endParaRPr kumimoji="0" lang="en-US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11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7" name="TextBox 176"/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US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ChP BSC 2017</a:t>
            </a:r>
          </a:p>
        </p:txBody>
      </p:sp>
      <p:sp>
        <p:nvSpPr>
          <p:cNvPr id="193" name="Text Box 42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182060" y="460869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noAutofit/>
          </a:bodyPr>
          <a:lstStyle/>
          <a:p>
            <a:pPr>
              <a:defRPr/>
            </a:pPr>
            <a:endParaRPr lang="de-DE"/>
          </a:p>
        </p:txBody>
      </p:sp>
      <p:sp>
        <p:nvSpPr>
          <p:cNvPr id="89" name="Text Box 37____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366210" y="1413479"/>
            <a:ext cx="18288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Budget</a:t>
            </a:r>
            <a:br>
              <a:rPr lang="de-DE" altLang="en-US" sz="1000" b="1" dirty="0" smtClean="0"/>
            </a:br>
            <a:r>
              <a:rPr lang="de-DE" altLang="en-US" sz="1000" b="1" dirty="0" smtClean="0"/>
              <a:t>QMM</a:t>
            </a:r>
            <a:endParaRPr lang="de-DE" altLang="en-US" sz="1000" b="1" dirty="0"/>
          </a:p>
        </p:txBody>
      </p:sp>
      <p:sp>
        <p:nvSpPr>
          <p:cNvPr id="96" name="Text Box 37______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610784" y="2443765"/>
            <a:ext cx="1133856" cy="3200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de-DE" altLang="en-US" sz="1000" b="1" dirty="0" smtClean="0">
                <a:solidFill>
                  <a:schemeClr val="accent1"/>
                </a:solidFill>
              </a:rPr>
              <a:t>Incidents </a:t>
            </a:r>
          </a:p>
          <a:p>
            <a:pPr>
              <a:lnSpc>
                <a:spcPct val="110000"/>
              </a:lnSpc>
            </a:pPr>
            <a:r>
              <a:rPr lang="de-DE" altLang="en-US" sz="1000" b="1" dirty="0" smtClean="0">
                <a:solidFill>
                  <a:schemeClr val="accent1"/>
                </a:solidFill>
              </a:rPr>
              <a:t>CRIN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07" name="Text Box 37__________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803794" y="2441448"/>
            <a:ext cx="1133856" cy="3200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de-DE" altLang="en-US" sz="1000" b="1" dirty="0" smtClean="0">
                <a:solidFill>
                  <a:schemeClr val="accent6"/>
                </a:solidFill>
              </a:rPr>
              <a:t>Incidents</a:t>
            </a:r>
          </a:p>
          <a:p>
            <a:pPr>
              <a:lnSpc>
                <a:spcPct val="110000"/>
              </a:lnSpc>
            </a:pPr>
            <a:r>
              <a:rPr lang="de-DE" altLang="en-US" sz="1000" b="1" dirty="0" smtClean="0">
                <a:solidFill>
                  <a:schemeClr val="accent6"/>
                </a:solidFill>
              </a:rPr>
              <a:t> ESP9</a:t>
            </a:r>
            <a:endParaRPr lang="de-DE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120" name="Text Box 45__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26408" y="2843784"/>
            <a:ext cx="1554480" cy="3657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1"/>
                </a:solidFill>
              </a:rPr>
              <a:t>Ramp-up/Ramp-down</a:t>
            </a:r>
            <a:endParaRPr lang="de-DE" altLang="en-US" sz="1000" b="1" dirty="0">
              <a:solidFill>
                <a:schemeClr val="accent1"/>
              </a:solidFill>
            </a:endParaRPr>
          </a:p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1"/>
                </a:solidFill>
              </a:rPr>
              <a:t>CRIN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45" name="Text Box 37_________________________________________________________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917222" y="4066922"/>
            <a:ext cx="173736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Audit Findings</a:t>
            </a:r>
            <a:endParaRPr lang="de-DE" altLang="en-US" sz="1000" b="1" dirty="0"/>
          </a:p>
        </p:txBody>
      </p:sp>
      <p:sp>
        <p:nvSpPr>
          <p:cNvPr id="146" name="Text Box 37__________________________________________________________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839705" y="4065461"/>
            <a:ext cx="173736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Industry 4.0</a:t>
            </a:r>
            <a:endParaRPr lang="de-DE" altLang="en-US" sz="1000" b="1" dirty="0"/>
          </a:p>
        </p:txBody>
      </p:sp>
      <p:sp>
        <p:nvSpPr>
          <p:cNvPr id="156" name="Title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US" sz="2800" dirty="0" smtClean="0">
                <a:solidFill>
                  <a:srgbClr val="A80163"/>
                </a:solidFill>
              </a:rPr>
              <a:t>ChP TaC 2017 – QMM – </a:t>
            </a:r>
            <a:r>
              <a:rPr lang="en-US" sz="2800" dirty="0">
                <a:solidFill>
                  <a:srgbClr val="A80163"/>
                </a:solidFill>
              </a:rPr>
              <a:t>CF 11.17 – MBR 13.17</a:t>
            </a:r>
          </a:p>
        </p:txBody>
      </p:sp>
      <p:sp>
        <p:nvSpPr>
          <p:cNvPr id="104" name="Text Box 37_______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014367" y="2441448"/>
            <a:ext cx="1133856" cy="3200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Incidents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 EV14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05" name="Text Box 37________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622997" y="2441448"/>
            <a:ext cx="1133856" cy="3200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Incidents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 HDEV5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06" name="Text Box 37_________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7301416" y="2441448"/>
            <a:ext cx="1133856" cy="3200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Incidents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 HDP5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213" name="Rectangle 212"/>
          <p:cNvSpPr/>
          <p:nvPr>
            <p:custDataLst>
              <p:tags r:id="rId24"/>
            </p:custDataLst>
          </p:nvPr>
        </p:nvSpPr>
        <p:spPr>
          <a:xfrm>
            <a:off x="2210204" y="2989494"/>
            <a:ext cx="125340" cy="52555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</a:ln>
          <a:effectLst/>
        </p:spPr>
        <p:txBody>
          <a:bodyPr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91" name="Text Box 37____________________________________________________________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118419" y="4068548"/>
            <a:ext cx="173736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Lean@ChP</a:t>
            </a:r>
            <a:endParaRPr lang="de-DE" altLang="en-US" sz="1000" b="1" dirty="0"/>
          </a:p>
        </p:txBody>
      </p:sp>
      <p:sp>
        <p:nvSpPr>
          <p:cNvPr id="93" name="Text Box 45_________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348420" y="3273552"/>
            <a:ext cx="1554480" cy="3657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/>
            <a:r>
              <a:rPr lang="de-DE" altLang="en-US" sz="1000" b="1" dirty="0" smtClean="0">
                <a:solidFill>
                  <a:schemeClr val="accent1"/>
                </a:solidFill>
              </a:rPr>
              <a:t>Customer Scorecard CRIN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94" name="Rectangle 93"/>
          <p:cNvSpPr/>
          <p:nvPr>
            <p:custDataLst>
              <p:tags r:id="rId27"/>
            </p:custDataLst>
          </p:nvPr>
        </p:nvSpPr>
        <p:spPr>
          <a:xfrm>
            <a:off x="3044722" y="3261916"/>
            <a:ext cx="125340" cy="52555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</a:ln>
          <a:effectLst/>
        </p:spPr>
        <p:txBody>
          <a:bodyPr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95" name="Text Box 45__________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2151471" y="2843784"/>
            <a:ext cx="1554480" cy="3657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1"/>
                </a:solidFill>
              </a:rPr>
              <a:t>Ramp-up/Ramp-down</a:t>
            </a:r>
            <a:endParaRPr lang="de-DE" altLang="en-US" sz="1000" b="1" dirty="0">
              <a:solidFill>
                <a:schemeClr val="accent1"/>
              </a:solidFill>
            </a:endParaRPr>
          </a:p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1"/>
                </a:solidFill>
              </a:rPr>
              <a:t>Nozzle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97" name="Text Box 45___________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00559" y="2843784"/>
            <a:ext cx="1554480" cy="3657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Ramp-up/Ramp-down</a:t>
            </a:r>
            <a:endParaRPr lang="de-DE" altLang="en-US" sz="1000" b="1" dirty="0">
              <a:solidFill>
                <a:schemeClr val="accent3"/>
              </a:solidFill>
            </a:endParaRPr>
          </a:p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HDEV5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98" name="Text Box 45____________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807013" y="2843784"/>
            <a:ext cx="1554480" cy="3657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Ramp-up/Ramp-down</a:t>
            </a:r>
            <a:endParaRPr lang="de-DE" altLang="en-US" sz="1000" b="1" dirty="0">
              <a:solidFill>
                <a:schemeClr val="accent3"/>
              </a:solidFill>
            </a:endParaRPr>
          </a:p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EV14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99" name="Text Box 45_____________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20514" y="2843784"/>
            <a:ext cx="1554480" cy="3657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Ramp-up/Ramp-down</a:t>
            </a:r>
            <a:endParaRPr lang="de-DE" altLang="en-US" sz="1000" b="1" dirty="0">
              <a:solidFill>
                <a:schemeClr val="accent3"/>
              </a:solidFill>
            </a:endParaRPr>
          </a:p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HDP5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00" name="Text Box 45______________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8694900" y="2843784"/>
            <a:ext cx="1554480" cy="3657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6"/>
                </a:solidFill>
              </a:rPr>
              <a:t>Ramp-up/Ramp-down</a:t>
            </a:r>
            <a:endParaRPr lang="de-DE" altLang="en-US" sz="1000" b="1" dirty="0">
              <a:solidFill>
                <a:schemeClr val="accent6"/>
              </a:solidFill>
            </a:endParaRPr>
          </a:p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6"/>
                </a:solidFill>
              </a:rPr>
              <a:t>ESP9, IPB</a:t>
            </a:r>
            <a:endParaRPr lang="de-DE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101" name="Text Box 45_______________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807013" y="3273552"/>
            <a:ext cx="1554480" cy="3657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/>
            <a:r>
              <a:rPr lang="de-DE" altLang="en-US" sz="1000" b="1" dirty="0" smtClean="0">
                <a:solidFill>
                  <a:schemeClr val="accent3"/>
                </a:solidFill>
              </a:rPr>
              <a:t>Customer Scorecard EV14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03" name="Text Box 45________________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5412685" y="3273552"/>
            <a:ext cx="1554480" cy="3657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/>
            <a:r>
              <a:rPr lang="de-DE" altLang="en-US" sz="1000" b="1" dirty="0" smtClean="0">
                <a:solidFill>
                  <a:schemeClr val="accent3"/>
                </a:solidFill>
              </a:rPr>
              <a:t>Customer Scorecard HDEV5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09" name="Text Box 45_________________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042846" y="3273552"/>
            <a:ext cx="1554480" cy="3657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Customer Scorecard</a:t>
            </a:r>
          </a:p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HDP5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11" name="Text Box 45__________________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8679188" y="3273552"/>
            <a:ext cx="1554480" cy="3657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6"/>
                </a:solidFill>
              </a:rPr>
              <a:t>Customer Scorecard</a:t>
            </a:r>
          </a:p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6"/>
                </a:solidFill>
              </a:rPr>
              <a:t>ESP9</a:t>
            </a:r>
            <a:endParaRPr lang="de-DE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113" name="Text Box 37___________________________________________________________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8258392" y="4045346"/>
            <a:ext cx="173736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Process Landscape</a:t>
            </a:r>
          </a:p>
        </p:txBody>
      </p:sp>
      <p:sp>
        <p:nvSpPr>
          <p:cNvPr id="117" name="Text Box 45_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2003416" y="4915707"/>
            <a:ext cx="1150171" cy="5486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Safety </a:t>
            </a:r>
          </a:p>
        </p:txBody>
      </p:sp>
      <p:sp>
        <p:nvSpPr>
          <p:cNvPr id="119" name="Text Box 45___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331477" y="4914097"/>
            <a:ext cx="1188034" cy="5486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Staffing:</a:t>
            </a:r>
          </a:p>
          <a:p>
            <a:r>
              <a:rPr lang="de-DE" altLang="en-US" sz="1000" b="1" dirty="0" smtClean="0"/>
              <a:t> Ind. PC</a:t>
            </a:r>
            <a:endParaRPr lang="de-DE" altLang="en-US" sz="1000" b="1" dirty="0"/>
          </a:p>
        </p:txBody>
      </p:sp>
      <p:sp>
        <p:nvSpPr>
          <p:cNvPr id="121" name="Text Box 45____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88758" y="4923606"/>
            <a:ext cx="1258517" cy="5486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Staffing: Need/Demand</a:t>
            </a:r>
            <a:endParaRPr lang="de-DE" altLang="en-US" sz="1000" b="1" dirty="0"/>
          </a:p>
        </p:txBody>
      </p:sp>
      <p:sp>
        <p:nvSpPr>
          <p:cNvPr id="131" name="Text Box 45_____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7628517" y="4924861"/>
            <a:ext cx="1211804" cy="5486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Associate Satisfaction </a:t>
            </a:r>
          </a:p>
        </p:txBody>
      </p:sp>
      <p:sp>
        <p:nvSpPr>
          <p:cNvPr id="132" name="Text Box 45______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6266447" y="4931068"/>
            <a:ext cx="1184360" cy="5486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We lead ChP</a:t>
            </a:r>
            <a:endParaRPr lang="de-DE" altLang="en-US" sz="1000" b="1" dirty="0"/>
          </a:p>
        </p:txBody>
      </p:sp>
      <p:sp>
        <p:nvSpPr>
          <p:cNvPr id="133" name="Text Box 45________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9048998" y="4914097"/>
            <a:ext cx="1123049" cy="5486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Inspiring Working Condition</a:t>
            </a:r>
            <a:endParaRPr lang="de-DE" altLang="en-US" sz="1000" b="1" dirty="0"/>
          </a:p>
        </p:txBody>
      </p:sp>
      <p:graphicFrame>
        <p:nvGraphicFramePr>
          <p:cNvPr id="3" name="Object 2"/>
          <p:cNvGraphicFramePr>
            <a:graphicFrameLocks/>
          </p:cNvGraphicFramePr>
          <p:nvPr>
            <p:custDataLst>
              <p:tags r:id="rId44"/>
            </p:custDataLst>
            <p:extLst>
              <p:ext uri="{D42A27DB-BD31-4B8C-83A1-F6EECF244321}">
                <p14:modId xmlns:p14="http://schemas.microsoft.com/office/powerpoint/2010/main" val="2996786713"/>
              </p:ext>
            </p:extLst>
          </p:nvPr>
        </p:nvGraphicFramePr>
        <p:xfrm>
          <a:off x="5934075" y="1436688"/>
          <a:ext cx="188913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65" name="Worksheet" r:id="rId92" imgW="1150443" imgH="175197" progId="Excel.Sheet.12">
                  <p:link updateAutomatic="1"/>
                </p:oleObj>
              </mc:Choice>
              <mc:Fallback>
                <p:oleObj name="Worksheet" r:id="rId92" imgW="1150443" imgH="175197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3"/>
                      <a:stretch>
                        <a:fillRect/>
                      </a:stretch>
                    </p:blipFill>
                    <p:spPr>
                      <a:xfrm>
                        <a:off x="5934075" y="1436688"/>
                        <a:ext cx="188913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" name="TextBox 115"/>
          <p:cNvSpPr txBox="1"/>
          <p:nvPr>
            <p:custDataLst>
              <p:tags r:id="rId45"/>
            </p:custDataLst>
          </p:nvPr>
        </p:nvSpPr>
        <p:spPr>
          <a:xfrm>
            <a:off x="5759344" y="1435503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118" name="TextBox 117"/>
          <p:cNvSpPr txBox="1"/>
          <p:nvPr>
            <p:custDataLst>
              <p:tags r:id="rId46"/>
            </p:custDataLst>
          </p:nvPr>
        </p:nvSpPr>
        <p:spPr>
          <a:xfrm>
            <a:off x="5779704" y="1763418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149" name="TextBox 148"/>
          <p:cNvSpPr txBox="1"/>
          <p:nvPr>
            <p:custDataLst>
              <p:tags r:id="rId47"/>
            </p:custDataLst>
          </p:nvPr>
        </p:nvSpPr>
        <p:spPr>
          <a:xfrm>
            <a:off x="5775246" y="1616397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graphicFrame>
        <p:nvGraphicFramePr>
          <p:cNvPr id="9" name="Object 8"/>
          <p:cNvGraphicFramePr>
            <a:graphicFrameLocks/>
          </p:cNvGraphicFramePr>
          <p:nvPr>
            <p:custDataLst>
              <p:tags r:id="rId48"/>
            </p:custDataLst>
            <p:extLst>
              <p:ext uri="{D42A27DB-BD31-4B8C-83A1-F6EECF244321}">
                <p14:modId xmlns:p14="http://schemas.microsoft.com/office/powerpoint/2010/main" val="2803472231"/>
              </p:ext>
            </p:extLst>
          </p:nvPr>
        </p:nvGraphicFramePr>
        <p:xfrm>
          <a:off x="5932488" y="1749425"/>
          <a:ext cx="188912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66" name="Worksheet" r:id="rId94" imgW="1150443" imgH="175197" progId="Excel.Sheet.12">
                  <p:link updateAutomatic="1"/>
                </p:oleObj>
              </mc:Choice>
              <mc:Fallback>
                <p:oleObj name="Worksheet" r:id="rId9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5"/>
                      <a:stretch>
                        <a:fillRect/>
                      </a:stretch>
                    </p:blipFill>
                    <p:spPr>
                      <a:xfrm>
                        <a:off x="5932488" y="1749425"/>
                        <a:ext cx="188912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/>
          </p:cNvGraphicFramePr>
          <p:nvPr>
            <p:custDataLst>
              <p:tags r:id="rId49"/>
            </p:custDataLst>
            <p:extLst>
              <p:ext uri="{D42A27DB-BD31-4B8C-83A1-F6EECF244321}">
                <p14:modId xmlns:p14="http://schemas.microsoft.com/office/powerpoint/2010/main" val="923170001"/>
              </p:ext>
            </p:extLst>
          </p:nvPr>
        </p:nvGraphicFramePr>
        <p:xfrm>
          <a:off x="5934075" y="1589088"/>
          <a:ext cx="188913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67" name="Worksheet" r:id="rId96" imgW="1150443" imgH="175197" progId="Excel.Sheet.12">
                  <p:link updateAutomatic="1"/>
                </p:oleObj>
              </mc:Choice>
              <mc:Fallback>
                <p:oleObj name="Worksheet" r:id="rId9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7"/>
                      <a:stretch>
                        <a:fillRect/>
                      </a:stretch>
                    </p:blipFill>
                    <p:spPr>
                      <a:xfrm>
                        <a:off x="5934075" y="1589088"/>
                        <a:ext cx="188913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/>
          </p:cNvGraphicFramePr>
          <p:nvPr>
            <p:custDataLst>
              <p:tags r:id="rId50"/>
            </p:custDataLst>
            <p:extLst>
              <p:ext uri="{D42A27DB-BD31-4B8C-83A1-F6EECF244321}">
                <p14:modId xmlns:p14="http://schemas.microsoft.com/office/powerpoint/2010/main" val="3610183586"/>
              </p:ext>
            </p:extLst>
          </p:nvPr>
        </p:nvGraphicFramePr>
        <p:xfrm>
          <a:off x="2443163" y="2492375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68" name="Worksheet" r:id="rId98" imgW="1150443" imgH="175197" progId="Excel.Sheet.12">
                  <p:link updateAutomatic="1"/>
                </p:oleObj>
              </mc:Choice>
              <mc:Fallback>
                <p:oleObj name="Worksheet" r:id="rId9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9"/>
                      <a:stretch>
                        <a:fillRect/>
                      </a:stretch>
                    </p:blipFill>
                    <p:spPr>
                      <a:xfrm>
                        <a:off x="2443163" y="2492375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/>
          </p:cNvGraphicFramePr>
          <p:nvPr>
            <p:custDataLst>
              <p:tags r:id="rId51"/>
            </p:custDataLst>
            <p:extLst>
              <p:ext uri="{D42A27DB-BD31-4B8C-83A1-F6EECF244321}">
                <p14:modId xmlns:p14="http://schemas.microsoft.com/office/powerpoint/2010/main" val="3325487857"/>
              </p:ext>
            </p:extLst>
          </p:nvPr>
        </p:nvGraphicFramePr>
        <p:xfrm>
          <a:off x="4873625" y="2495550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69" name="Worksheet" r:id="rId100" imgW="1150443" imgH="175197" progId="Excel.Sheet.12">
                  <p:link updateAutomatic="1"/>
                </p:oleObj>
              </mc:Choice>
              <mc:Fallback>
                <p:oleObj name="Worksheet" r:id="rId10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01"/>
                      <a:stretch>
                        <a:fillRect/>
                      </a:stretch>
                    </p:blipFill>
                    <p:spPr>
                      <a:xfrm>
                        <a:off x="4873625" y="2495550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/>
          </p:cNvGraphicFramePr>
          <p:nvPr>
            <p:custDataLst>
              <p:tags r:id="rId52"/>
            </p:custDataLst>
            <p:extLst>
              <p:ext uri="{D42A27DB-BD31-4B8C-83A1-F6EECF244321}">
                <p14:modId xmlns:p14="http://schemas.microsoft.com/office/powerpoint/2010/main" val="535069482"/>
              </p:ext>
            </p:extLst>
          </p:nvPr>
        </p:nvGraphicFramePr>
        <p:xfrm>
          <a:off x="6569075" y="2495550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0" name="Worksheet" r:id="rId102" imgW="1150443" imgH="175197" progId="Excel.Sheet.12">
                  <p:link updateAutomatic="1"/>
                </p:oleObj>
              </mc:Choice>
              <mc:Fallback>
                <p:oleObj name="Worksheet" r:id="rId10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03"/>
                      <a:stretch>
                        <a:fillRect/>
                      </a:stretch>
                    </p:blipFill>
                    <p:spPr>
                      <a:xfrm>
                        <a:off x="6569075" y="2495550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/>
          </p:cNvGraphicFramePr>
          <p:nvPr>
            <p:custDataLst>
              <p:tags r:id="rId53"/>
            </p:custDataLst>
            <p:extLst>
              <p:ext uri="{D42A27DB-BD31-4B8C-83A1-F6EECF244321}">
                <p14:modId xmlns:p14="http://schemas.microsoft.com/office/powerpoint/2010/main" val="517211590"/>
              </p:ext>
            </p:extLst>
          </p:nvPr>
        </p:nvGraphicFramePr>
        <p:xfrm>
          <a:off x="8197850" y="2495550"/>
          <a:ext cx="18891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1" name="Worksheet" r:id="rId104" imgW="1150443" imgH="175197" progId="Excel.Sheet.12">
                  <p:link updateAutomatic="1"/>
                </p:oleObj>
              </mc:Choice>
              <mc:Fallback>
                <p:oleObj name="Worksheet" r:id="rId10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9"/>
                      <a:stretch>
                        <a:fillRect/>
                      </a:stretch>
                    </p:blipFill>
                    <p:spPr>
                      <a:xfrm>
                        <a:off x="8197850" y="2495550"/>
                        <a:ext cx="18891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/>
          </p:cNvGraphicFramePr>
          <p:nvPr>
            <p:custDataLst>
              <p:tags r:id="rId54"/>
            </p:custDataLst>
            <p:extLst>
              <p:ext uri="{D42A27DB-BD31-4B8C-83A1-F6EECF244321}">
                <p14:modId xmlns:p14="http://schemas.microsoft.com/office/powerpoint/2010/main" val="448232994"/>
              </p:ext>
            </p:extLst>
          </p:nvPr>
        </p:nvGraphicFramePr>
        <p:xfrm>
          <a:off x="9707563" y="2495550"/>
          <a:ext cx="188912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2" name="Worksheet" r:id="rId105" imgW="1150443" imgH="175197" progId="Excel.Sheet.12">
                  <p:link updateAutomatic="1"/>
                </p:oleObj>
              </mc:Choice>
              <mc:Fallback>
                <p:oleObj name="Worksheet" r:id="rId10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01"/>
                      <a:stretch>
                        <a:fillRect/>
                      </a:stretch>
                    </p:blipFill>
                    <p:spPr>
                      <a:xfrm>
                        <a:off x="9707563" y="2495550"/>
                        <a:ext cx="188912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/>
          </p:cNvGraphicFramePr>
          <p:nvPr>
            <p:custDataLst>
              <p:tags r:id="rId55"/>
            </p:custDataLst>
            <p:extLst>
              <p:ext uri="{D42A27DB-BD31-4B8C-83A1-F6EECF244321}">
                <p14:modId xmlns:p14="http://schemas.microsoft.com/office/powerpoint/2010/main" val="3520881503"/>
              </p:ext>
            </p:extLst>
          </p:nvPr>
        </p:nvGraphicFramePr>
        <p:xfrm>
          <a:off x="1863725" y="3071813"/>
          <a:ext cx="1905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3" name="Worksheet" r:id="rId106" imgW="1150443" imgH="175197" progId="Excel.Sheet.12">
                  <p:link updateAutomatic="1"/>
                </p:oleObj>
              </mc:Choice>
              <mc:Fallback>
                <p:oleObj name="Worksheet" r:id="rId10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03"/>
                      <a:stretch>
                        <a:fillRect/>
                      </a:stretch>
                    </p:blipFill>
                    <p:spPr>
                      <a:xfrm>
                        <a:off x="1863725" y="3071813"/>
                        <a:ext cx="190500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/>
          </p:cNvGraphicFramePr>
          <p:nvPr>
            <p:custDataLst>
              <p:tags r:id="rId56"/>
            </p:custDataLst>
            <p:extLst>
              <p:ext uri="{D42A27DB-BD31-4B8C-83A1-F6EECF244321}">
                <p14:modId xmlns:p14="http://schemas.microsoft.com/office/powerpoint/2010/main" val="588322523"/>
              </p:ext>
            </p:extLst>
          </p:nvPr>
        </p:nvGraphicFramePr>
        <p:xfrm>
          <a:off x="3484563" y="3071813"/>
          <a:ext cx="18415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4" name="Worksheet" r:id="rId107" imgW="1150443" imgH="175197" progId="Excel.Sheet.12">
                  <p:link updateAutomatic="1"/>
                </p:oleObj>
              </mc:Choice>
              <mc:Fallback>
                <p:oleObj name="Worksheet" r:id="rId10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9"/>
                      <a:stretch>
                        <a:fillRect/>
                      </a:stretch>
                    </p:blipFill>
                    <p:spPr>
                      <a:xfrm>
                        <a:off x="3484563" y="3071813"/>
                        <a:ext cx="184150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/>
          </p:cNvGraphicFramePr>
          <p:nvPr>
            <p:custDataLst>
              <p:tags r:id="rId57"/>
            </p:custDataLst>
            <p:extLst>
              <p:ext uri="{D42A27DB-BD31-4B8C-83A1-F6EECF244321}">
                <p14:modId xmlns:p14="http://schemas.microsoft.com/office/powerpoint/2010/main" val="2216515959"/>
              </p:ext>
            </p:extLst>
          </p:nvPr>
        </p:nvGraphicFramePr>
        <p:xfrm>
          <a:off x="5141913" y="3071813"/>
          <a:ext cx="188912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5" name="Worksheet" r:id="rId108" imgW="1150443" imgH="175197" progId="Excel.Sheet.12">
                  <p:link updateAutomatic="1"/>
                </p:oleObj>
              </mc:Choice>
              <mc:Fallback>
                <p:oleObj name="Worksheet" r:id="rId10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9"/>
                      <a:stretch>
                        <a:fillRect/>
                      </a:stretch>
                    </p:blipFill>
                    <p:spPr>
                      <a:xfrm>
                        <a:off x="5141913" y="3071813"/>
                        <a:ext cx="188912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/>
          </p:cNvGraphicFramePr>
          <p:nvPr>
            <p:custDataLst>
              <p:tags r:id="rId58"/>
            </p:custDataLst>
            <p:extLst>
              <p:ext uri="{D42A27DB-BD31-4B8C-83A1-F6EECF244321}">
                <p14:modId xmlns:p14="http://schemas.microsoft.com/office/powerpoint/2010/main" val="3453439601"/>
              </p:ext>
            </p:extLst>
          </p:nvPr>
        </p:nvGraphicFramePr>
        <p:xfrm>
          <a:off x="6734175" y="3071813"/>
          <a:ext cx="185738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6" name="Worksheet" r:id="rId109" imgW="1150443" imgH="175197" progId="Excel.Sheet.12">
                  <p:link updateAutomatic="1"/>
                </p:oleObj>
              </mc:Choice>
              <mc:Fallback>
                <p:oleObj name="Worksheet" r:id="rId10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9"/>
                      <a:stretch>
                        <a:fillRect/>
                      </a:stretch>
                    </p:blipFill>
                    <p:spPr>
                      <a:xfrm>
                        <a:off x="6734175" y="3071813"/>
                        <a:ext cx="185738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/>
          </p:cNvGraphicFramePr>
          <p:nvPr>
            <p:custDataLst>
              <p:tags r:id="rId59"/>
            </p:custDataLst>
            <p:extLst>
              <p:ext uri="{D42A27DB-BD31-4B8C-83A1-F6EECF244321}">
                <p14:modId xmlns:p14="http://schemas.microsoft.com/office/powerpoint/2010/main" val="2369970512"/>
              </p:ext>
            </p:extLst>
          </p:nvPr>
        </p:nvGraphicFramePr>
        <p:xfrm>
          <a:off x="8320088" y="3071813"/>
          <a:ext cx="187325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7" name="Worksheet" r:id="rId110" imgW="1150443" imgH="175197" progId="Excel.Sheet.12">
                  <p:link updateAutomatic="1"/>
                </p:oleObj>
              </mc:Choice>
              <mc:Fallback>
                <p:oleObj name="Worksheet" r:id="rId11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9"/>
                      <a:stretch>
                        <a:fillRect/>
                      </a:stretch>
                    </p:blipFill>
                    <p:spPr>
                      <a:xfrm>
                        <a:off x="8320088" y="3071813"/>
                        <a:ext cx="187325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/>
          </p:cNvGraphicFramePr>
          <p:nvPr>
            <p:custDataLst>
              <p:tags r:id="rId60"/>
            </p:custDataLst>
            <p:extLst>
              <p:ext uri="{D42A27DB-BD31-4B8C-83A1-F6EECF244321}">
                <p14:modId xmlns:p14="http://schemas.microsoft.com/office/powerpoint/2010/main" val="539195377"/>
              </p:ext>
            </p:extLst>
          </p:nvPr>
        </p:nvGraphicFramePr>
        <p:xfrm>
          <a:off x="9994900" y="3071813"/>
          <a:ext cx="188913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8" name="Worksheet" r:id="rId111" imgW="1150443" imgH="175197" progId="Excel.Sheet.12">
                  <p:link updateAutomatic="1"/>
                </p:oleObj>
              </mc:Choice>
              <mc:Fallback>
                <p:oleObj name="Worksheet" r:id="rId11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9"/>
                      <a:stretch>
                        <a:fillRect/>
                      </a:stretch>
                    </p:blipFill>
                    <p:spPr>
                      <a:xfrm>
                        <a:off x="9994900" y="3071813"/>
                        <a:ext cx="188913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/>
          </p:cNvGraphicFramePr>
          <p:nvPr>
            <p:custDataLst>
              <p:tags r:id="rId61"/>
            </p:custDataLst>
            <p:extLst>
              <p:ext uri="{D42A27DB-BD31-4B8C-83A1-F6EECF244321}">
                <p14:modId xmlns:p14="http://schemas.microsoft.com/office/powerpoint/2010/main" val="2662855298"/>
              </p:ext>
            </p:extLst>
          </p:nvPr>
        </p:nvGraphicFramePr>
        <p:xfrm>
          <a:off x="2625725" y="3475038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9" name="Worksheet" r:id="rId112" imgW="1150443" imgH="175197" progId="Excel.Sheet.12">
                  <p:link updateAutomatic="1"/>
                </p:oleObj>
              </mc:Choice>
              <mc:Fallback>
                <p:oleObj name="Worksheet" r:id="rId11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9"/>
                      <a:stretch>
                        <a:fillRect/>
                      </a:stretch>
                    </p:blipFill>
                    <p:spPr>
                      <a:xfrm>
                        <a:off x="2625725" y="3475038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/>
          </p:cNvGraphicFramePr>
          <p:nvPr>
            <p:custDataLst>
              <p:tags r:id="rId62"/>
            </p:custDataLst>
            <p:extLst>
              <p:ext uri="{D42A27DB-BD31-4B8C-83A1-F6EECF244321}">
                <p14:modId xmlns:p14="http://schemas.microsoft.com/office/powerpoint/2010/main" val="3314553517"/>
              </p:ext>
            </p:extLst>
          </p:nvPr>
        </p:nvGraphicFramePr>
        <p:xfrm>
          <a:off x="5146675" y="3475038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0" name="Worksheet" r:id="rId113" imgW="1150443" imgH="175197" progId="Excel.Sheet.12">
                  <p:link updateAutomatic="1"/>
                </p:oleObj>
              </mc:Choice>
              <mc:Fallback>
                <p:oleObj name="Worksheet" r:id="rId11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14"/>
                      <a:stretch>
                        <a:fillRect/>
                      </a:stretch>
                    </p:blipFill>
                    <p:spPr>
                      <a:xfrm>
                        <a:off x="5146675" y="3475038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/>
          </p:cNvGraphicFramePr>
          <p:nvPr>
            <p:custDataLst>
              <p:tags r:id="rId63"/>
            </p:custDataLst>
            <p:extLst>
              <p:ext uri="{D42A27DB-BD31-4B8C-83A1-F6EECF244321}">
                <p14:modId xmlns:p14="http://schemas.microsoft.com/office/powerpoint/2010/main" val="1281183604"/>
              </p:ext>
            </p:extLst>
          </p:nvPr>
        </p:nvGraphicFramePr>
        <p:xfrm>
          <a:off x="6751638" y="3475038"/>
          <a:ext cx="188912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1" name="Worksheet" r:id="rId115" imgW="1150443" imgH="175197" progId="Excel.Sheet.12">
                  <p:link updateAutomatic="1"/>
                </p:oleObj>
              </mc:Choice>
              <mc:Fallback>
                <p:oleObj name="Worksheet" r:id="rId11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14"/>
                      <a:stretch>
                        <a:fillRect/>
                      </a:stretch>
                    </p:blipFill>
                    <p:spPr>
                      <a:xfrm>
                        <a:off x="6751638" y="3475038"/>
                        <a:ext cx="188912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/>
          </p:cNvGraphicFramePr>
          <p:nvPr>
            <p:custDataLst>
              <p:tags r:id="rId64"/>
            </p:custDataLst>
            <p:extLst>
              <p:ext uri="{D42A27DB-BD31-4B8C-83A1-F6EECF244321}">
                <p14:modId xmlns:p14="http://schemas.microsoft.com/office/powerpoint/2010/main" val="4160499179"/>
              </p:ext>
            </p:extLst>
          </p:nvPr>
        </p:nvGraphicFramePr>
        <p:xfrm>
          <a:off x="8323263" y="3475038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2" name="Worksheet" r:id="rId116" imgW="1150443" imgH="175197" progId="Excel.Sheet.12">
                  <p:link updateAutomatic="1"/>
                </p:oleObj>
              </mc:Choice>
              <mc:Fallback>
                <p:oleObj name="Worksheet" r:id="rId11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14"/>
                      <a:stretch>
                        <a:fillRect/>
                      </a:stretch>
                    </p:blipFill>
                    <p:spPr>
                      <a:xfrm>
                        <a:off x="8323263" y="3475038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/>
          </p:cNvGraphicFramePr>
          <p:nvPr>
            <p:custDataLst>
              <p:tags r:id="rId65"/>
            </p:custDataLst>
            <p:extLst>
              <p:ext uri="{D42A27DB-BD31-4B8C-83A1-F6EECF244321}">
                <p14:modId xmlns:p14="http://schemas.microsoft.com/office/powerpoint/2010/main" val="960544927"/>
              </p:ext>
            </p:extLst>
          </p:nvPr>
        </p:nvGraphicFramePr>
        <p:xfrm>
          <a:off x="9969500" y="3475038"/>
          <a:ext cx="185738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3" name="Worksheet" r:id="rId117" imgW="1150443" imgH="175197" progId="Excel.Sheet.12">
                  <p:link updateAutomatic="1"/>
                </p:oleObj>
              </mc:Choice>
              <mc:Fallback>
                <p:oleObj name="Worksheet" r:id="rId11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03"/>
                      <a:stretch>
                        <a:fillRect/>
                      </a:stretch>
                    </p:blipFill>
                    <p:spPr>
                      <a:xfrm>
                        <a:off x="9969500" y="3475038"/>
                        <a:ext cx="185738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/>
          </p:cNvGraphicFramePr>
          <p:nvPr>
            <p:custDataLst>
              <p:tags r:id="rId66"/>
            </p:custDataLst>
            <p:extLst>
              <p:ext uri="{D42A27DB-BD31-4B8C-83A1-F6EECF244321}">
                <p14:modId xmlns:p14="http://schemas.microsoft.com/office/powerpoint/2010/main" val="3236304218"/>
              </p:ext>
            </p:extLst>
          </p:nvPr>
        </p:nvGraphicFramePr>
        <p:xfrm>
          <a:off x="3294063" y="4148138"/>
          <a:ext cx="188912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4" name="Worksheet" r:id="rId118" imgW="1150443" imgH="175197" progId="Excel.Sheet.12">
                  <p:link updateAutomatic="1"/>
                </p:oleObj>
              </mc:Choice>
              <mc:Fallback>
                <p:oleObj name="Worksheet" r:id="rId11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9"/>
                      <a:stretch>
                        <a:fillRect/>
                      </a:stretch>
                    </p:blipFill>
                    <p:spPr>
                      <a:xfrm>
                        <a:off x="3294063" y="4148138"/>
                        <a:ext cx="188912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/>
          </p:cNvGraphicFramePr>
          <p:nvPr>
            <p:custDataLst>
              <p:tags r:id="rId67"/>
            </p:custDataLst>
            <p:extLst>
              <p:ext uri="{D42A27DB-BD31-4B8C-83A1-F6EECF244321}">
                <p14:modId xmlns:p14="http://schemas.microsoft.com/office/powerpoint/2010/main" val="1262009807"/>
              </p:ext>
            </p:extLst>
          </p:nvPr>
        </p:nvGraphicFramePr>
        <p:xfrm>
          <a:off x="5270500" y="4148138"/>
          <a:ext cx="182563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5" name="Worksheet" r:id="rId119" imgW="1150443" imgH="175197" progId="Excel.Sheet.12">
                  <p:link updateAutomatic="1"/>
                </p:oleObj>
              </mc:Choice>
              <mc:Fallback>
                <p:oleObj name="Worksheet" r:id="rId11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01"/>
                      <a:stretch>
                        <a:fillRect/>
                      </a:stretch>
                    </p:blipFill>
                    <p:spPr>
                      <a:xfrm>
                        <a:off x="5270500" y="4148138"/>
                        <a:ext cx="182563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/>
          </p:cNvGraphicFramePr>
          <p:nvPr>
            <p:custDataLst>
              <p:tags r:id="rId68"/>
            </p:custDataLst>
            <p:extLst>
              <p:ext uri="{D42A27DB-BD31-4B8C-83A1-F6EECF244321}">
                <p14:modId xmlns:p14="http://schemas.microsoft.com/office/powerpoint/2010/main" val="1952133534"/>
              </p:ext>
            </p:extLst>
          </p:nvPr>
        </p:nvGraphicFramePr>
        <p:xfrm>
          <a:off x="7454900" y="4148138"/>
          <a:ext cx="188913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6" name="Worksheet" r:id="rId120" imgW="1150443" imgH="175197" progId="Excel.Sheet.12">
                  <p:link updateAutomatic="1"/>
                </p:oleObj>
              </mc:Choice>
              <mc:Fallback>
                <p:oleObj name="Worksheet" r:id="rId12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14"/>
                      <a:stretch>
                        <a:fillRect/>
                      </a:stretch>
                    </p:blipFill>
                    <p:spPr>
                      <a:xfrm>
                        <a:off x="7454900" y="4148138"/>
                        <a:ext cx="188913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" name="Object 255"/>
          <p:cNvGraphicFramePr>
            <a:graphicFrameLocks/>
          </p:cNvGraphicFramePr>
          <p:nvPr>
            <p:custDataLst>
              <p:tags r:id="rId69"/>
            </p:custDataLst>
            <p:extLst>
              <p:ext uri="{D42A27DB-BD31-4B8C-83A1-F6EECF244321}">
                <p14:modId xmlns:p14="http://schemas.microsoft.com/office/powerpoint/2010/main" val="3242947534"/>
              </p:ext>
            </p:extLst>
          </p:nvPr>
        </p:nvGraphicFramePr>
        <p:xfrm>
          <a:off x="9715500" y="4148138"/>
          <a:ext cx="188913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7" name="Worksheet" r:id="rId121" imgW="1150443" imgH="175197" progId="Excel.Sheet.12">
                  <p:link updateAutomatic="1"/>
                </p:oleObj>
              </mc:Choice>
              <mc:Fallback>
                <p:oleObj name="Worksheet" r:id="rId12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03"/>
                      <a:stretch>
                        <a:fillRect/>
                      </a:stretch>
                    </p:blipFill>
                    <p:spPr>
                      <a:xfrm>
                        <a:off x="9715500" y="4148138"/>
                        <a:ext cx="188913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" name="TextBox 160"/>
          <p:cNvSpPr txBox="1"/>
          <p:nvPr>
            <p:custDataLst>
              <p:tags r:id="rId70"/>
            </p:custDataLst>
          </p:nvPr>
        </p:nvSpPr>
        <p:spPr>
          <a:xfrm>
            <a:off x="4094593" y="5320306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162" name="TextBox 161"/>
          <p:cNvSpPr txBox="1"/>
          <p:nvPr>
            <p:custDataLst>
              <p:tags r:id="rId71"/>
            </p:custDataLst>
          </p:nvPr>
        </p:nvSpPr>
        <p:spPr>
          <a:xfrm>
            <a:off x="4088305" y="5181934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graphicFrame>
        <p:nvGraphicFramePr>
          <p:cNvPr id="257" name="Object 256"/>
          <p:cNvGraphicFramePr>
            <a:graphicFrameLocks/>
          </p:cNvGraphicFramePr>
          <p:nvPr>
            <p:custDataLst>
              <p:tags r:id="rId72"/>
            </p:custDataLst>
            <p:extLst>
              <p:ext uri="{D42A27DB-BD31-4B8C-83A1-F6EECF244321}">
                <p14:modId xmlns:p14="http://schemas.microsoft.com/office/powerpoint/2010/main" val="2766363118"/>
              </p:ext>
            </p:extLst>
          </p:nvPr>
        </p:nvGraphicFramePr>
        <p:xfrm>
          <a:off x="2879725" y="4989513"/>
          <a:ext cx="18415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8" name="Worksheet" r:id="rId122" imgW="1150443" imgH="175197" progId="Excel.Sheet.12">
                  <p:link updateAutomatic="1"/>
                </p:oleObj>
              </mc:Choice>
              <mc:Fallback>
                <p:oleObj name="Worksheet" r:id="rId12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01"/>
                      <a:stretch>
                        <a:fillRect/>
                      </a:stretch>
                    </p:blipFill>
                    <p:spPr>
                      <a:xfrm>
                        <a:off x="2879725" y="4989513"/>
                        <a:ext cx="18415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" name="Object 257"/>
          <p:cNvGraphicFramePr>
            <a:graphicFrameLocks/>
          </p:cNvGraphicFramePr>
          <p:nvPr>
            <p:custDataLst>
              <p:tags r:id="rId73"/>
            </p:custDataLst>
            <p:extLst>
              <p:ext uri="{D42A27DB-BD31-4B8C-83A1-F6EECF244321}">
                <p14:modId xmlns:p14="http://schemas.microsoft.com/office/powerpoint/2010/main" val="3491740681"/>
              </p:ext>
            </p:extLst>
          </p:nvPr>
        </p:nvGraphicFramePr>
        <p:xfrm>
          <a:off x="5835650" y="4989513"/>
          <a:ext cx="187325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9" name="Worksheet" r:id="rId123" imgW="1150443" imgH="175197" progId="Excel.Sheet.12">
                  <p:link updateAutomatic="1"/>
                </p:oleObj>
              </mc:Choice>
              <mc:Fallback>
                <p:oleObj name="Worksheet" r:id="rId12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03"/>
                      <a:stretch>
                        <a:fillRect/>
                      </a:stretch>
                    </p:blipFill>
                    <p:spPr>
                      <a:xfrm>
                        <a:off x="5835650" y="4989513"/>
                        <a:ext cx="187325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" name="Object 258"/>
          <p:cNvGraphicFramePr>
            <a:graphicFrameLocks/>
          </p:cNvGraphicFramePr>
          <p:nvPr>
            <p:custDataLst>
              <p:tags r:id="rId74"/>
            </p:custDataLst>
            <p:extLst>
              <p:ext uri="{D42A27DB-BD31-4B8C-83A1-F6EECF244321}">
                <p14:modId xmlns:p14="http://schemas.microsoft.com/office/powerpoint/2010/main" val="3141245729"/>
              </p:ext>
            </p:extLst>
          </p:nvPr>
        </p:nvGraphicFramePr>
        <p:xfrm>
          <a:off x="7234238" y="4989513"/>
          <a:ext cx="188912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0" name="Worksheet" r:id="rId124" imgW="1150443" imgH="175197" progId="Excel.Sheet.12">
                  <p:link updateAutomatic="1"/>
                </p:oleObj>
              </mc:Choice>
              <mc:Fallback>
                <p:oleObj name="Worksheet" r:id="rId12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01"/>
                      <a:stretch>
                        <a:fillRect/>
                      </a:stretch>
                    </p:blipFill>
                    <p:spPr>
                      <a:xfrm>
                        <a:off x="7234238" y="4989513"/>
                        <a:ext cx="188912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" name="Object 259"/>
          <p:cNvGraphicFramePr>
            <a:graphicFrameLocks/>
          </p:cNvGraphicFramePr>
          <p:nvPr>
            <p:custDataLst>
              <p:tags r:id="rId75"/>
            </p:custDataLst>
            <p:extLst>
              <p:ext uri="{D42A27DB-BD31-4B8C-83A1-F6EECF244321}">
                <p14:modId xmlns:p14="http://schemas.microsoft.com/office/powerpoint/2010/main" val="808691413"/>
              </p:ext>
            </p:extLst>
          </p:nvPr>
        </p:nvGraphicFramePr>
        <p:xfrm>
          <a:off x="8602663" y="4989513"/>
          <a:ext cx="187325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1" name="Worksheet" r:id="rId125" imgW="1150443" imgH="175197" progId="Excel.Sheet.12">
                  <p:link updateAutomatic="1"/>
                </p:oleObj>
              </mc:Choice>
              <mc:Fallback>
                <p:oleObj name="Worksheet" r:id="rId12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03"/>
                      <a:stretch>
                        <a:fillRect/>
                      </a:stretch>
                    </p:blipFill>
                    <p:spPr>
                      <a:xfrm>
                        <a:off x="8602663" y="4989513"/>
                        <a:ext cx="187325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" name="Object 260"/>
          <p:cNvGraphicFramePr>
            <a:graphicFrameLocks/>
          </p:cNvGraphicFramePr>
          <p:nvPr>
            <p:custDataLst>
              <p:tags r:id="rId76"/>
            </p:custDataLst>
            <p:extLst>
              <p:ext uri="{D42A27DB-BD31-4B8C-83A1-F6EECF244321}">
                <p14:modId xmlns:p14="http://schemas.microsoft.com/office/powerpoint/2010/main" val="862641109"/>
              </p:ext>
            </p:extLst>
          </p:nvPr>
        </p:nvGraphicFramePr>
        <p:xfrm>
          <a:off x="9940925" y="4989513"/>
          <a:ext cx="188913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2" name="Worksheet" r:id="rId126" imgW="1150443" imgH="175197" progId="Excel.Sheet.12">
                  <p:link updateAutomatic="1"/>
                </p:oleObj>
              </mc:Choice>
              <mc:Fallback>
                <p:oleObj name="Worksheet" r:id="rId12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9"/>
                      <a:stretch>
                        <a:fillRect/>
                      </a:stretch>
                    </p:blipFill>
                    <p:spPr>
                      <a:xfrm>
                        <a:off x="9940925" y="4989513"/>
                        <a:ext cx="188913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" name="Object 261"/>
          <p:cNvGraphicFramePr>
            <a:graphicFrameLocks/>
          </p:cNvGraphicFramePr>
          <p:nvPr>
            <p:custDataLst>
              <p:tags r:id="rId77"/>
            </p:custDataLst>
            <p:extLst>
              <p:ext uri="{D42A27DB-BD31-4B8C-83A1-F6EECF244321}">
                <p14:modId xmlns:p14="http://schemas.microsoft.com/office/powerpoint/2010/main" val="1653104598"/>
              </p:ext>
            </p:extLst>
          </p:nvPr>
        </p:nvGraphicFramePr>
        <p:xfrm>
          <a:off x="4257675" y="4976813"/>
          <a:ext cx="188913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3" name="Worksheet" r:id="rId127" imgW="1150443" imgH="175197" progId="Excel.Sheet.12">
                  <p:link updateAutomatic="1"/>
                </p:oleObj>
              </mc:Choice>
              <mc:Fallback>
                <p:oleObj name="Worksheet" r:id="rId12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28"/>
                      <a:stretch>
                        <a:fillRect/>
                      </a:stretch>
                    </p:blipFill>
                    <p:spPr>
                      <a:xfrm>
                        <a:off x="4257675" y="4976813"/>
                        <a:ext cx="188913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" name="Object 262"/>
          <p:cNvGraphicFramePr>
            <a:graphicFrameLocks/>
          </p:cNvGraphicFramePr>
          <p:nvPr>
            <p:custDataLst>
              <p:tags r:id="rId78"/>
            </p:custDataLst>
            <p:extLst>
              <p:ext uri="{D42A27DB-BD31-4B8C-83A1-F6EECF244321}">
                <p14:modId xmlns:p14="http://schemas.microsoft.com/office/powerpoint/2010/main" val="1061645268"/>
              </p:ext>
            </p:extLst>
          </p:nvPr>
        </p:nvGraphicFramePr>
        <p:xfrm>
          <a:off x="4256088" y="5319713"/>
          <a:ext cx="190500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4" name="Worksheet" r:id="rId129" imgW="1150443" imgH="175197" progId="Excel.Sheet.12">
                  <p:link updateAutomatic="1"/>
                </p:oleObj>
              </mc:Choice>
              <mc:Fallback>
                <p:oleObj name="Worksheet" r:id="rId12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30"/>
                      <a:stretch>
                        <a:fillRect/>
                      </a:stretch>
                    </p:blipFill>
                    <p:spPr>
                      <a:xfrm>
                        <a:off x="4256088" y="5319713"/>
                        <a:ext cx="190500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" name="Object 263"/>
          <p:cNvGraphicFramePr>
            <a:graphicFrameLocks/>
          </p:cNvGraphicFramePr>
          <p:nvPr>
            <p:custDataLst>
              <p:tags r:id="rId79"/>
            </p:custDataLst>
            <p:extLst>
              <p:ext uri="{D42A27DB-BD31-4B8C-83A1-F6EECF244321}">
                <p14:modId xmlns:p14="http://schemas.microsoft.com/office/powerpoint/2010/main" val="1221320088"/>
              </p:ext>
            </p:extLst>
          </p:nvPr>
        </p:nvGraphicFramePr>
        <p:xfrm>
          <a:off x="4256088" y="5149850"/>
          <a:ext cx="190500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5" name="Worksheet" r:id="rId131" imgW="1150443" imgH="175197" progId="Excel.Sheet.12">
                  <p:link updateAutomatic="1"/>
                </p:oleObj>
              </mc:Choice>
              <mc:Fallback>
                <p:oleObj name="Worksheet" r:id="rId13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32"/>
                      <a:stretch>
                        <a:fillRect/>
                      </a:stretch>
                    </p:blipFill>
                    <p:spPr>
                      <a:xfrm>
                        <a:off x="4256088" y="5149850"/>
                        <a:ext cx="190500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TextBox 87"/>
          <p:cNvSpPr txBox="1"/>
          <p:nvPr>
            <p:custDataLst>
              <p:tags r:id="rId80"/>
            </p:custDataLst>
          </p:nvPr>
        </p:nvSpPr>
        <p:spPr>
          <a:xfrm>
            <a:off x="4062128" y="5005108"/>
            <a:ext cx="196013" cy="843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PULi</a:t>
            </a:r>
          </a:p>
        </p:txBody>
      </p:sp>
      <p:sp>
        <p:nvSpPr>
          <p:cNvPr id="87" name="TextBox 86"/>
          <p:cNvSpPr txBox="1"/>
          <p:nvPr>
            <p:custDataLst>
              <p:tags r:id="rId81"/>
            </p:custDataLst>
          </p:nvPr>
        </p:nvSpPr>
        <p:spPr>
          <a:xfrm>
            <a:off x="2675440" y="5004848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TCIR</a:t>
            </a:r>
          </a:p>
        </p:txBody>
      </p:sp>
      <p:sp>
        <p:nvSpPr>
          <p:cNvPr id="90" name="TextBox 89"/>
          <p:cNvSpPr txBox="1"/>
          <p:nvPr>
            <p:custDataLst>
              <p:tags r:id="rId82"/>
            </p:custDataLst>
          </p:nvPr>
        </p:nvSpPr>
        <p:spPr>
          <a:xfrm>
            <a:off x="2686914" y="5135872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KZT</a:t>
            </a:r>
          </a:p>
        </p:txBody>
      </p:sp>
      <p:graphicFrame>
        <p:nvGraphicFramePr>
          <p:cNvPr id="2" name="Object 1"/>
          <p:cNvGraphicFramePr>
            <a:graphicFrameLocks/>
          </p:cNvGraphicFramePr>
          <p:nvPr>
            <p:custDataLst>
              <p:tags r:id="rId83"/>
            </p:custDataLst>
            <p:extLst>
              <p:ext uri="{D42A27DB-BD31-4B8C-83A1-F6EECF244321}">
                <p14:modId xmlns:p14="http://schemas.microsoft.com/office/powerpoint/2010/main" val="2451043688"/>
              </p:ext>
            </p:extLst>
          </p:nvPr>
        </p:nvGraphicFramePr>
        <p:xfrm>
          <a:off x="2870200" y="5135563"/>
          <a:ext cx="187325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6" name="Worksheet" r:id="rId133" imgW="1150443" imgH="175197" progId="Excel.Sheet.12">
                  <p:link updateAutomatic="1"/>
                </p:oleObj>
              </mc:Choice>
              <mc:Fallback>
                <p:oleObj name="Worksheet" r:id="rId13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34"/>
                      <a:stretch>
                        <a:fillRect/>
                      </a:stretch>
                    </p:blipFill>
                    <p:spPr>
                      <a:xfrm>
                        <a:off x="2870200" y="5135563"/>
                        <a:ext cx="187325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TextBox 91"/>
          <p:cNvSpPr txBox="1"/>
          <p:nvPr>
            <p:custDataLst>
              <p:tags r:id="rId84"/>
            </p:custDataLst>
          </p:nvPr>
        </p:nvSpPr>
        <p:spPr>
          <a:xfrm>
            <a:off x="2815600" y="5565499"/>
            <a:ext cx="6968480" cy="330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500"/>
              </a:spcBef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Traffic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light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logic    -&gt; If Scenario is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specified</a:t>
            </a:r>
            <a:r>
              <a:rPr lang="en-US" sz="900" b="1" kern="0" noProof="0" dirty="0">
                <a:solidFill>
                  <a:srgbClr val="000000"/>
                </a:solidFill>
              </a:rPr>
              <a:t> </a:t>
            </a:r>
            <a:r>
              <a:rPr lang="en-US" sz="900" b="1" kern="0" noProof="0" dirty="0" smtClean="0">
                <a:solidFill>
                  <a:srgbClr val="000000"/>
                </a:solidFill>
              </a:rPr>
              <a:t>=</a:t>
            </a:r>
            <a:r>
              <a:rPr lang="en-US" sz="900" b="1" kern="0" dirty="0" smtClean="0">
                <a:solidFill>
                  <a:srgbClr val="000000"/>
                </a:solidFill>
              </a:rPr>
              <a:t> </a:t>
            </a:r>
            <a:r>
              <a:rPr lang="en-US" sz="1000" b="1" kern="0" dirty="0" smtClean="0">
                <a:solidFill>
                  <a:schemeClr val="accent3"/>
                </a:solidFill>
              </a:rPr>
              <a:t>C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F</a:t>
            </a: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 a.m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lang="en-US" sz="1050" b="1" kern="0" dirty="0">
                <a:solidFill>
                  <a:schemeClr val="accent3"/>
                </a:solidFill>
              </a:rPr>
              <a:t>xx </a:t>
            </a:r>
            <a:r>
              <a:rPr kumimoji="0" lang="en-US" sz="1050" b="1" i="0" u="none" strike="noStrike" kern="0" cap="none" spc="0" normalizeH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vs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respective scenario</a:t>
            </a:r>
            <a:r>
              <a:rPr lang="en-US" sz="800" b="1" kern="0" dirty="0" smtClean="0">
                <a:solidFill>
                  <a:srgbClr val="000000"/>
                </a:solidFill>
              </a:rPr>
              <a:t> </a:t>
            </a:r>
            <a:r>
              <a:rPr lang="en-US" sz="800" b="1" kern="0" dirty="0">
                <a:solidFill>
                  <a:srgbClr val="000000"/>
                </a:solidFill>
              </a:rPr>
              <a:t>(</a:t>
            </a:r>
            <a:r>
              <a:rPr lang="en-US" sz="900" b="1" kern="0" dirty="0">
                <a:solidFill>
                  <a:schemeClr val="accent3"/>
                </a:solidFill>
              </a:rPr>
              <a:t>TBP, </a:t>
            </a:r>
            <a:r>
              <a:rPr lang="en-US" sz="900" b="1" kern="0" dirty="0" smtClean="0">
                <a:solidFill>
                  <a:schemeClr val="accent3"/>
                </a:solidFill>
              </a:rPr>
              <a:t>Stretch, </a:t>
            </a:r>
            <a:r>
              <a:rPr lang="en-US" sz="900" b="1" kern="0" dirty="0">
                <a:solidFill>
                  <a:schemeClr val="accent3"/>
                </a:solidFill>
              </a:rPr>
              <a:t>FC, PULi and CF</a:t>
            </a:r>
            <a:r>
              <a:rPr lang="en-US" sz="800" b="1" kern="0" dirty="0">
                <a:solidFill>
                  <a:srgbClr val="000000"/>
                </a:solidFill>
              </a:rPr>
              <a:t>)</a:t>
            </a: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>
              <a:spcBef>
                <a:spcPts val="500"/>
              </a:spcBef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lang="en-US" sz="900" b="1" kern="0" dirty="0" smtClean="0">
                <a:solidFill>
                  <a:srgbClr val="000000"/>
                </a:solidFill>
              </a:rPr>
              <a:t>	      -&gt;  If there’s no Scenario specified = </a:t>
            </a:r>
            <a:r>
              <a:rPr lang="en-US" sz="1000" b="1" kern="0" dirty="0">
                <a:solidFill>
                  <a:schemeClr val="accent3"/>
                </a:solidFill>
              </a:rPr>
              <a:t>CF </a:t>
            </a:r>
            <a:r>
              <a:rPr lang="en-US" sz="1000" b="1" kern="0" dirty="0" smtClean="0">
                <a:solidFill>
                  <a:schemeClr val="accent3"/>
                </a:solidFill>
              </a:rPr>
              <a:t>a.m. xx </a:t>
            </a:r>
            <a:r>
              <a:rPr lang="en-US" sz="1000" b="1" kern="0" dirty="0">
                <a:solidFill>
                  <a:schemeClr val="accent3"/>
                </a:solidFill>
              </a:rPr>
              <a:t>vs</a:t>
            </a:r>
            <a:r>
              <a:rPr lang="en-US" sz="900" b="1" kern="0" dirty="0" smtClean="0">
                <a:solidFill>
                  <a:srgbClr val="000000"/>
                </a:solidFill>
              </a:rPr>
              <a:t>. Pre-defined target or upper limit (</a:t>
            </a:r>
            <a:r>
              <a:rPr lang="en-US" sz="800" b="1" kern="0" dirty="0" smtClean="0">
                <a:solidFill>
                  <a:srgbClr val="000000"/>
                </a:solidFill>
              </a:rPr>
              <a:t>Available at TaC Excel)</a:t>
            </a:r>
            <a:endParaRPr kumimoji="0" lang="en-US" sz="800" b="1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6242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Rectangle 2" descr="30%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2478" y="4969525"/>
            <a:ext cx="10009423" cy="548640"/>
          </a:xfrm>
          <a:prstGeom prst="rect">
            <a:avLst/>
          </a:prstGeom>
          <a:solidFill>
            <a:srgbClr val="0C98D5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86" name="Text Box 45_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03416" y="5010912"/>
            <a:ext cx="1150171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Safety </a:t>
            </a:r>
          </a:p>
        </p:txBody>
      </p:sp>
      <p:sp>
        <p:nvSpPr>
          <p:cNvPr id="287" name="Text Box 45___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64126" y="5010912"/>
            <a:ext cx="1188034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Staffing:</a:t>
            </a:r>
          </a:p>
          <a:p>
            <a:r>
              <a:rPr lang="de-DE" altLang="en-US" sz="1000" b="1" dirty="0" smtClean="0"/>
              <a:t> Ind. PC</a:t>
            </a:r>
            <a:endParaRPr lang="de-DE" altLang="en-US" sz="1000" b="1" dirty="0"/>
          </a:p>
        </p:txBody>
      </p:sp>
      <p:sp>
        <p:nvSpPr>
          <p:cNvPr id="288" name="Text Box 45____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762699" y="5010912"/>
            <a:ext cx="1258517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Staffing: Need/Demand</a:t>
            </a:r>
            <a:endParaRPr lang="de-DE" altLang="en-US" sz="1000" b="1" dirty="0"/>
          </a:p>
        </p:txBody>
      </p:sp>
      <p:sp>
        <p:nvSpPr>
          <p:cNvPr id="289" name="Text Box 45_____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626654" y="5010912"/>
            <a:ext cx="1211804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Associate Satisfaction </a:t>
            </a:r>
          </a:p>
        </p:txBody>
      </p:sp>
      <p:sp>
        <p:nvSpPr>
          <p:cNvPr id="290" name="Text Box 45______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231755" y="5010912"/>
            <a:ext cx="118436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We lead ChP</a:t>
            </a:r>
            <a:endParaRPr lang="de-DE" altLang="en-US" sz="1000" b="1" dirty="0"/>
          </a:p>
        </p:txBody>
      </p:sp>
      <p:sp>
        <p:nvSpPr>
          <p:cNvPr id="291" name="Text Box 45________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9048998" y="5010912"/>
            <a:ext cx="1123049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Inspiring Working Condition</a:t>
            </a:r>
            <a:endParaRPr lang="de-DE" altLang="en-US" sz="1000" b="1" dirty="0"/>
          </a:p>
        </p:txBody>
      </p:sp>
      <p:sp>
        <p:nvSpPr>
          <p:cNvPr id="4" name="TextBox 3"/>
          <p:cNvSpPr txBox="1"/>
          <p:nvPr>
            <p:custDataLst>
              <p:tags r:id="rId10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35" name="Rectangle 17" descr="30%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84449" y="3359861"/>
            <a:ext cx="10009424" cy="1588844"/>
          </a:xfrm>
          <a:prstGeom prst="rect">
            <a:avLst/>
          </a:prstGeom>
          <a:solidFill>
            <a:srgbClr val="BE1D7A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236" name="Picture 235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206"/>
          <a:srcRect l="55849" t="69109" r="34102" b="25206"/>
          <a:stretch/>
        </p:blipFill>
        <p:spPr>
          <a:xfrm>
            <a:off x="329636" y="3418075"/>
            <a:ext cx="1094919" cy="348382"/>
          </a:xfrm>
          <a:prstGeom prst="rect">
            <a:avLst/>
          </a:prstGeom>
        </p:spPr>
      </p:pic>
      <p:sp>
        <p:nvSpPr>
          <p:cNvPr id="237" name="Rectangle 13" descr="30%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82933" y="2161377"/>
            <a:ext cx="10009424" cy="1171809"/>
          </a:xfrm>
          <a:prstGeom prst="rect">
            <a:avLst/>
          </a:prstGeom>
          <a:solidFill>
            <a:srgbClr val="75B442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238" name="Picture 237"/>
          <p:cNvPicPr>
            <a:picLocks noChangeAspect="1"/>
          </p:cNvPicPr>
          <p:nvPr>
            <p:custDataLst>
              <p:tags r:id="rId14"/>
            </p:custDataLst>
          </p:nvPr>
        </p:nvPicPr>
        <p:blipFill rotWithShape="1">
          <a:blip r:embed="rId206"/>
          <a:srcRect l="55671" t="54390" r="33593" b="37489"/>
          <a:stretch/>
        </p:blipFill>
        <p:spPr>
          <a:xfrm>
            <a:off x="290553" y="2257156"/>
            <a:ext cx="1371851" cy="583766"/>
          </a:xfrm>
          <a:prstGeom prst="rect">
            <a:avLst/>
          </a:prstGeom>
        </p:spPr>
      </p:pic>
      <p:sp>
        <p:nvSpPr>
          <p:cNvPr id="240" name="Rectangle 3" descr="30%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96748" y="1143372"/>
            <a:ext cx="9995156" cy="988302"/>
          </a:xfrm>
          <a:prstGeom prst="rect">
            <a:avLst/>
          </a:prstGeom>
          <a:solidFill>
            <a:srgbClr val="04A3B3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241" name="Picture 240"/>
          <p:cNvPicPr>
            <a:picLocks noChangeAspect="1"/>
          </p:cNvPicPr>
          <p:nvPr>
            <p:custDataLst>
              <p:tags r:id="rId16"/>
            </p:custDataLst>
          </p:nvPr>
        </p:nvPicPr>
        <p:blipFill rotWithShape="1">
          <a:blip r:embed="rId206"/>
          <a:srcRect l="56300" t="43528" r="31595" b="50381"/>
          <a:stretch/>
        </p:blipFill>
        <p:spPr>
          <a:xfrm>
            <a:off x="303491" y="1169883"/>
            <a:ext cx="1480583" cy="396762"/>
          </a:xfrm>
          <a:prstGeom prst="rect">
            <a:avLst/>
          </a:prstGeom>
        </p:spPr>
      </p:pic>
      <p:sp>
        <p:nvSpPr>
          <p:cNvPr id="8" name="Rectangle 7"/>
          <p:cNvSpPr>
            <a:spLocks/>
          </p:cNvSpPr>
          <p:nvPr>
            <p:custDataLst>
              <p:tags r:id="rId17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strike="noStrike" kern="0" cap="none" normalizeH="0" baseline="0" noProof="0" smtClean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Internal </a:t>
            </a:r>
            <a:r>
              <a:rPr kumimoji="0" lang="en-US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Diesel Systems | ChP/DBE | 1/29/2018</a:t>
            </a:r>
            <a:endParaRPr kumimoji="0" lang="en-US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18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2017 Robert Bosch LLC and affiliates. All rights reserved.</a:t>
            </a:r>
            <a:endParaRPr kumimoji="0" lang="en-US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19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7</a:t>
            </a:r>
            <a:endParaRPr kumimoji="0" lang="en-US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20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7" name="TextBox 176"/>
          <p:cNvSpPr txBox="1">
            <a:spLocks/>
          </p:cNvSpPr>
          <p:nvPr>
            <p:custDataLst>
              <p:tags r:id="rId21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US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ChP BSC 2017</a:t>
            </a:r>
          </a:p>
        </p:txBody>
      </p:sp>
      <p:sp>
        <p:nvSpPr>
          <p:cNvPr id="193" name="Text Box 42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182060" y="460869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noAutofit/>
          </a:bodyPr>
          <a:lstStyle/>
          <a:p>
            <a:pPr>
              <a:defRPr/>
            </a:pPr>
            <a:endParaRPr lang="de-DE"/>
          </a:p>
        </p:txBody>
      </p:sp>
      <p:sp>
        <p:nvSpPr>
          <p:cNvPr id="108" name="Text Box 37___________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221992" y="2679192"/>
            <a:ext cx="1280160" cy="301752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1"/>
                </a:solidFill>
              </a:rPr>
              <a:t>Volumes</a:t>
            </a:r>
          </a:p>
          <a:p>
            <a:r>
              <a:rPr lang="de-DE" altLang="en-US" sz="1000" b="1" dirty="0" smtClean="0">
                <a:solidFill>
                  <a:schemeClr val="accent1"/>
                </a:solidFill>
              </a:rPr>
              <a:t>CRIN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09" name="Text Box 37____________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4956048" y="2679192"/>
            <a:ext cx="1280160" cy="301752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Volumes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EV14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10" name="Text Box 37_____________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246545" y="2679192"/>
            <a:ext cx="1280160" cy="301752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Volumes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 HDEV5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11" name="Text Box 37______________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7549765" y="2679192"/>
            <a:ext cx="1280160" cy="301752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Volumes 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HDP5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12" name="Text Box 37_______________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8961120" y="2679192"/>
            <a:ext cx="1280160" cy="301752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6"/>
                </a:solidFill>
              </a:rPr>
              <a:t>Volumes</a:t>
            </a:r>
          </a:p>
          <a:p>
            <a:r>
              <a:rPr lang="de-DE" altLang="en-US" sz="1000" b="1" dirty="0" smtClean="0">
                <a:solidFill>
                  <a:schemeClr val="accent6"/>
                </a:solidFill>
              </a:rPr>
              <a:t> ESP9</a:t>
            </a:r>
            <a:endParaRPr lang="de-DE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113" name="Text Box 37________________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566160" y="2679192"/>
            <a:ext cx="1280160" cy="301752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1"/>
                </a:solidFill>
              </a:rPr>
              <a:t>Volumes</a:t>
            </a:r>
          </a:p>
          <a:p>
            <a:r>
              <a:rPr lang="de-DE" altLang="en-US" sz="1000" b="1" dirty="0" smtClean="0">
                <a:solidFill>
                  <a:schemeClr val="accent1"/>
                </a:solidFill>
              </a:rPr>
              <a:t>Nozzle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14" name="Text Box 37_________________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907792" y="3016327"/>
            <a:ext cx="1280160" cy="301752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1"/>
                </a:solidFill>
              </a:rPr>
              <a:t>LIWAKS</a:t>
            </a:r>
          </a:p>
          <a:p>
            <a:r>
              <a:rPr lang="de-DE" altLang="en-US" sz="1000" b="1" dirty="0" smtClean="0">
                <a:solidFill>
                  <a:schemeClr val="accent1"/>
                </a:solidFill>
              </a:rPr>
              <a:t>CRIN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15" name="Text Box 37__________________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4956048" y="3016327"/>
            <a:ext cx="1280160" cy="301752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LIWAKS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EV14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16" name="Text Box 37___________________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6246545" y="3016327"/>
            <a:ext cx="1280160" cy="301752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LIWAKS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HDEV5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17" name="Text Box 37____________________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7549765" y="3016327"/>
            <a:ext cx="1280160" cy="301752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LIWAKS 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HDP5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18" name="Text Box 37_____________________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8961120" y="3019827"/>
            <a:ext cx="1280160" cy="301752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6"/>
                </a:solidFill>
              </a:rPr>
              <a:t>LIWAKS</a:t>
            </a:r>
          </a:p>
          <a:p>
            <a:r>
              <a:rPr lang="de-DE" altLang="en-US" sz="1000" b="1" dirty="0" smtClean="0">
                <a:solidFill>
                  <a:schemeClr val="accent6"/>
                </a:solidFill>
              </a:rPr>
              <a:t> ESP9</a:t>
            </a:r>
            <a:endParaRPr lang="de-DE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121" name="Text Box 37_______________________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2907792" y="3415618"/>
            <a:ext cx="1280160" cy="41148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>
                <a:solidFill>
                  <a:schemeClr val="accent1"/>
                </a:solidFill>
              </a:rPr>
              <a:t>TCT </a:t>
            </a:r>
            <a:r>
              <a:rPr lang="en-US" sz="1000" b="1" dirty="0">
                <a:solidFill>
                  <a:schemeClr val="accent1"/>
                </a:solidFill>
                <a:latin typeface="Symbol" panose="05050102010706020507" pitchFamily="18" charset="2"/>
              </a:rPr>
              <a:t>Æ</a:t>
            </a:r>
            <a:r>
              <a:rPr lang="de-DE" altLang="en-US" sz="1000" b="1" dirty="0" smtClean="0">
                <a:solidFill>
                  <a:schemeClr val="accent1"/>
                </a:solidFill>
              </a:rPr>
              <a:t> </a:t>
            </a:r>
          </a:p>
          <a:p>
            <a:r>
              <a:rPr lang="de-DE" altLang="en-US" sz="1000" b="1" dirty="0" smtClean="0">
                <a:solidFill>
                  <a:schemeClr val="accent1"/>
                </a:solidFill>
              </a:rPr>
              <a:t>CRIN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22" name="Text Box 37________________________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4956048" y="3415618"/>
            <a:ext cx="1280160" cy="41148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>
                <a:solidFill>
                  <a:schemeClr val="accent3"/>
                </a:solidFill>
              </a:rPr>
              <a:t>TCT </a:t>
            </a:r>
            <a:r>
              <a:rPr lang="en-US" sz="1000" b="1" dirty="0">
                <a:solidFill>
                  <a:schemeClr val="accent3"/>
                </a:solidFill>
                <a:latin typeface="Symbol" panose="05050102010706020507" pitchFamily="18" charset="2"/>
              </a:rPr>
              <a:t>Æ</a:t>
            </a:r>
            <a:r>
              <a:rPr lang="de-DE" altLang="en-US" sz="1000" b="1" dirty="0" smtClean="0">
                <a:solidFill>
                  <a:schemeClr val="accent3"/>
                </a:solidFill>
              </a:rPr>
              <a:t> 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EV14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25" name="Text Box 37___________________________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8961120" y="3426678"/>
            <a:ext cx="1280160" cy="41148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6"/>
                </a:solidFill>
              </a:rPr>
              <a:t>TCT </a:t>
            </a:r>
            <a:r>
              <a:rPr lang="en-US" sz="1000" b="1" dirty="0" smtClean="0">
                <a:solidFill>
                  <a:schemeClr val="accent6"/>
                </a:solidFill>
                <a:latin typeface="Symbol" panose="05050102010706020507" pitchFamily="18" charset="2"/>
              </a:rPr>
              <a:t>Æ</a:t>
            </a:r>
            <a:r>
              <a:rPr lang="de-DE" altLang="en-US" sz="1000" b="1" dirty="0" smtClean="0">
                <a:solidFill>
                  <a:schemeClr val="accent6"/>
                </a:solidFill>
              </a:rPr>
              <a:t>  </a:t>
            </a:r>
          </a:p>
          <a:p>
            <a:r>
              <a:rPr lang="de-DE" altLang="en-US" sz="1000" b="1" dirty="0" smtClean="0">
                <a:solidFill>
                  <a:schemeClr val="accent6"/>
                </a:solidFill>
              </a:rPr>
              <a:t>ESP9</a:t>
            </a:r>
            <a:endParaRPr lang="de-DE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127" name="Text Box 37_____________________________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2224423" y="3877056"/>
            <a:ext cx="1280160" cy="301752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1"/>
                </a:solidFill>
              </a:rPr>
              <a:t>Inv. Accuracy </a:t>
            </a:r>
          </a:p>
          <a:p>
            <a:r>
              <a:rPr lang="de-DE" altLang="en-US" sz="1000" b="1" dirty="0" smtClean="0">
                <a:solidFill>
                  <a:schemeClr val="accent1"/>
                </a:solidFill>
              </a:rPr>
              <a:t>CRIN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28" name="Text Box 37______________________________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956048" y="3877056"/>
            <a:ext cx="1280160" cy="301752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Inv. Accuracy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 EV14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29" name="Text Box 37_______________________________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6246545" y="3877056"/>
            <a:ext cx="1280160" cy="301752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Inv. Accuracy HDEV5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30" name="Text Box 37________________________________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7549765" y="3877056"/>
            <a:ext cx="1280160" cy="301752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Inv. Accuracy 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HDP5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31" name="Text Box 37___________________________________________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8962786" y="3877056"/>
            <a:ext cx="1280160" cy="301752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6"/>
                </a:solidFill>
              </a:rPr>
              <a:t>Inv. Accuracy </a:t>
            </a:r>
          </a:p>
          <a:p>
            <a:r>
              <a:rPr lang="de-DE" altLang="en-US" sz="1000" b="1" dirty="0" smtClean="0">
                <a:solidFill>
                  <a:schemeClr val="accent6"/>
                </a:solidFill>
              </a:rPr>
              <a:t>ESP9</a:t>
            </a:r>
            <a:endParaRPr lang="de-DE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132" name="Text Box 37____________________________________________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566160" y="3877056"/>
            <a:ext cx="1280160" cy="301752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>
                <a:solidFill>
                  <a:schemeClr val="accent1"/>
                </a:solidFill>
              </a:rPr>
              <a:t>Inv. Accuracy Nozzle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33" name="Text Box 37_____________________________________________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907792" y="4206240"/>
            <a:ext cx="1280160" cy="301752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1"/>
                </a:solidFill>
              </a:rPr>
              <a:t>Leveling </a:t>
            </a:r>
          </a:p>
          <a:p>
            <a:r>
              <a:rPr lang="de-DE" altLang="en-US" sz="1000" b="1" dirty="0" smtClean="0">
                <a:solidFill>
                  <a:schemeClr val="accent1"/>
                </a:solidFill>
              </a:rPr>
              <a:t>CRIN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34" name="Text Box 37______________________________________________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4956048" y="4206240"/>
            <a:ext cx="1280160" cy="301752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Leveling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EV14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35" name="Text Box 37_______________________________________________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6246545" y="4206240"/>
            <a:ext cx="1280160" cy="301752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Leveling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HDEV5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36" name="Text Box 37________________________________________________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7549187" y="4206240"/>
            <a:ext cx="1280160" cy="301752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Leveling 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HDP5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37" name="Text Box 37_________________________________________________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8961120" y="4206240"/>
            <a:ext cx="1280160" cy="301752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6"/>
                </a:solidFill>
              </a:rPr>
              <a:t>Leveling </a:t>
            </a:r>
          </a:p>
          <a:p>
            <a:r>
              <a:rPr lang="de-DE" altLang="en-US" sz="1000" b="1" dirty="0" smtClean="0">
                <a:solidFill>
                  <a:schemeClr val="accent6"/>
                </a:solidFill>
              </a:rPr>
              <a:t>ESP9</a:t>
            </a:r>
            <a:endParaRPr lang="de-DE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146" name="Text Box 37__________________________________________________________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436526" y="3980818"/>
            <a:ext cx="1482134" cy="581311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Industry 4.0</a:t>
            </a:r>
            <a:endParaRPr lang="de-DE" altLang="en-US" sz="1000" b="1" dirty="0"/>
          </a:p>
        </p:txBody>
      </p:sp>
      <p:sp>
        <p:nvSpPr>
          <p:cNvPr id="147" name="Text Box 37___________________________________________________________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4023975" y="4546630"/>
            <a:ext cx="1456044" cy="3657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BPS Level </a:t>
            </a:r>
            <a:endParaRPr lang="de-DE" altLang="en-US" sz="1000" b="1" dirty="0"/>
          </a:p>
        </p:txBody>
      </p:sp>
      <p:sp>
        <p:nvSpPr>
          <p:cNvPr id="156" name="Title 1"/>
          <p:cNvSpPr>
            <a:spLocks noGrp="1"/>
          </p:cNvSpPr>
          <p:nvPr>
            <p:ph type="title"/>
            <p:custDataLst>
              <p:tags r:id="rId5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US" sz="2800" dirty="0" smtClean="0">
                <a:solidFill>
                  <a:srgbClr val="A80163"/>
                </a:solidFill>
              </a:rPr>
              <a:t>ChP TaC 2017 – LOG </a:t>
            </a:r>
            <a:r>
              <a:rPr lang="en-US" sz="2800" dirty="0">
                <a:solidFill>
                  <a:srgbClr val="A80163"/>
                </a:solidFill>
              </a:rPr>
              <a:t>– CF 11.17 – MBR 13.17</a:t>
            </a:r>
          </a:p>
        </p:txBody>
      </p:sp>
      <p:sp>
        <p:nvSpPr>
          <p:cNvPr id="296" name="Text Box 37_________________________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6246545" y="3423569"/>
            <a:ext cx="1280160" cy="41148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>
                <a:solidFill>
                  <a:schemeClr val="accent3"/>
                </a:solidFill>
              </a:rPr>
              <a:t>TCT </a:t>
            </a:r>
            <a:r>
              <a:rPr lang="en-US" sz="1000" b="1" dirty="0">
                <a:solidFill>
                  <a:schemeClr val="accent3"/>
                </a:solidFill>
                <a:latin typeface="Symbol" panose="05050102010706020507" pitchFamily="18" charset="2"/>
              </a:rPr>
              <a:t>Æ</a:t>
            </a:r>
            <a:r>
              <a:rPr lang="de-DE" altLang="en-US" sz="1000" b="1" dirty="0" smtClean="0">
                <a:solidFill>
                  <a:schemeClr val="accent3"/>
                </a:solidFill>
              </a:rPr>
              <a:t> 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HDEV5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309" name="Text Box 37__________________________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549765" y="3423569"/>
            <a:ext cx="1280160" cy="41148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>
                <a:solidFill>
                  <a:schemeClr val="accent3"/>
                </a:solidFill>
              </a:rPr>
              <a:t>TCT </a:t>
            </a:r>
            <a:r>
              <a:rPr lang="en-US" sz="1000" b="1" dirty="0">
                <a:solidFill>
                  <a:schemeClr val="accent3"/>
                </a:solidFill>
                <a:latin typeface="Symbol" panose="05050102010706020507" pitchFamily="18" charset="2"/>
              </a:rPr>
              <a:t>Æ</a:t>
            </a:r>
            <a:r>
              <a:rPr lang="de-DE" altLang="en-US" sz="1000" b="1" dirty="0" smtClean="0">
                <a:solidFill>
                  <a:schemeClr val="accent3"/>
                </a:solidFill>
              </a:rPr>
              <a:t> 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HDP5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217" name="Text Box 37____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4494590" y="1161824"/>
            <a:ext cx="1384066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Budget</a:t>
            </a:r>
            <a:br>
              <a:rPr lang="de-DE" altLang="en-US" sz="1000" b="1" dirty="0" smtClean="0"/>
            </a:br>
            <a:r>
              <a:rPr lang="de-DE" altLang="en-US" sz="1000" b="1" dirty="0" smtClean="0"/>
              <a:t>LOG</a:t>
            </a:r>
            <a:endParaRPr lang="de-DE" altLang="en-US" sz="1000" b="1" dirty="0"/>
          </a:p>
        </p:txBody>
      </p:sp>
      <p:sp>
        <p:nvSpPr>
          <p:cNvPr id="254" name="Text Box 37____________________________________________________________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5873968" y="4558974"/>
            <a:ext cx="1539191" cy="3657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Lean@ ChP</a:t>
            </a:r>
            <a:endParaRPr lang="de-DE" altLang="en-US" sz="1000" b="1" dirty="0"/>
          </a:p>
        </p:txBody>
      </p:sp>
      <p:sp>
        <p:nvSpPr>
          <p:cNvPr id="256" name="Text Box 37______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2907792" y="2249424"/>
            <a:ext cx="1280160" cy="387964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de-DE" altLang="en-US" sz="1000" b="1" dirty="0" smtClean="0">
                <a:solidFill>
                  <a:schemeClr val="accent1"/>
                </a:solidFill>
              </a:rPr>
              <a:t>Incidents CRIN</a:t>
            </a:r>
          </a:p>
          <a:p>
            <a:pPr>
              <a:lnSpc>
                <a:spcPct val="110000"/>
              </a:lnSpc>
            </a:pPr>
            <a:r>
              <a:rPr lang="de-DE" altLang="en-US" sz="1000" b="1" dirty="0" smtClean="0">
                <a:solidFill>
                  <a:schemeClr val="accent1"/>
                </a:solidFill>
              </a:rPr>
              <a:t>Shipping Errors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251" name="Text Box 37_______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4956048" y="2249424"/>
            <a:ext cx="1280160" cy="387964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Incidents EV14</a:t>
            </a:r>
          </a:p>
          <a:p>
            <a:pPr>
              <a:lnSpc>
                <a:spcPct val="110000"/>
              </a:lnSpc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Shipping Errors</a:t>
            </a:r>
          </a:p>
        </p:txBody>
      </p:sp>
      <p:sp>
        <p:nvSpPr>
          <p:cNvPr id="271" name="Text Box 37____________________________________________________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7689167" y="4543376"/>
            <a:ext cx="1848962" cy="384048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Productivity LOG</a:t>
            </a:r>
            <a:endParaRPr lang="de-DE" altLang="en-US" sz="1000" b="1" dirty="0"/>
          </a:p>
        </p:txBody>
      </p:sp>
      <p:sp>
        <p:nvSpPr>
          <p:cNvPr id="257" name="Text Box 37________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6246545" y="2249424"/>
            <a:ext cx="1280160" cy="387964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Incidents HDEV5</a:t>
            </a:r>
          </a:p>
          <a:p>
            <a:pPr>
              <a:lnSpc>
                <a:spcPct val="110000"/>
              </a:lnSpc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Shipping Errors</a:t>
            </a:r>
          </a:p>
        </p:txBody>
      </p:sp>
      <p:sp>
        <p:nvSpPr>
          <p:cNvPr id="259" name="Text Box 37_________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7549765" y="2249424"/>
            <a:ext cx="1280160" cy="387964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Incidents HDP5</a:t>
            </a:r>
          </a:p>
          <a:p>
            <a:pPr>
              <a:lnSpc>
                <a:spcPct val="110000"/>
              </a:lnSpc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Shipping Errors</a:t>
            </a:r>
          </a:p>
        </p:txBody>
      </p:sp>
      <p:sp>
        <p:nvSpPr>
          <p:cNvPr id="262" name="Text Box 37__________"/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8961120" y="2249424"/>
            <a:ext cx="1280160" cy="387964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de-DE" altLang="en-US" sz="1000" b="1" dirty="0" smtClean="0">
                <a:solidFill>
                  <a:schemeClr val="accent6"/>
                </a:solidFill>
              </a:rPr>
              <a:t>Incidents ESP9</a:t>
            </a:r>
          </a:p>
          <a:p>
            <a:pPr>
              <a:lnSpc>
                <a:spcPct val="110000"/>
              </a:lnSpc>
            </a:pPr>
            <a:r>
              <a:rPr lang="de-DE" altLang="en-US" sz="1000" b="1" dirty="0" smtClean="0">
                <a:solidFill>
                  <a:schemeClr val="accent6"/>
                </a:solidFill>
              </a:rPr>
              <a:t>Shipping Errors</a:t>
            </a:r>
          </a:p>
        </p:txBody>
      </p:sp>
      <p:sp>
        <p:nvSpPr>
          <p:cNvPr id="268" name="Text Box 37_____"/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5320493" y="1636776"/>
            <a:ext cx="155448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Budget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Log. Costs HDEV5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276" name="Text Box 37_________________________________"/>
          <p:cNvSpPr txBox="1"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3642624" y="1636776"/>
            <a:ext cx="155448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Budget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Log. Costs EV14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277" name="Text Box 37__________________________________"/>
          <p:cNvSpPr txBox="1"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6985912" y="1636776"/>
            <a:ext cx="155448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Budget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Log. Costs HDP5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280" name="Text Box 37___________________________________"/>
          <p:cNvSpPr txBox="1"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8686368" y="1636776"/>
            <a:ext cx="155448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6"/>
                </a:solidFill>
              </a:rPr>
              <a:t>Budget</a:t>
            </a:r>
          </a:p>
          <a:p>
            <a:r>
              <a:rPr lang="de-DE" altLang="en-US" sz="1000" b="1" dirty="0" smtClean="0">
                <a:solidFill>
                  <a:schemeClr val="accent6"/>
                </a:solidFill>
              </a:rPr>
              <a:t>Log. Costs ESP9</a:t>
            </a:r>
            <a:endParaRPr lang="de-DE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281" name="Text Box 37____________________________________"/>
          <p:cNvSpPr txBox="1"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1839132" y="1636776"/>
            <a:ext cx="155448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1"/>
                </a:solidFill>
              </a:rPr>
              <a:t>Budget</a:t>
            </a:r>
          </a:p>
          <a:p>
            <a:r>
              <a:rPr lang="de-DE" altLang="en-US" sz="1000" b="1" dirty="0" smtClean="0">
                <a:solidFill>
                  <a:schemeClr val="accent1"/>
                </a:solidFill>
              </a:rPr>
              <a:t>Log. Costs CRIN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213" name="Text Box 37_________________________________________________________"/>
          <p:cNvSpPr txBox="1"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2009935" y="4541673"/>
            <a:ext cx="1500254" cy="3657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Audit Findings</a:t>
            </a:r>
            <a:endParaRPr lang="de-DE" altLang="en-US" sz="1000" b="1" dirty="0"/>
          </a:p>
        </p:txBody>
      </p:sp>
      <p:sp>
        <p:nvSpPr>
          <p:cNvPr id="233" name="TextBox 232"/>
          <p:cNvSpPr txBox="1"/>
          <p:nvPr>
            <p:custDataLst>
              <p:tags r:id="rId67"/>
            </p:custDataLst>
          </p:nvPr>
        </p:nvSpPr>
        <p:spPr>
          <a:xfrm>
            <a:off x="5480019" y="1221193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239" name="TextBox 238"/>
          <p:cNvSpPr txBox="1"/>
          <p:nvPr>
            <p:custDataLst>
              <p:tags r:id="rId68"/>
            </p:custDataLst>
          </p:nvPr>
        </p:nvSpPr>
        <p:spPr>
          <a:xfrm>
            <a:off x="5484166" y="1494790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242" name="TextBox 241"/>
          <p:cNvSpPr txBox="1"/>
          <p:nvPr>
            <p:custDataLst>
              <p:tags r:id="rId69"/>
            </p:custDataLst>
          </p:nvPr>
        </p:nvSpPr>
        <p:spPr>
          <a:xfrm>
            <a:off x="5477878" y="1356418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243" name="TextBox 242"/>
          <p:cNvSpPr txBox="1"/>
          <p:nvPr>
            <p:custDataLst>
              <p:tags r:id="rId70"/>
            </p:custDataLst>
          </p:nvPr>
        </p:nvSpPr>
        <p:spPr>
          <a:xfrm>
            <a:off x="3022095" y="1669085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244" name="TextBox 243"/>
          <p:cNvSpPr txBox="1"/>
          <p:nvPr>
            <p:custDataLst>
              <p:tags r:id="rId71"/>
            </p:custDataLst>
          </p:nvPr>
        </p:nvSpPr>
        <p:spPr>
          <a:xfrm>
            <a:off x="3026242" y="1942682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245" name="TextBox 244"/>
          <p:cNvSpPr txBox="1"/>
          <p:nvPr>
            <p:custDataLst>
              <p:tags r:id="rId72"/>
            </p:custDataLst>
          </p:nvPr>
        </p:nvSpPr>
        <p:spPr>
          <a:xfrm>
            <a:off x="3019954" y="1804310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249" name="TextBox 248"/>
          <p:cNvSpPr txBox="1"/>
          <p:nvPr>
            <p:custDataLst>
              <p:tags r:id="rId73"/>
            </p:custDataLst>
          </p:nvPr>
        </p:nvSpPr>
        <p:spPr>
          <a:xfrm>
            <a:off x="4826498" y="1705037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250" name="TextBox 249"/>
          <p:cNvSpPr txBox="1"/>
          <p:nvPr>
            <p:custDataLst>
              <p:tags r:id="rId74"/>
            </p:custDataLst>
          </p:nvPr>
        </p:nvSpPr>
        <p:spPr>
          <a:xfrm>
            <a:off x="4830645" y="1978634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253" name="TextBox 252"/>
          <p:cNvSpPr txBox="1"/>
          <p:nvPr>
            <p:custDataLst>
              <p:tags r:id="rId75"/>
            </p:custDataLst>
          </p:nvPr>
        </p:nvSpPr>
        <p:spPr>
          <a:xfrm>
            <a:off x="4824357" y="1840262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260" name="TextBox 259"/>
          <p:cNvSpPr txBox="1"/>
          <p:nvPr>
            <p:custDataLst>
              <p:tags r:id="rId76"/>
            </p:custDataLst>
          </p:nvPr>
        </p:nvSpPr>
        <p:spPr>
          <a:xfrm>
            <a:off x="6523317" y="1704341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266" name="TextBox 265"/>
          <p:cNvSpPr txBox="1"/>
          <p:nvPr>
            <p:custDataLst>
              <p:tags r:id="rId77"/>
            </p:custDataLst>
          </p:nvPr>
        </p:nvSpPr>
        <p:spPr>
          <a:xfrm>
            <a:off x="6561675" y="1976995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357" name="TextBox 356"/>
          <p:cNvSpPr txBox="1"/>
          <p:nvPr>
            <p:custDataLst>
              <p:tags r:id="rId78"/>
            </p:custDataLst>
          </p:nvPr>
        </p:nvSpPr>
        <p:spPr>
          <a:xfrm>
            <a:off x="6555387" y="1838623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358" name="TextBox 357"/>
          <p:cNvSpPr txBox="1"/>
          <p:nvPr>
            <p:custDataLst>
              <p:tags r:id="rId79"/>
            </p:custDataLst>
          </p:nvPr>
        </p:nvSpPr>
        <p:spPr>
          <a:xfrm>
            <a:off x="8185433" y="1721865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359" name="TextBox 358"/>
          <p:cNvSpPr txBox="1"/>
          <p:nvPr>
            <p:custDataLst>
              <p:tags r:id="rId80"/>
            </p:custDataLst>
          </p:nvPr>
        </p:nvSpPr>
        <p:spPr>
          <a:xfrm>
            <a:off x="8189580" y="1995462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360" name="TextBox 359"/>
          <p:cNvSpPr txBox="1"/>
          <p:nvPr>
            <p:custDataLst>
              <p:tags r:id="rId81"/>
            </p:custDataLst>
          </p:nvPr>
        </p:nvSpPr>
        <p:spPr>
          <a:xfrm>
            <a:off x="8183292" y="1857090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361" name="TextBox 360"/>
          <p:cNvSpPr txBox="1"/>
          <p:nvPr>
            <p:custDataLst>
              <p:tags r:id="rId82"/>
            </p:custDataLst>
          </p:nvPr>
        </p:nvSpPr>
        <p:spPr>
          <a:xfrm>
            <a:off x="9852253" y="1696328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362" name="TextBox 361"/>
          <p:cNvSpPr txBox="1"/>
          <p:nvPr>
            <p:custDataLst>
              <p:tags r:id="rId83"/>
            </p:custDataLst>
          </p:nvPr>
        </p:nvSpPr>
        <p:spPr>
          <a:xfrm>
            <a:off x="9856400" y="1969925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363" name="TextBox 362"/>
          <p:cNvSpPr txBox="1"/>
          <p:nvPr>
            <p:custDataLst>
              <p:tags r:id="rId84"/>
            </p:custDataLst>
          </p:nvPr>
        </p:nvSpPr>
        <p:spPr>
          <a:xfrm>
            <a:off x="9850112" y="1831553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364" name="TextBox 363"/>
          <p:cNvSpPr txBox="1"/>
          <p:nvPr>
            <p:custDataLst>
              <p:tags r:id="rId85"/>
            </p:custDataLst>
          </p:nvPr>
        </p:nvSpPr>
        <p:spPr>
          <a:xfrm>
            <a:off x="3837950" y="3473237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365" name="TextBox 364"/>
          <p:cNvSpPr txBox="1"/>
          <p:nvPr>
            <p:custDataLst>
              <p:tags r:id="rId86"/>
            </p:custDataLst>
          </p:nvPr>
        </p:nvSpPr>
        <p:spPr>
          <a:xfrm>
            <a:off x="3842703" y="3714318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370" name="TextBox 369"/>
          <p:cNvSpPr txBox="1"/>
          <p:nvPr>
            <p:custDataLst>
              <p:tags r:id="rId87"/>
            </p:custDataLst>
          </p:nvPr>
        </p:nvSpPr>
        <p:spPr>
          <a:xfrm>
            <a:off x="5845374" y="3496571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371" name="TextBox 370"/>
          <p:cNvSpPr txBox="1"/>
          <p:nvPr>
            <p:custDataLst>
              <p:tags r:id="rId88"/>
            </p:custDataLst>
          </p:nvPr>
        </p:nvSpPr>
        <p:spPr>
          <a:xfrm>
            <a:off x="5891312" y="3729437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373" name="TextBox 372"/>
          <p:cNvSpPr txBox="1"/>
          <p:nvPr>
            <p:custDataLst>
              <p:tags r:id="rId89"/>
            </p:custDataLst>
          </p:nvPr>
        </p:nvSpPr>
        <p:spPr>
          <a:xfrm>
            <a:off x="7155805" y="3464350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374" name="TextBox 373"/>
          <p:cNvSpPr txBox="1"/>
          <p:nvPr>
            <p:custDataLst>
              <p:tags r:id="rId90"/>
            </p:custDataLst>
          </p:nvPr>
        </p:nvSpPr>
        <p:spPr>
          <a:xfrm>
            <a:off x="7169055" y="3711278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376" name="TextBox 375"/>
          <p:cNvSpPr txBox="1"/>
          <p:nvPr>
            <p:custDataLst>
              <p:tags r:id="rId91"/>
            </p:custDataLst>
          </p:nvPr>
        </p:nvSpPr>
        <p:spPr>
          <a:xfrm>
            <a:off x="8434871" y="3464349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377" name="TextBox 376"/>
          <p:cNvSpPr txBox="1"/>
          <p:nvPr>
            <p:custDataLst>
              <p:tags r:id="rId92"/>
            </p:custDataLst>
          </p:nvPr>
        </p:nvSpPr>
        <p:spPr>
          <a:xfrm>
            <a:off x="8448951" y="3729015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379" name="TextBox 378"/>
          <p:cNvSpPr txBox="1"/>
          <p:nvPr>
            <p:custDataLst>
              <p:tags r:id="rId93"/>
            </p:custDataLst>
          </p:nvPr>
        </p:nvSpPr>
        <p:spPr>
          <a:xfrm>
            <a:off x="9853909" y="3498447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380" name="TextBox 379"/>
          <p:cNvSpPr txBox="1"/>
          <p:nvPr>
            <p:custDataLst>
              <p:tags r:id="rId94"/>
            </p:custDataLst>
          </p:nvPr>
        </p:nvSpPr>
        <p:spPr>
          <a:xfrm>
            <a:off x="9883321" y="3728866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382" name="TextBox 381"/>
          <p:cNvSpPr txBox="1"/>
          <p:nvPr>
            <p:custDataLst>
              <p:tags r:id="rId95"/>
            </p:custDataLst>
          </p:nvPr>
        </p:nvSpPr>
        <p:spPr>
          <a:xfrm>
            <a:off x="9733970" y="2744241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383" name="TextBox 382"/>
          <p:cNvSpPr txBox="1"/>
          <p:nvPr>
            <p:custDataLst>
              <p:tags r:id="rId96"/>
            </p:custDataLst>
          </p:nvPr>
        </p:nvSpPr>
        <p:spPr>
          <a:xfrm>
            <a:off x="9754098" y="2861296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384" name="TextBox 383"/>
          <p:cNvSpPr txBox="1"/>
          <p:nvPr>
            <p:custDataLst>
              <p:tags r:id="rId97"/>
            </p:custDataLst>
          </p:nvPr>
        </p:nvSpPr>
        <p:spPr>
          <a:xfrm>
            <a:off x="8382107" y="2732948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385" name="TextBox 384"/>
          <p:cNvSpPr txBox="1"/>
          <p:nvPr>
            <p:custDataLst>
              <p:tags r:id="rId98"/>
            </p:custDataLst>
          </p:nvPr>
        </p:nvSpPr>
        <p:spPr>
          <a:xfrm>
            <a:off x="8396664" y="2865011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386" name="TextBox 385"/>
          <p:cNvSpPr txBox="1"/>
          <p:nvPr>
            <p:custDataLst>
              <p:tags r:id="rId99"/>
            </p:custDataLst>
          </p:nvPr>
        </p:nvSpPr>
        <p:spPr>
          <a:xfrm>
            <a:off x="7081819" y="2711865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387" name="TextBox 386"/>
          <p:cNvSpPr txBox="1"/>
          <p:nvPr>
            <p:custDataLst>
              <p:tags r:id="rId100"/>
            </p:custDataLst>
          </p:nvPr>
        </p:nvSpPr>
        <p:spPr>
          <a:xfrm>
            <a:off x="7101947" y="2828920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388" name="TextBox 387"/>
          <p:cNvSpPr txBox="1"/>
          <p:nvPr>
            <p:custDataLst>
              <p:tags r:id="rId101"/>
            </p:custDataLst>
          </p:nvPr>
        </p:nvSpPr>
        <p:spPr>
          <a:xfrm>
            <a:off x="5749265" y="2749598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389" name="TextBox 388"/>
          <p:cNvSpPr txBox="1"/>
          <p:nvPr>
            <p:custDataLst>
              <p:tags r:id="rId102"/>
            </p:custDataLst>
          </p:nvPr>
        </p:nvSpPr>
        <p:spPr>
          <a:xfrm>
            <a:off x="5769393" y="2866653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390" name="TextBox 389"/>
          <p:cNvSpPr txBox="1"/>
          <p:nvPr>
            <p:custDataLst>
              <p:tags r:id="rId103"/>
            </p:custDataLst>
          </p:nvPr>
        </p:nvSpPr>
        <p:spPr>
          <a:xfrm>
            <a:off x="4460667" y="2736399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391" name="TextBox 390"/>
          <p:cNvSpPr txBox="1"/>
          <p:nvPr>
            <p:custDataLst>
              <p:tags r:id="rId104"/>
            </p:custDataLst>
          </p:nvPr>
        </p:nvSpPr>
        <p:spPr>
          <a:xfrm>
            <a:off x="4466671" y="2885868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392" name="TextBox 391"/>
          <p:cNvSpPr txBox="1"/>
          <p:nvPr>
            <p:custDataLst>
              <p:tags r:id="rId105"/>
            </p:custDataLst>
          </p:nvPr>
        </p:nvSpPr>
        <p:spPr>
          <a:xfrm>
            <a:off x="3132528" y="2737586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393" name="TextBox 392"/>
          <p:cNvSpPr txBox="1"/>
          <p:nvPr>
            <p:custDataLst>
              <p:tags r:id="rId106"/>
            </p:custDataLst>
          </p:nvPr>
        </p:nvSpPr>
        <p:spPr>
          <a:xfrm>
            <a:off x="3173321" y="2846313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399" name="TextBox 398"/>
          <p:cNvSpPr txBox="1"/>
          <p:nvPr>
            <p:custDataLst>
              <p:tags r:id="rId107"/>
            </p:custDataLst>
          </p:nvPr>
        </p:nvSpPr>
        <p:spPr>
          <a:xfrm>
            <a:off x="9081134" y="4554144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400" name="TextBox 399"/>
          <p:cNvSpPr txBox="1"/>
          <p:nvPr>
            <p:custDataLst>
              <p:tags r:id="rId108"/>
            </p:custDataLst>
          </p:nvPr>
        </p:nvSpPr>
        <p:spPr>
          <a:xfrm>
            <a:off x="9085281" y="4827741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401" name="TextBox 400"/>
          <p:cNvSpPr txBox="1"/>
          <p:nvPr>
            <p:custDataLst>
              <p:tags r:id="rId109"/>
            </p:custDataLst>
          </p:nvPr>
        </p:nvSpPr>
        <p:spPr>
          <a:xfrm>
            <a:off x="9078993" y="4689369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graphicFrame>
        <p:nvGraphicFramePr>
          <p:cNvPr id="2" name="Object 1"/>
          <p:cNvGraphicFramePr>
            <a:graphicFrameLocks/>
          </p:cNvGraphicFramePr>
          <p:nvPr>
            <p:custDataLst>
              <p:tags r:id="rId110"/>
            </p:custDataLst>
            <p:extLst>
              <p:ext uri="{D42A27DB-BD31-4B8C-83A1-F6EECF244321}">
                <p14:modId xmlns:p14="http://schemas.microsoft.com/office/powerpoint/2010/main" val="3345359562"/>
              </p:ext>
            </p:extLst>
          </p:nvPr>
        </p:nvGraphicFramePr>
        <p:xfrm>
          <a:off x="5638800" y="1200150"/>
          <a:ext cx="187325" cy="11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5" name="Worksheet" r:id="rId207" imgW="1150443" imgH="175197" progId="Excel.Sheet.12">
                  <p:link updateAutomatic="1"/>
                </p:oleObj>
              </mc:Choice>
              <mc:Fallback>
                <p:oleObj name="Worksheet" r:id="rId20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08"/>
                      <a:stretch>
                        <a:fillRect/>
                      </a:stretch>
                    </p:blipFill>
                    <p:spPr>
                      <a:xfrm>
                        <a:off x="5638800" y="1200150"/>
                        <a:ext cx="187325" cy="115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/>
          </p:cNvGraphicFramePr>
          <p:nvPr>
            <p:custDataLst>
              <p:tags r:id="rId111"/>
            </p:custDataLst>
            <p:extLst>
              <p:ext uri="{D42A27DB-BD31-4B8C-83A1-F6EECF244321}">
                <p14:modId xmlns:p14="http://schemas.microsoft.com/office/powerpoint/2010/main" val="1971602124"/>
              </p:ext>
            </p:extLst>
          </p:nvPr>
        </p:nvGraphicFramePr>
        <p:xfrm>
          <a:off x="5643563" y="1476375"/>
          <a:ext cx="188912" cy="12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6" name="Worksheet" r:id="rId209" imgW="1150443" imgH="175197" progId="Excel.Sheet.12">
                  <p:link updateAutomatic="1"/>
                </p:oleObj>
              </mc:Choice>
              <mc:Fallback>
                <p:oleObj name="Worksheet" r:id="rId20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10"/>
                      <a:stretch>
                        <a:fillRect/>
                      </a:stretch>
                    </p:blipFill>
                    <p:spPr>
                      <a:xfrm>
                        <a:off x="5643563" y="1476375"/>
                        <a:ext cx="188912" cy="12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/>
          </p:cNvGraphicFramePr>
          <p:nvPr>
            <p:custDataLst>
              <p:tags r:id="rId112"/>
            </p:custDataLst>
            <p:extLst>
              <p:ext uri="{D42A27DB-BD31-4B8C-83A1-F6EECF244321}">
                <p14:modId xmlns:p14="http://schemas.microsoft.com/office/powerpoint/2010/main" val="1777736862"/>
              </p:ext>
            </p:extLst>
          </p:nvPr>
        </p:nvGraphicFramePr>
        <p:xfrm>
          <a:off x="5643563" y="1344613"/>
          <a:ext cx="187325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7" name="Worksheet" r:id="rId211" imgW="1150443" imgH="175197" progId="Excel.Sheet.12">
                  <p:link updateAutomatic="1"/>
                </p:oleObj>
              </mc:Choice>
              <mc:Fallback>
                <p:oleObj name="Worksheet" r:id="rId21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12"/>
                      <a:stretch>
                        <a:fillRect/>
                      </a:stretch>
                    </p:blipFill>
                    <p:spPr>
                      <a:xfrm>
                        <a:off x="5643563" y="1344613"/>
                        <a:ext cx="187325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/>
          </p:cNvGraphicFramePr>
          <p:nvPr>
            <p:custDataLst>
              <p:tags r:id="rId113"/>
            </p:custDataLst>
            <p:extLst>
              <p:ext uri="{D42A27DB-BD31-4B8C-83A1-F6EECF244321}">
                <p14:modId xmlns:p14="http://schemas.microsoft.com/office/powerpoint/2010/main" val="297979794"/>
              </p:ext>
            </p:extLst>
          </p:nvPr>
        </p:nvGraphicFramePr>
        <p:xfrm>
          <a:off x="3190875" y="1687513"/>
          <a:ext cx="18732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8" name="Worksheet" r:id="rId213" imgW="1150443" imgH="175197" progId="Excel.Sheet.12">
                  <p:link updateAutomatic="1"/>
                </p:oleObj>
              </mc:Choice>
              <mc:Fallback>
                <p:oleObj name="Worksheet" r:id="rId21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14"/>
                      <a:stretch>
                        <a:fillRect/>
                      </a:stretch>
                    </p:blipFill>
                    <p:spPr>
                      <a:xfrm>
                        <a:off x="3190875" y="1687513"/>
                        <a:ext cx="18732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/>
          </p:cNvGraphicFramePr>
          <p:nvPr>
            <p:custDataLst>
              <p:tags r:id="rId114"/>
            </p:custDataLst>
            <p:extLst>
              <p:ext uri="{D42A27DB-BD31-4B8C-83A1-F6EECF244321}">
                <p14:modId xmlns:p14="http://schemas.microsoft.com/office/powerpoint/2010/main" val="2040971827"/>
              </p:ext>
            </p:extLst>
          </p:nvPr>
        </p:nvGraphicFramePr>
        <p:xfrm>
          <a:off x="3190875" y="1965325"/>
          <a:ext cx="187325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9" name="Worksheet" r:id="rId215" imgW="1150443" imgH="175197" progId="Excel.Sheet.12">
                  <p:link updateAutomatic="1"/>
                </p:oleObj>
              </mc:Choice>
              <mc:Fallback>
                <p:oleObj name="Worksheet" r:id="rId21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14"/>
                      <a:stretch>
                        <a:fillRect/>
                      </a:stretch>
                    </p:blipFill>
                    <p:spPr>
                      <a:xfrm>
                        <a:off x="3190875" y="1965325"/>
                        <a:ext cx="187325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/>
          </p:cNvGraphicFramePr>
          <p:nvPr>
            <p:custDataLst>
              <p:tags r:id="rId115"/>
            </p:custDataLst>
            <p:extLst>
              <p:ext uri="{D42A27DB-BD31-4B8C-83A1-F6EECF244321}">
                <p14:modId xmlns:p14="http://schemas.microsoft.com/office/powerpoint/2010/main" val="3702140523"/>
              </p:ext>
            </p:extLst>
          </p:nvPr>
        </p:nvGraphicFramePr>
        <p:xfrm>
          <a:off x="3190875" y="1814513"/>
          <a:ext cx="187325" cy="11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0" name="Worksheet" r:id="rId216" imgW="1150443" imgH="175197" progId="Excel.Sheet.12">
                  <p:link updateAutomatic="1"/>
                </p:oleObj>
              </mc:Choice>
              <mc:Fallback>
                <p:oleObj name="Worksheet" r:id="rId21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17"/>
                      <a:stretch>
                        <a:fillRect/>
                      </a:stretch>
                    </p:blipFill>
                    <p:spPr>
                      <a:xfrm>
                        <a:off x="3190875" y="1814513"/>
                        <a:ext cx="187325" cy="119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/>
          </p:cNvGraphicFramePr>
          <p:nvPr>
            <p:custDataLst>
              <p:tags r:id="rId116"/>
            </p:custDataLst>
            <p:extLst>
              <p:ext uri="{D42A27DB-BD31-4B8C-83A1-F6EECF244321}">
                <p14:modId xmlns:p14="http://schemas.microsoft.com/office/powerpoint/2010/main" val="3468697621"/>
              </p:ext>
            </p:extLst>
          </p:nvPr>
        </p:nvGraphicFramePr>
        <p:xfrm>
          <a:off x="4999038" y="1673225"/>
          <a:ext cx="185737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1" name="Worksheet" r:id="rId218" imgW="1150443" imgH="175197" progId="Excel.Sheet.12">
                  <p:link updateAutomatic="1"/>
                </p:oleObj>
              </mc:Choice>
              <mc:Fallback>
                <p:oleObj name="Worksheet" r:id="rId21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19"/>
                      <a:stretch>
                        <a:fillRect/>
                      </a:stretch>
                    </p:blipFill>
                    <p:spPr>
                      <a:xfrm>
                        <a:off x="4999038" y="1673225"/>
                        <a:ext cx="185737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/>
          </p:cNvGraphicFramePr>
          <p:nvPr>
            <p:custDataLst>
              <p:tags r:id="rId117"/>
            </p:custDataLst>
            <p:extLst>
              <p:ext uri="{D42A27DB-BD31-4B8C-83A1-F6EECF244321}">
                <p14:modId xmlns:p14="http://schemas.microsoft.com/office/powerpoint/2010/main" val="3346533040"/>
              </p:ext>
            </p:extLst>
          </p:nvPr>
        </p:nvGraphicFramePr>
        <p:xfrm>
          <a:off x="4999038" y="1965325"/>
          <a:ext cx="185737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2" name="Worksheet" r:id="rId220" imgW="1150443" imgH="175197" progId="Excel.Sheet.12">
                  <p:link updateAutomatic="1"/>
                </p:oleObj>
              </mc:Choice>
              <mc:Fallback>
                <p:oleObj name="Worksheet" r:id="rId22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19"/>
                      <a:stretch>
                        <a:fillRect/>
                      </a:stretch>
                    </p:blipFill>
                    <p:spPr>
                      <a:xfrm>
                        <a:off x="4999038" y="1965325"/>
                        <a:ext cx="185737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/>
          </p:cNvGraphicFramePr>
          <p:nvPr>
            <p:custDataLst>
              <p:tags r:id="rId118"/>
            </p:custDataLst>
            <p:extLst>
              <p:ext uri="{D42A27DB-BD31-4B8C-83A1-F6EECF244321}">
                <p14:modId xmlns:p14="http://schemas.microsoft.com/office/powerpoint/2010/main" val="3391971239"/>
              </p:ext>
            </p:extLst>
          </p:nvPr>
        </p:nvGraphicFramePr>
        <p:xfrm>
          <a:off x="4999038" y="1825625"/>
          <a:ext cx="185737" cy="11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3" name="Worksheet" r:id="rId221" imgW="1150443" imgH="175197" progId="Excel.Sheet.12">
                  <p:link updateAutomatic="1"/>
                </p:oleObj>
              </mc:Choice>
              <mc:Fallback>
                <p:oleObj name="Worksheet" r:id="rId22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22"/>
                      <a:stretch>
                        <a:fillRect/>
                      </a:stretch>
                    </p:blipFill>
                    <p:spPr>
                      <a:xfrm>
                        <a:off x="4999038" y="1825625"/>
                        <a:ext cx="185737" cy="115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/>
          </p:cNvGraphicFramePr>
          <p:nvPr>
            <p:custDataLst>
              <p:tags r:id="rId119"/>
            </p:custDataLst>
            <p:extLst>
              <p:ext uri="{D42A27DB-BD31-4B8C-83A1-F6EECF244321}">
                <p14:modId xmlns:p14="http://schemas.microsoft.com/office/powerpoint/2010/main" val="820678260"/>
              </p:ext>
            </p:extLst>
          </p:nvPr>
        </p:nvGraphicFramePr>
        <p:xfrm>
          <a:off x="6678613" y="1687513"/>
          <a:ext cx="188912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4" name="Worksheet" r:id="rId223" imgW="1150443" imgH="175197" progId="Excel.Sheet.12">
                  <p:link updateAutomatic="1"/>
                </p:oleObj>
              </mc:Choice>
              <mc:Fallback>
                <p:oleObj name="Worksheet" r:id="rId22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19"/>
                      <a:stretch>
                        <a:fillRect/>
                      </a:stretch>
                    </p:blipFill>
                    <p:spPr>
                      <a:xfrm>
                        <a:off x="6678613" y="1687513"/>
                        <a:ext cx="188912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/>
          </p:cNvGraphicFramePr>
          <p:nvPr>
            <p:custDataLst>
              <p:tags r:id="rId120"/>
            </p:custDataLst>
            <p:extLst>
              <p:ext uri="{D42A27DB-BD31-4B8C-83A1-F6EECF244321}">
                <p14:modId xmlns:p14="http://schemas.microsoft.com/office/powerpoint/2010/main" val="2742406940"/>
              </p:ext>
            </p:extLst>
          </p:nvPr>
        </p:nvGraphicFramePr>
        <p:xfrm>
          <a:off x="6680200" y="1965325"/>
          <a:ext cx="188913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5" name="Worksheet" r:id="rId224" imgW="1150443" imgH="175197" progId="Excel.Sheet.12">
                  <p:link updateAutomatic="1"/>
                </p:oleObj>
              </mc:Choice>
              <mc:Fallback>
                <p:oleObj name="Worksheet" r:id="rId22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19"/>
                      <a:stretch>
                        <a:fillRect/>
                      </a:stretch>
                    </p:blipFill>
                    <p:spPr>
                      <a:xfrm>
                        <a:off x="6680200" y="1965325"/>
                        <a:ext cx="188913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/>
          </p:cNvGraphicFramePr>
          <p:nvPr>
            <p:custDataLst>
              <p:tags r:id="rId121"/>
            </p:custDataLst>
            <p:extLst>
              <p:ext uri="{D42A27DB-BD31-4B8C-83A1-F6EECF244321}">
                <p14:modId xmlns:p14="http://schemas.microsoft.com/office/powerpoint/2010/main" val="4253604172"/>
              </p:ext>
            </p:extLst>
          </p:nvPr>
        </p:nvGraphicFramePr>
        <p:xfrm>
          <a:off x="6680200" y="1814513"/>
          <a:ext cx="188913" cy="11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6" name="Worksheet" r:id="rId225" imgW="1150443" imgH="175197" progId="Excel.Sheet.12">
                  <p:link updateAutomatic="1"/>
                </p:oleObj>
              </mc:Choice>
              <mc:Fallback>
                <p:oleObj name="Worksheet" r:id="rId22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22"/>
                      <a:stretch>
                        <a:fillRect/>
                      </a:stretch>
                    </p:blipFill>
                    <p:spPr>
                      <a:xfrm>
                        <a:off x="6680200" y="1814513"/>
                        <a:ext cx="188913" cy="119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/>
          </p:cNvGraphicFramePr>
          <p:nvPr>
            <p:custDataLst>
              <p:tags r:id="rId122"/>
            </p:custDataLst>
            <p:extLst>
              <p:ext uri="{D42A27DB-BD31-4B8C-83A1-F6EECF244321}">
                <p14:modId xmlns:p14="http://schemas.microsoft.com/office/powerpoint/2010/main" val="2474346890"/>
              </p:ext>
            </p:extLst>
          </p:nvPr>
        </p:nvGraphicFramePr>
        <p:xfrm>
          <a:off x="8340725" y="1687513"/>
          <a:ext cx="18732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7" name="Worksheet" r:id="rId226" imgW="1150443" imgH="175197" progId="Excel.Sheet.12">
                  <p:link updateAutomatic="1"/>
                </p:oleObj>
              </mc:Choice>
              <mc:Fallback>
                <p:oleObj name="Worksheet" r:id="rId22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19"/>
                      <a:stretch>
                        <a:fillRect/>
                      </a:stretch>
                    </p:blipFill>
                    <p:spPr>
                      <a:xfrm>
                        <a:off x="8340725" y="1687513"/>
                        <a:ext cx="18732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/>
          </p:cNvGraphicFramePr>
          <p:nvPr>
            <p:custDataLst>
              <p:tags r:id="rId123"/>
            </p:custDataLst>
            <p:extLst>
              <p:ext uri="{D42A27DB-BD31-4B8C-83A1-F6EECF244321}">
                <p14:modId xmlns:p14="http://schemas.microsoft.com/office/powerpoint/2010/main" val="3185612927"/>
              </p:ext>
            </p:extLst>
          </p:nvPr>
        </p:nvGraphicFramePr>
        <p:xfrm>
          <a:off x="8337550" y="1965325"/>
          <a:ext cx="188913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8" name="Worksheet" r:id="rId227" imgW="1150443" imgH="175197" progId="Excel.Sheet.12">
                  <p:link updateAutomatic="1"/>
                </p:oleObj>
              </mc:Choice>
              <mc:Fallback>
                <p:oleObj name="Worksheet" r:id="rId22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19"/>
                      <a:stretch>
                        <a:fillRect/>
                      </a:stretch>
                    </p:blipFill>
                    <p:spPr>
                      <a:xfrm>
                        <a:off x="8337550" y="1965325"/>
                        <a:ext cx="188913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/>
          </p:cNvGraphicFramePr>
          <p:nvPr>
            <p:custDataLst>
              <p:tags r:id="rId124"/>
            </p:custDataLst>
            <p:extLst>
              <p:ext uri="{D42A27DB-BD31-4B8C-83A1-F6EECF244321}">
                <p14:modId xmlns:p14="http://schemas.microsoft.com/office/powerpoint/2010/main" val="1883752280"/>
              </p:ext>
            </p:extLst>
          </p:nvPr>
        </p:nvGraphicFramePr>
        <p:xfrm>
          <a:off x="8337550" y="1822450"/>
          <a:ext cx="188913" cy="12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9" name="Worksheet" r:id="rId228" imgW="1150443" imgH="175197" progId="Excel.Sheet.12">
                  <p:link updateAutomatic="1"/>
                </p:oleObj>
              </mc:Choice>
              <mc:Fallback>
                <p:oleObj name="Worksheet" r:id="rId22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22"/>
                      <a:stretch>
                        <a:fillRect/>
                      </a:stretch>
                    </p:blipFill>
                    <p:spPr>
                      <a:xfrm>
                        <a:off x="8337550" y="1822450"/>
                        <a:ext cx="188913" cy="12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/>
          </p:cNvGraphicFramePr>
          <p:nvPr>
            <p:custDataLst>
              <p:tags r:id="rId125"/>
            </p:custDataLst>
            <p:extLst>
              <p:ext uri="{D42A27DB-BD31-4B8C-83A1-F6EECF244321}">
                <p14:modId xmlns:p14="http://schemas.microsoft.com/office/powerpoint/2010/main" val="3274840047"/>
              </p:ext>
            </p:extLst>
          </p:nvPr>
        </p:nvGraphicFramePr>
        <p:xfrm>
          <a:off x="10029825" y="1673225"/>
          <a:ext cx="18415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0" name="Worksheet" r:id="rId229" imgW="1150443" imgH="175197" progId="Excel.Sheet.12">
                  <p:link updateAutomatic="1"/>
                </p:oleObj>
              </mc:Choice>
              <mc:Fallback>
                <p:oleObj name="Worksheet" r:id="rId22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30"/>
                      <a:stretch>
                        <a:fillRect/>
                      </a:stretch>
                    </p:blipFill>
                    <p:spPr>
                      <a:xfrm>
                        <a:off x="10029825" y="1673225"/>
                        <a:ext cx="18415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/>
          </p:cNvGraphicFramePr>
          <p:nvPr>
            <p:custDataLst>
              <p:tags r:id="rId126"/>
            </p:custDataLst>
            <p:extLst>
              <p:ext uri="{D42A27DB-BD31-4B8C-83A1-F6EECF244321}">
                <p14:modId xmlns:p14="http://schemas.microsoft.com/office/powerpoint/2010/main" val="1677122292"/>
              </p:ext>
            </p:extLst>
          </p:nvPr>
        </p:nvGraphicFramePr>
        <p:xfrm>
          <a:off x="10029825" y="1965325"/>
          <a:ext cx="18415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1" name="Worksheet" r:id="rId231" imgW="1150443" imgH="175197" progId="Excel.Sheet.12">
                  <p:link updateAutomatic="1"/>
                </p:oleObj>
              </mc:Choice>
              <mc:Fallback>
                <p:oleObj name="Worksheet" r:id="rId23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32"/>
                      <a:stretch>
                        <a:fillRect/>
                      </a:stretch>
                    </p:blipFill>
                    <p:spPr>
                      <a:xfrm>
                        <a:off x="10029825" y="1965325"/>
                        <a:ext cx="18415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/>
          </p:cNvGraphicFramePr>
          <p:nvPr>
            <p:custDataLst>
              <p:tags r:id="rId127"/>
            </p:custDataLst>
            <p:extLst>
              <p:ext uri="{D42A27DB-BD31-4B8C-83A1-F6EECF244321}">
                <p14:modId xmlns:p14="http://schemas.microsoft.com/office/powerpoint/2010/main" val="3346895073"/>
              </p:ext>
            </p:extLst>
          </p:nvPr>
        </p:nvGraphicFramePr>
        <p:xfrm>
          <a:off x="10029825" y="1814513"/>
          <a:ext cx="184150" cy="11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2" name="Worksheet" r:id="rId233" imgW="1150443" imgH="175197" progId="Excel.Sheet.12">
                  <p:link updateAutomatic="1"/>
                </p:oleObj>
              </mc:Choice>
              <mc:Fallback>
                <p:oleObj name="Worksheet" r:id="rId23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22"/>
                      <a:stretch>
                        <a:fillRect/>
                      </a:stretch>
                    </p:blipFill>
                    <p:spPr>
                      <a:xfrm>
                        <a:off x="10029825" y="1814513"/>
                        <a:ext cx="184150" cy="119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/>
          </p:cNvGraphicFramePr>
          <p:nvPr>
            <p:custDataLst>
              <p:tags r:id="rId128"/>
            </p:custDataLst>
            <p:extLst>
              <p:ext uri="{D42A27DB-BD31-4B8C-83A1-F6EECF244321}">
                <p14:modId xmlns:p14="http://schemas.microsoft.com/office/powerpoint/2010/main" val="2616150313"/>
              </p:ext>
            </p:extLst>
          </p:nvPr>
        </p:nvGraphicFramePr>
        <p:xfrm>
          <a:off x="3997325" y="2493963"/>
          <a:ext cx="187325" cy="11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3" name="Worksheet" r:id="rId234" imgW="1150443" imgH="175197" progId="Excel.Sheet.12">
                  <p:link updateAutomatic="1"/>
                </p:oleObj>
              </mc:Choice>
              <mc:Fallback>
                <p:oleObj name="Worksheet" r:id="rId23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35"/>
                      <a:stretch>
                        <a:fillRect/>
                      </a:stretch>
                    </p:blipFill>
                    <p:spPr>
                      <a:xfrm>
                        <a:off x="3997325" y="2493963"/>
                        <a:ext cx="187325" cy="11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/>
          </p:cNvGraphicFramePr>
          <p:nvPr>
            <p:custDataLst>
              <p:tags r:id="rId129"/>
            </p:custDataLst>
            <p:extLst>
              <p:ext uri="{D42A27DB-BD31-4B8C-83A1-F6EECF244321}">
                <p14:modId xmlns:p14="http://schemas.microsoft.com/office/powerpoint/2010/main" val="2702261004"/>
              </p:ext>
            </p:extLst>
          </p:nvPr>
        </p:nvGraphicFramePr>
        <p:xfrm>
          <a:off x="6032500" y="2493963"/>
          <a:ext cx="187325" cy="11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4" name="Worksheet" r:id="rId236" imgW="1150443" imgH="175197" progId="Excel.Sheet.12">
                  <p:link updateAutomatic="1"/>
                </p:oleObj>
              </mc:Choice>
              <mc:Fallback>
                <p:oleObj name="Worksheet" r:id="rId23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35"/>
                      <a:stretch>
                        <a:fillRect/>
                      </a:stretch>
                    </p:blipFill>
                    <p:spPr>
                      <a:xfrm>
                        <a:off x="6032500" y="2493963"/>
                        <a:ext cx="187325" cy="11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/>
          </p:cNvGraphicFramePr>
          <p:nvPr>
            <p:custDataLst>
              <p:tags r:id="rId130"/>
            </p:custDataLst>
            <p:extLst>
              <p:ext uri="{D42A27DB-BD31-4B8C-83A1-F6EECF244321}">
                <p14:modId xmlns:p14="http://schemas.microsoft.com/office/powerpoint/2010/main" val="4134359519"/>
              </p:ext>
            </p:extLst>
          </p:nvPr>
        </p:nvGraphicFramePr>
        <p:xfrm>
          <a:off x="7334250" y="2493963"/>
          <a:ext cx="187325" cy="11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5" name="Worksheet" r:id="rId237" imgW="1150443" imgH="175197" progId="Excel.Sheet.12">
                  <p:link updateAutomatic="1"/>
                </p:oleObj>
              </mc:Choice>
              <mc:Fallback>
                <p:oleObj name="Worksheet" r:id="rId23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35"/>
                      <a:stretch>
                        <a:fillRect/>
                      </a:stretch>
                    </p:blipFill>
                    <p:spPr>
                      <a:xfrm>
                        <a:off x="7334250" y="2493963"/>
                        <a:ext cx="187325" cy="11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/>
          </p:cNvGraphicFramePr>
          <p:nvPr>
            <p:custDataLst>
              <p:tags r:id="rId131"/>
            </p:custDataLst>
            <p:extLst>
              <p:ext uri="{D42A27DB-BD31-4B8C-83A1-F6EECF244321}">
                <p14:modId xmlns:p14="http://schemas.microsoft.com/office/powerpoint/2010/main" val="3601538371"/>
              </p:ext>
            </p:extLst>
          </p:nvPr>
        </p:nvGraphicFramePr>
        <p:xfrm>
          <a:off x="8612188" y="2493963"/>
          <a:ext cx="187325" cy="11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6" name="Worksheet" r:id="rId238" imgW="1150443" imgH="175197" progId="Excel.Sheet.12">
                  <p:link updateAutomatic="1"/>
                </p:oleObj>
              </mc:Choice>
              <mc:Fallback>
                <p:oleObj name="Worksheet" r:id="rId23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35"/>
                      <a:stretch>
                        <a:fillRect/>
                      </a:stretch>
                    </p:blipFill>
                    <p:spPr>
                      <a:xfrm>
                        <a:off x="8612188" y="2493963"/>
                        <a:ext cx="187325" cy="11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95"/>
          <p:cNvGraphicFramePr>
            <a:graphicFrameLocks/>
          </p:cNvGraphicFramePr>
          <p:nvPr>
            <p:custDataLst>
              <p:tags r:id="rId132"/>
            </p:custDataLst>
            <p:extLst>
              <p:ext uri="{D42A27DB-BD31-4B8C-83A1-F6EECF244321}">
                <p14:modId xmlns:p14="http://schemas.microsoft.com/office/powerpoint/2010/main" val="2215982358"/>
              </p:ext>
            </p:extLst>
          </p:nvPr>
        </p:nvGraphicFramePr>
        <p:xfrm>
          <a:off x="10029825" y="2495550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7" name="Worksheet" r:id="rId239" imgW="1150443" imgH="175197" progId="Excel.Sheet.12">
                  <p:link updateAutomatic="1"/>
                </p:oleObj>
              </mc:Choice>
              <mc:Fallback>
                <p:oleObj name="Worksheet" r:id="rId23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40"/>
                      <a:stretch>
                        <a:fillRect/>
                      </a:stretch>
                    </p:blipFill>
                    <p:spPr>
                      <a:xfrm>
                        <a:off x="10029825" y="2495550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" name="Object 416"/>
          <p:cNvGraphicFramePr>
            <a:graphicFrameLocks/>
          </p:cNvGraphicFramePr>
          <p:nvPr>
            <p:custDataLst>
              <p:tags r:id="rId133"/>
            </p:custDataLst>
            <p:extLst>
              <p:ext uri="{D42A27DB-BD31-4B8C-83A1-F6EECF244321}">
                <p14:modId xmlns:p14="http://schemas.microsoft.com/office/powerpoint/2010/main" val="3812230990"/>
              </p:ext>
            </p:extLst>
          </p:nvPr>
        </p:nvGraphicFramePr>
        <p:xfrm>
          <a:off x="3994150" y="3070225"/>
          <a:ext cx="187325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8" name="Worksheet" r:id="rId241" imgW="1150443" imgH="175197" progId="Excel.Sheet.12">
                  <p:link updateAutomatic="1"/>
                </p:oleObj>
              </mc:Choice>
              <mc:Fallback>
                <p:oleObj name="Worksheet" r:id="rId24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42"/>
                      <a:stretch>
                        <a:fillRect/>
                      </a:stretch>
                    </p:blipFill>
                    <p:spPr>
                      <a:xfrm>
                        <a:off x="3994150" y="3070225"/>
                        <a:ext cx="187325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" name="Object 418"/>
          <p:cNvGraphicFramePr>
            <a:graphicFrameLocks/>
          </p:cNvGraphicFramePr>
          <p:nvPr>
            <p:custDataLst>
              <p:tags r:id="rId134"/>
            </p:custDataLst>
            <p:extLst>
              <p:ext uri="{D42A27DB-BD31-4B8C-83A1-F6EECF244321}">
                <p14:modId xmlns:p14="http://schemas.microsoft.com/office/powerpoint/2010/main" val="356920769"/>
              </p:ext>
            </p:extLst>
          </p:nvPr>
        </p:nvGraphicFramePr>
        <p:xfrm>
          <a:off x="6024563" y="3089275"/>
          <a:ext cx="18732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9" name="Worksheet" r:id="rId243" imgW="1150443" imgH="175197" progId="Excel.Sheet.12">
                  <p:link updateAutomatic="1"/>
                </p:oleObj>
              </mc:Choice>
              <mc:Fallback>
                <p:oleObj name="Worksheet" r:id="rId24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44"/>
                      <a:stretch>
                        <a:fillRect/>
                      </a:stretch>
                    </p:blipFill>
                    <p:spPr>
                      <a:xfrm>
                        <a:off x="6024563" y="3089275"/>
                        <a:ext cx="18732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" name="Object 419"/>
          <p:cNvGraphicFramePr>
            <a:graphicFrameLocks/>
          </p:cNvGraphicFramePr>
          <p:nvPr>
            <p:custDataLst>
              <p:tags r:id="rId135"/>
            </p:custDataLst>
            <p:extLst>
              <p:ext uri="{D42A27DB-BD31-4B8C-83A1-F6EECF244321}">
                <p14:modId xmlns:p14="http://schemas.microsoft.com/office/powerpoint/2010/main" val="1203824865"/>
              </p:ext>
            </p:extLst>
          </p:nvPr>
        </p:nvGraphicFramePr>
        <p:xfrm>
          <a:off x="7277100" y="3068638"/>
          <a:ext cx="187325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90" name="Worksheet" r:id="rId245" imgW="1150443" imgH="175197" progId="Excel.Sheet.12">
                  <p:link updateAutomatic="1"/>
                </p:oleObj>
              </mc:Choice>
              <mc:Fallback>
                <p:oleObj name="Worksheet" r:id="rId24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46"/>
                      <a:stretch>
                        <a:fillRect/>
                      </a:stretch>
                    </p:blipFill>
                    <p:spPr>
                      <a:xfrm>
                        <a:off x="7277100" y="3068638"/>
                        <a:ext cx="187325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" name="Object 421"/>
          <p:cNvGraphicFramePr>
            <a:graphicFrameLocks/>
          </p:cNvGraphicFramePr>
          <p:nvPr>
            <p:custDataLst>
              <p:tags r:id="rId136"/>
            </p:custDataLst>
            <p:extLst>
              <p:ext uri="{D42A27DB-BD31-4B8C-83A1-F6EECF244321}">
                <p14:modId xmlns:p14="http://schemas.microsoft.com/office/powerpoint/2010/main" val="659361832"/>
              </p:ext>
            </p:extLst>
          </p:nvPr>
        </p:nvGraphicFramePr>
        <p:xfrm>
          <a:off x="10029825" y="3100388"/>
          <a:ext cx="184150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91" name="Worksheet" r:id="rId247" imgW="1150443" imgH="175197" progId="Excel.Sheet.12">
                  <p:link updateAutomatic="1"/>
                </p:oleObj>
              </mc:Choice>
              <mc:Fallback>
                <p:oleObj name="Worksheet" r:id="rId24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35"/>
                      <a:stretch>
                        <a:fillRect/>
                      </a:stretch>
                    </p:blipFill>
                    <p:spPr>
                      <a:xfrm>
                        <a:off x="10029825" y="3100388"/>
                        <a:ext cx="184150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" name="Object 422"/>
          <p:cNvGraphicFramePr>
            <a:graphicFrameLocks/>
          </p:cNvGraphicFramePr>
          <p:nvPr>
            <p:custDataLst>
              <p:tags r:id="rId137"/>
            </p:custDataLst>
            <p:extLst>
              <p:ext uri="{D42A27DB-BD31-4B8C-83A1-F6EECF244321}">
                <p14:modId xmlns:p14="http://schemas.microsoft.com/office/powerpoint/2010/main" val="3726767749"/>
              </p:ext>
            </p:extLst>
          </p:nvPr>
        </p:nvGraphicFramePr>
        <p:xfrm>
          <a:off x="3309938" y="2713038"/>
          <a:ext cx="188912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92" name="Worksheet" r:id="rId248" imgW="1150443" imgH="175197" progId="Excel.Sheet.12">
                  <p:link updateAutomatic="1"/>
                </p:oleObj>
              </mc:Choice>
              <mc:Fallback>
                <p:oleObj name="Worksheet" r:id="rId24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49"/>
                      <a:stretch>
                        <a:fillRect/>
                      </a:stretch>
                    </p:blipFill>
                    <p:spPr>
                      <a:xfrm>
                        <a:off x="3309938" y="2713038"/>
                        <a:ext cx="188912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" name="Object 423"/>
          <p:cNvGraphicFramePr>
            <a:graphicFrameLocks/>
          </p:cNvGraphicFramePr>
          <p:nvPr>
            <p:custDataLst>
              <p:tags r:id="rId138"/>
            </p:custDataLst>
            <p:extLst>
              <p:ext uri="{D42A27DB-BD31-4B8C-83A1-F6EECF244321}">
                <p14:modId xmlns:p14="http://schemas.microsoft.com/office/powerpoint/2010/main" val="2854718880"/>
              </p:ext>
            </p:extLst>
          </p:nvPr>
        </p:nvGraphicFramePr>
        <p:xfrm>
          <a:off x="3309938" y="2846388"/>
          <a:ext cx="188912" cy="11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93" name="Worksheet" r:id="rId250" imgW="1150443" imgH="175197" progId="Excel.Sheet.12">
                  <p:link updateAutomatic="1"/>
                </p:oleObj>
              </mc:Choice>
              <mc:Fallback>
                <p:oleObj name="Worksheet" r:id="rId25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46"/>
                      <a:stretch>
                        <a:fillRect/>
                      </a:stretch>
                    </p:blipFill>
                    <p:spPr>
                      <a:xfrm>
                        <a:off x="3309938" y="2846388"/>
                        <a:ext cx="188912" cy="11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" name="Object 424"/>
          <p:cNvGraphicFramePr>
            <a:graphicFrameLocks/>
          </p:cNvGraphicFramePr>
          <p:nvPr>
            <p:custDataLst>
              <p:tags r:id="rId139"/>
            </p:custDataLst>
            <p:extLst>
              <p:ext uri="{D42A27DB-BD31-4B8C-83A1-F6EECF244321}">
                <p14:modId xmlns:p14="http://schemas.microsoft.com/office/powerpoint/2010/main" val="2765624624"/>
              </p:ext>
            </p:extLst>
          </p:nvPr>
        </p:nvGraphicFramePr>
        <p:xfrm>
          <a:off x="4625975" y="2720975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94" name="Worksheet" r:id="rId251" imgW="1150443" imgH="175197" progId="Excel.Sheet.12">
                  <p:link updateAutomatic="1"/>
                </p:oleObj>
              </mc:Choice>
              <mc:Fallback>
                <p:oleObj name="Worksheet" r:id="rId25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52"/>
                      <a:stretch>
                        <a:fillRect/>
                      </a:stretch>
                    </p:blipFill>
                    <p:spPr>
                      <a:xfrm>
                        <a:off x="4625975" y="2720975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6" name="Object 425"/>
          <p:cNvGraphicFramePr>
            <a:graphicFrameLocks/>
          </p:cNvGraphicFramePr>
          <p:nvPr>
            <p:custDataLst>
              <p:tags r:id="rId140"/>
            </p:custDataLst>
            <p:extLst>
              <p:ext uri="{D42A27DB-BD31-4B8C-83A1-F6EECF244321}">
                <p14:modId xmlns:p14="http://schemas.microsoft.com/office/powerpoint/2010/main" val="2920827523"/>
              </p:ext>
            </p:extLst>
          </p:nvPr>
        </p:nvGraphicFramePr>
        <p:xfrm>
          <a:off x="4627563" y="2852738"/>
          <a:ext cx="187325" cy="11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95" name="Worksheet" r:id="rId253" imgW="1150443" imgH="175197" progId="Excel.Sheet.12">
                  <p:link updateAutomatic="1"/>
                </p:oleObj>
              </mc:Choice>
              <mc:Fallback>
                <p:oleObj name="Worksheet" r:id="rId25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40"/>
                      <a:stretch>
                        <a:fillRect/>
                      </a:stretch>
                    </p:blipFill>
                    <p:spPr>
                      <a:xfrm>
                        <a:off x="4627563" y="2852738"/>
                        <a:ext cx="187325" cy="11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" name="Object 426"/>
          <p:cNvGraphicFramePr>
            <a:graphicFrameLocks/>
          </p:cNvGraphicFramePr>
          <p:nvPr>
            <p:custDataLst>
              <p:tags r:id="rId141"/>
            </p:custDataLst>
            <p:extLst>
              <p:ext uri="{D42A27DB-BD31-4B8C-83A1-F6EECF244321}">
                <p14:modId xmlns:p14="http://schemas.microsoft.com/office/powerpoint/2010/main" val="1583111031"/>
              </p:ext>
            </p:extLst>
          </p:nvPr>
        </p:nvGraphicFramePr>
        <p:xfrm>
          <a:off x="6035675" y="2709863"/>
          <a:ext cx="185738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96" name="Worksheet" r:id="rId254" imgW="1150443" imgH="175197" progId="Excel.Sheet.12">
                  <p:link updateAutomatic="1"/>
                </p:oleObj>
              </mc:Choice>
              <mc:Fallback>
                <p:oleObj name="Worksheet" r:id="rId25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55"/>
                      <a:stretch>
                        <a:fillRect/>
                      </a:stretch>
                    </p:blipFill>
                    <p:spPr>
                      <a:xfrm>
                        <a:off x="6035675" y="2709863"/>
                        <a:ext cx="185738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" name="Object 427"/>
          <p:cNvGraphicFramePr>
            <a:graphicFrameLocks/>
          </p:cNvGraphicFramePr>
          <p:nvPr>
            <p:custDataLst>
              <p:tags r:id="rId142"/>
            </p:custDataLst>
            <p:extLst>
              <p:ext uri="{D42A27DB-BD31-4B8C-83A1-F6EECF244321}">
                <p14:modId xmlns:p14="http://schemas.microsoft.com/office/powerpoint/2010/main" val="2316547161"/>
              </p:ext>
            </p:extLst>
          </p:nvPr>
        </p:nvGraphicFramePr>
        <p:xfrm>
          <a:off x="6035675" y="2833688"/>
          <a:ext cx="185738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97" name="Worksheet" r:id="rId256" imgW="1150443" imgH="175197" progId="Excel.Sheet.12">
                  <p:link updateAutomatic="1"/>
                </p:oleObj>
              </mc:Choice>
              <mc:Fallback>
                <p:oleObj name="Worksheet" r:id="rId25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44"/>
                      <a:stretch>
                        <a:fillRect/>
                      </a:stretch>
                    </p:blipFill>
                    <p:spPr>
                      <a:xfrm>
                        <a:off x="6035675" y="2833688"/>
                        <a:ext cx="185738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" name="Object 428"/>
          <p:cNvGraphicFramePr>
            <a:graphicFrameLocks/>
          </p:cNvGraphicFramePr>
          <p:nvPr>
            <p:custDataLst>
              <p:tags r:id="rId143"/>
            </p:custDataLst>
            <p:extLst>
              <p:ext uri="{D42A27DB-BD31-4B8C-83A1-F6EECF244321}">
                <p14:modId xmlns:p14="http://schemas.microsoft.com/office/powerpoint/2010/main" val="1112880992"/>
              </p:ext>
            </p:extLst>
          </p:nvPr>
        </p:nvGraphicFramePr>
        <p:xfrm>
          <a:off x="7332663" y="2701925"/>
          <a:ext cx="187325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98" name="Worksheet" r:id="rId257" imgW="1150443" imgH="175197" progId="Excel.Sheet.12">
                  <p:link updateAutomatic="1"/>
                </p:oleObj>
              </mc:Choice>
              <mc:Fallback>
                <p:oleObj name="Worksheet" r:id="rId25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32"/>
                      <a:stretch>
                        <a:fillRect/>
                      </a:stretch>
                    </p:blipFill>
                    <p:spPr>
                      <a:xfrm>
                        <a:off x="7332663" y="2701925"/>
                        <a:ext cx="187325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" name="Object 429"/>
          <p:cNvGraphicFramePr>
            <a:graphicFrameLocks/>
          </p:cNvGraphicFramePr>
          <p:nvPr>
            <p:custDataLst>
              <p:tags r:id="rId144"/>
            </p:custDataLst>
            <p:extLst>
              <p:ext uri="{D42A27DB-BD31-4B8C-83A1-F6EECF244321}">
                <p14:modId xmlns:p14="http://schemas.microsoft.com/office/powerpoint/2010/main" val="3234862806"/>
              </p:ext>
            </p:extLst>
          </p:nvPr>
        </p:nvGraphicFramePr>
        <p:xfrm>
          <a:off x="7332663" y="2841625"/>
          <a:ext cx="187325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99" name="Worksheet" r:id="rId258" imgW="1150443" imgH="175197" progId="Excel.Sheet.12">
                  <p:link updateAutomatic="1"/>
                </p:oleObj>
              </mc:Choice>
              <mc:Fallback>
                <p:oleObj name="Worksheet" r:id="rId25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44"/>
                      <a:stretch>
                        <a:fillRect/>
                      </a:stretch>
                    </p:blipFill>
                    <p:spPr>
                      <a:xfrm>
                        <a:off x="7332663" y="2841625"/>
                        <a:ext cx="187325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" name="Object 430"/>
          <p:cNvGraphicFramePr>
            <a:graphicFrameLocks/>
          </p:cNvGraphicFramePr>
          <p:nvPr>
            <p:custDataLst>
              <p:tags r:id="rId145"/>
            </p:custDataLst>
            <p:extLst>
              <p:ext uri="{D42A27DB-BD31-4B8C-83A1-F6EECF244321}">
                <p14:modId xmlns:p14="http://schemas.microsoft.com/office/powerpoint/2010/main" val="3167345951"/>
              </p:ext>
            </p:extLst>
          </p:nvPr>
        </p:nvGraphicFramePr>
        <p:xfrm>
          <a:off x="8612188" y="2728913"/>
          <a:ext cx="187325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00" name="Worksheet" r:id="rId259" imgW="1150443" imgH="175197" progId="Excel.Sheet.12">
                  <p:link updateAutomatic="1"/>
                </p:oleObj>
              </mc:Choice>
              <mc:Fallback>
                <p:oleObj name="Worksheet" r:id="rId25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60"/>
                      <a:stretch>
                        <a:fillRect/>
                      </a:stretch>
                    </p:blipFill>
                    <p:spPr>
                      <a:xfrm>
                        <a:off x="8612188" y="2728913"/>
                        <a:ext cx="187325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" name="Object 431"/>
          <p:cNvGraphicFramePr>
            <a:graphicFrameLocks/>
          </p:cNvGraphicFramePr>
          <p:nvPr>
            <p:custDataLst>
              <p:tags r:id="rId146"/>
            </p:custDataLst>
            <p:extLst>
              <p:ext uri="{D42A27DB-BD31-4B8C-83A1-F6EECF244321}">
                <p14:modId xmlns:p14="http://schemas.microsoft.com/office/powerpoint/2010/main" val="3751672256"/>
              </p:ext>
            </p:extLst>
          </p:nvPr>
        </p:nvGraphicFramePr>
        <p:xfrm>
          <a:off x="8612188" y="2862263"/>
          <a:ext cx="187325" cy="11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01" name="Worksheet" r:id="rId261" imgW="1150443" imgH="175197" progId="Excel.Sheet.12">
                  <p:link updateAutomatic="1"/>
                </p:oleObj>
              </mc:Choice>
              <mc:Fallback>
                <p:oleObj name="Worksheet" r:id="rId26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46"/>
                      <a:stretch>
                        <a:fillRect/>
                      </a:stretch>
                    </p:blipFill>
                    <p:spPr>
                      <a:xfrm>
                        <a:off x="8612188" y="2862263"/>
                        <a:ext cx="187325" cy="11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" name="Object 432"/>
          <p:cNvGraphicFramePr>
            <a:graphicFrameLocks/>
          </p:cNvGraphicFramePr>
          <p:nvPr>
            <p:custDataLst>
              <p:tags r:id="rId147"/>
            </p:custDataLst>
            <p:extLst>
              <p:ext uri="{D42A27DB-BD31-4B8C-83A1-F6EECF244321}">
                <p14:modId xmlns:p14="http://schemas.microsoft.com/office/powerpoint/2010/main" val="3049067005"/>
              </p:ext>
            </p:extLst>
          </p:nvPr>
        </p:nvGraphicFramePr>
        <p:xfrm>
          <a:off x="10029825" y="2730500"/>
          <a:ext cx="18415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02" name="Worksheet" r:id="rId262" imgW="1150443" imgH="175197" progId="Excel.Sheet.12">
                  <p:link updateAutomatic="1"/>
                </p:oleObj>
              </mc:Choice>
              <mc:Fallback>
                <p:oleObj name="Worksheet" r:id="rId26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63"/>
                      <a:stretch>
                        <a:fillRect/>
                      </a:stretch>
                    </p:blipFill>
                    <p:spPr>
                      <a:xfrm>
                        <a:off x="10029825" y="2730500"/>
                        <a:ext cx="184150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" name="Object 433"/>
          <p:cNvGraphicFramePr>
            <a:graphicFrameLocks/>
          </p:cNvGraphicFramePr>
          <p:nvPr>
            <p:custDataLst>
              <p:tags r:id="rId148"/>
            </p:custDataLst>
            <p:extLst>
              <p:ext uri="{D42A27DB-BD31-4B8C-83A1-F6EECF244321}">
                <p14:modId xmlns:p14="http://schemas.microsoft.com/office/powerpoint/2010/main" val="816715492"/>
              </p:ext>
            </p:extLst>
          </p:nvPr>
        </p:nvGraphicFramePr>
        <p:xfrm>
          <a:off x="10029825" y="2855913"/>
          <a:ext cx="184150" cy="11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03" name="Worksheet" r:id="rId264" imgW="1150443" imgH="175197" progId="Excel.Sheet.12">
                  <p:link updateAutomatic="1"/>
                </p:oleObj>
              </mc:Choice>
              <mc:Fallback>
                <p:oleObj name="Worksheet" r:id="rId26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65"/>
                      <a:stretch>
                        <a:fillRect/>
                      </a:stretch>
                    </p:blipFill>
                    <p:spPr>
                      <a:xfrm>
                        <a:off x="10029825" y="2855913"/>
                        <a:ext cx="184150" cy="11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" name="Object 434"/>
          <p:cNvGraphicFramePr>
            <a:graphicFrameLocks/>
          </p:cNvGraphicFramePr>
          <p:nvPr>
            <p:custDataLst>
              <p:tags r:id="rId149"/>
            </p:custDataLst>
            <p:extLst>
              <p:ext uri="{D42A27DB-BD31-4B8C-83A1-F6EECF244321}">
                <p14:modId xmlns:p14="http://schemas.microsoft.com/office/powerpoint/2010/main" val="1086052844"/>
              </p:ext>
            </p:extLst>
          </p:nvPr>
        </p:nvGraphicFramePr>
        <p:xfrm>
          <a:off x="3986213" y="3451225"/>
          <a:ext cx="187325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04" name="Worksheet" r:id="rId266" imgW="1150443" imgH="175197" progId="Excel.Sheet.12">
                  <p:link updateAutomatic="1"/>
                </p:oleObj>
              </mc:Choice>
              <mc:Fallback>
                <p:oleObj name="Worksheet" r:id="rId26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67"/>
                      <a:stretch>
                        <a:fillRect/>
                      </a:stretch>
                    </p:blipFill>
                    <p:spPr>
                      <a:xfrm>
                        <a:off x="3986213" y="3451225"/>
                        <a:ext cx="187325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" name="Object 435"/>
          <p:cNvGraphicFramePr>
            <a:graphicFrameLocks/>
          </p:cNvGraphicFramePr>
          <p:nvPr>
            <p:custDataLst>
              <p:tags r:id="rId150"/>
            </p:custDataLst>
            <p:extLst>
              <p:ext uri="{D42A27DB-BD31-4B8C-83A1-F6EECF244321}">
                <p14:modId xmlns:p14="http://schemas.microsoft.com/office/powerpoint/2010/main" val="920331219"/>
              </p:ext>
            </p:extLst>
          </p:nvPr>
        </p:nvGraphicFramePr>
        <p:xfrm>
          <a:off x="3986213" y="3708400"/>
          <a:ext cx="187325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05" name="Worksheet" r:id="rId268" imgW="1150443" imgH="175197" progId="Excel.Sheet.12">
                  <p:link updateAutomatic="1"/>
                </p:oleObj>
              </mc:Choice>
              <mc:Fallback>
                <p:oleObj name="Worksheet" r:id="rId26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69"/>
                      <a:stretch>
                        <a:fillRect/>
                      </a:stretch>
                    </p:blipFill>
                    <p:spPr>
                      <a:xfrm>
                        <a:off x="3986213" y="3708400"/>
                        <a:ext cx="187325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" name="Object 436"/>
          <p:cNvGraphicFramePr>
            <a:graphicFrameLocks/>
          </p:cNvGraphicFramePr>
          <p:nvPr>
            <p:custDataLst>
              <p:tags r:id="rId151"/>
            </p:custDataLst>
            <p:extLst>
              <p:ext uri="{D42A27DB-BD31-4B8C-83A1-F6EECF244321}">
                <p14:modId xmlns:p14="http://schemas.microsoft.com/office/powerpoint/2010/main" val="3039758771"/>
              </p:ext>
            </p:extLst>
          </p:nvPr>
        </p:nvGraphicFramePr>
        <p:xfrm>
          <a:off x="3986213" y="3584575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06" name="Worksheet" r:id="rId270" imgW="1150443" imgH="175197" progId="Excel.Sheet.12">
                  <p:link updateAutomatic="1"/>
                </p:oleObj>
              </mc:Choice>
              <mc:Fallback>
                <p:oleObj name="Worksheet" r:id="rId27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17"/>
                      <a:stretch>
                        <a:fillRect/>
                      </a:stretch>
                    </p:blipFill>
                    <p:spPr>
                      <a:xfrm>
                        <a:off x="3986213" y="3584575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" name="Object 440"/>
          <p:cNvGraphicFramePr>
            <a:graphicFrameLocks/>
          </p:cNvGraphicFramePr>
          <p:nvPr>
            <p:custDataLst>
              <p:tags r:id="rId152"/>
            </p:custDataLst>
            <p:extLst>
              <p:ext uri="{D42A27DB-BD31-4B8C-83A1-F6EECF244321}">
                <p14:modId xmlns:p14="http://schemas.microsoft.com/office/powerpoint/2010/main" val="1987633184"/>
              </p:ext>
            </p:extLst>
          </p:nvPr>
        </p:nvGraphicFramePr>
        <p:xfrm>
          <a:off x="6024563" y="3448050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07" name="Worksheet" r:id="rId271" imgW="1150443" imgH="175197" progId="Excel.Sheet.12">
                  <p:link updateAutomatic="1"/>
                </p:oleObj>
              </mc:Choice>
              <mc:Fallback>
                <p:oleObj name="Worksheet" r:id="rId27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55"/>
                      <a:stretch>
                        <a:fillRect/>
                      </a:stretch>
                    </p:blipFill>
                    <p:spPr>
                      <a:xfrm>
                        <a:off x="6024563" y="3448050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" name="Object 472"/>
          <p:cNvGraphicFramePr>
            <a:graphicFrameLocks/>
          </p:cNvGraphicFramePr>
          <p:nvPr>
            <p:custDataLst>
              <p:tags r:id="rId153"/>
            </p:custDataLst>
            <p:extLst>
              <p:ext uri="{D42A27DB-BD31-4B8C-83A1-F6EECF244321}">
                <p14:modId xmlns:p14="http://schemas.microsoft.com/office/powerpoint/2010/main" val="3233739127"/>
              </p:ext>
            </p:extLst>
          </p:nvPr>
        </p:nvGraphicFramePr>
        <p:xfrm>
          <a:off x="6024563" y="3708400"/>
          <a:ext cx="187325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08" name="Worksheet" r:id="rId272" imgW="1150443" imgH="175197" progId="Excel.Sheet.12">
                  <p:link updateAutomatic="1"/>
                </p:oleObj>
              </mc:Choice>
              <mc:Fallback>
                <p:oleObj name="Worksheet" r:id="rId27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19"/>
                      <a:stretch>
                        <a:fillRect/>
                      </a:stretch>
                    </p:blipFill>
                    <p:spPr>
                      <a:xfrm>
                        <a:off x="6024563" y="3708400"/>
                        <a:ext cx="187325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" name="Object 473"/>
          <p:cNvGraphicFramePr>
            <a:graphicFrameLocks/>
          </p:cNvGraphicFramePr>
          <p:nvPr>
            <p:custDataLst>
              <p:tags r:id="rId154"/>
            </p:custDataLst>
            <p:extLst>
              <p:ext uri="{D42A27DB-BD31-4B8C-83A1-F6EECF244321}">
                <p14:modId xmlns:p14="http://schemas.microsoft.com/office/powerpoint/2010/main" val="2123871435"/>
              </p:ext>
            </p:extLst>
          </p:nvPr>
        </p:nvGraphicFramePr>
        <p:xfrm>
          <a:off x="6024563" y="3576638"/>
          <a:ext cx="18732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09" name="Worksheet" r:id="rId273" imgW="1150443" imgH="175197" progId="Excel.Sheet.12">
                  <p:link updateAutomatic="1"/>
                </p:oleObj>
              </mc:Choice>
              <mc:Fallback>
                <p:oleObj name="Worksheet" r:id="rId27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22"/>
                      <a:stretch>
                        <a:fillRect/>
                      </a:stretch>
                    </p:blipFill>
                    <p:spPr>
                      <a:xfrm>
                        <a:off x="6024563" y="3576638"/>
                        <a:ext cx="18732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" name="Object 474"/>
          <p:cNvGraphicFramePr>
            <a:graphicFrameLocks/>
          </p:cNvGraphicFramePr>
          <p:nvPr>
            <p:custDataLst>
              <p:tags r:id="rId155"/>
            </p:custDataLst>
            <p:extLst>
              <p:ext uri="{D42A27DB-BD31-4B8C-83A1-F6EECF244321}">
                <p14:modId xmlns:p14="http://schemas.microsoft.com/office/powerpoint/2010/main" val="644765793"/>
              </p:ext>
            </p:extLst>
          </p:nvPr>
        </p:nvGraphicFramePr>
        <p:xfrm>
          <a:off x="7324725" y="3446463"/>
          <a:ext cx="185738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10" name="Worksheet" r:id="rId274" imgW="1150443" imgH="175197" progId="Excel.Sheet.12">
                  <p:link updateAutomatic="1"/>
                </p:oleObj>
              </mc:Choice>
              <mc:Fallback>
                <p:oleObj name="Worksheet" r:id="rId27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75"/>
                      <a:stretch>
                        <a:fillRect/>
                      </a:stretch>
                    </p:blipFill>
                    <p:spPr>
                      <a:xfrm>
                        <a:off x="7324725" y="3446463"/>
                        <a:ext cx="185738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" name="Object 475"/>
          <p:cNvGraphicFramePr>
            <a:graphicFrameLocks/>
          </p:cNvGraphicFramePr>
          <p:nvPr>
            <p:custDataLst>
              <p:tags r:id="rId156"/>
            </p:custDataLst>
            <p:extLst>
              <p:ext uri="{D42A27DB-BD31-4B8C-83A1-F6EECF244321}">
                <p14:modId xmlns:p14="http://schemas.microsoft.com/office/powerpoint/2010/main" val="70041298"/>
              </p:ext>
            </p:extLst>
          </p:nvPr>
        </p:nvGraphicFramePr>
        <p:xfrm>
          <a:off x="7324725" y="3702050"/>
          <a:ext cx="185738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11" name="Worksheet" r:id="rId276" imgW="1150443" imgH="175197" progId="Excel.Sheet.12">
                  <p:link updateAutomatic="1"/>
                </p:oleObj>
              </mc:Choice>
              <mc:Fallback>
                <p:oleObj name="Worksheet" r:id="rId27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75"/>
                      <a:stretch>
                        <a:fillRect/>
                      </a:stretch>
                    </p:blipFill>
                    <p:spPr>
                      <a:xfrm>
                        <a:off x="7324725" y="3702050"/>
                        <a:ext cx="185738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" name="Object 476"/>
          <p:cNvGraphicFramePr>
            <a:graphicFrameLocks/>
          </p:cNvGraphicFramePr>
          <p:nvPr>
            <p:custDataLst>
              <p:tags r:id="rId157"/>
            </p:custDataLst>
            <p:extLst>
              <p:ext uri="{D42A27DB-BD31-4B8C-83A1-F6EECF244321}">
                <p14:modId xmlns:p14="http://schemas.microsoft.com/office/powerpoint/2010/main" val="4289734377"/>
              </p:ext>
            </p:extLst>
          </p:nvPr>
        </p:nvGraphicFramePr>
        <p:xfrm>
          <a:off x="7324725" y="3571875"/>
          <a:ext cx="185738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12" name="Worksheet" r:id="rId277" imgW="1150443" imgH="175197" progId="Excel.Sheet.12">
                  <p:link updateAutomatic="1"/>
                </p:oleObj>
              </mc:Choice>
              <mc:Fallback>
                <p:oleObj name="Worksheet" r:id="rId27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78"/>
                      <a:stretch>
                        <a:fillRect/>
                      </a:stretch>
                    </p:blipFill>
                    <p:spPr>
                      <a:xfrm>
                        <a:off x="7324725" y="3571875"/>
                        <a:ext cx="185738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" name="Object 477"/>
          <p:cNvGraphicFramePr>
            <a:graphicFrameLocks/>
          </p:cNvGraphicFramePr>
          <p:nvPr>
            <p:custDataLst>
              <p:tags r:id="rId158"/>
            </p:custDataLst>
            <p:extLst>
              <p:ext uri="{D42A27DB-BD31-4B8C-83A1-F6EECF244321}">
                <p14:modId xmlns:p14="http://schemas.microsoft.com/office/powerpoint/2010/main" val="4224457114"/>
              </p:ext>
            </p:extLst>
          </p:nvPr>
        </p:nvGraphicFramePr>
        <p:xfrm>
          <a:off x="8604250" y="3457575"/>
          <a:ext cx="187325" cy="11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13" name="Worksheet" r:id="rId279" imgW="1150443" imgH="175197" progId="Excel.Sheet.12">
                  <p:link updateAutomatic="1"/>
                </p:oleObj>
              </mc:Choice>
              <mc:Fallback>
                <p:oleObj name="Worksheet" r:id="rId27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80"/>
                      <a:stretch>
                        <a:fillRect/>
                      </a:stretch>
                    </p:blipFill>
                    <p:spPr>
                      <a:xfrm>
                        <a:off x="8604250" y="3457575"/>
                        <a:ext cx="187325" cy="11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" name="Object 478"/>
          <p:cNvGraphicFramePr>
            <a:graphicFrameLocks/>
          </p:cNvGraphicFramePr>
          <p:nvPr>
            <p:custDataLst>
              <p:tags r:id="rId159"/>
            </p:custDataLst>
            <p:extLst>
              <p:ext uri="{D42A27DB-BD31-4B8C-83A1-F6EECF244321}">
                <p14:modId xmlns:p14="http://schemas.microsoft.com/office/powerpoint/2010/main" val="1409425147"/>
              </p:ext>
            </p:extLst>
          </p:nvPr>
        </p:nvGraphicFramePr>
        <p:xfrm>
          <a:off x="8604250" y="3716338"/>
          <a:ext cx="187325" cy="11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14" name="Worksheet" r:id="rId281" imgW="1150443" imgH="175197" progId="Excel.Sheet.12">
                  <p:link updateAutomatic="1"/>
                </p:oleObj>
              </mc:Choice>
              <mc:Fallback>
                <p:oleObj name="Worksheet" r:id="rId28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80"/>
                      <a:stretch>
                        <a:fillRect/>
                      </a:stretch>
                    </p:blipFill>
                    <p:spPr>
                      <a:xfrm>
                        <a:off x="8604250" y="3716338"/>
                        <a:ext cx="187325" cy="11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0" name="Object 479"/>
          <p:cNvGraphicFramePr>
            <a:graphicFrameLocks/>
          </p:cNvGraphicFramePr>
          <p:nvPr>
            <p:custDataLst>
              <p:tags r:id="rId160"/>
            </p:custDataLst>
            <p:extLst>
              <p:ext uri="{D42A27DB-BD31-4B8C-83A1-F6EECF244321}">
                <p14:modId xmlns:p14="http://schemas.microsoft.com/office/powerpoint/2010/main" val="97303654"/>
              </p:ext>
            </p:extLst>
          </p:nvPr>
        </p:nvGraphicFramePr>
        <p:xfrm>
          <a:off x="8604250" y="3587750"/>
          <a:ext cx="187325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15" name="Worksheet" r:id="rId282" imgW="1150443" imgH="175197" progId="Excel.Sheet.12">
                  <p:link updateAutomatic="1"/>
                </p:oleObj>
              </mc:Choice>
              <mc:Fallback>
                <p:oleObj name="Worksheet" r:id="rId28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83"/>
                      <a:stretch>
                        <a:fillRect/>
                      </a:stretch>
                    </p:blipFill>
                    <p:spPr>
                      <a:xfrm>
                        <a:off x="8604250" y="3587750"/>
                        <a:ext cx="187325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" name="Object 480"/>
          <p:cNvGraphicFramePr>
            <a:graphicFrameLocks/>
          </p:cNvGraphicFramePr>
          <p:nvPr>
            <p:custDataLst>
              <p:tags r:id="rId161"/>
            </p:custDataLst>
            <p:extLst>
              <p:ext uri="{D42A27DB-BD31-4B8C-83A1-F6EECF244321}">
                <p14:modId xmlns:p14="http://schemas.microsoft.com/office/powerpoint/2010/main" val="296454494"/>
              </p:ext>
            </p:extLst>
          </p:nvPr>
        </p:nvGraphicFramePr>
        <p:xfrm>
          <a:off x="10018713" y="3459163"/>
          <a:ext cx="185737" cy="11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16" name="Worksheet" r:id="rId284" imgW="1150443" imgH="175197" progId="Excel.Sheet.12">
                  <p:link updateAutomatic="1"/>
                </p:oleObj>
              </mc:Choice>
              <mc:Fallback>
                <p:oleObj name="Worksheet" r:id="rId28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32"/>
                      <a:stretch>
                        <a:fillRect/>
                      </a:stretch>
                    </p:blipFill>
                    <p:spPr>
                      <a:xfrm>
                        <a:off x="10018713" y="3459163"/>
                        <a:ext cx="185737" cy="11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" name="Object 481"/>
          <p:cNvGraphicFramePr>
            <a:graphicFrameLocks/>
          </p:cNvGraphicFramePr>
          <p:nvPr>
            <p:custDataLst>
              <p:tags r:id="rId162"/>
            </p:custDataLst>
            <p:extLst>
              <p:ext uri="{D42A27DB-BD31-4B8C-83A1-F6EECF244321}">
                <p14:modId xmlns:p14="http://schemas.microsoft.com/office/powerpoint/2010/main" val="2341254611"/>
              </p:ext>
            </p:extLst>
          </p:nvPr>
        </p:nvGraphicFramePr>
        <p:xfrm>
          <a:off x="10018713" y="3722688"/>
          <a:ext cx="185737" cy="11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17" name="Worksheet" r:id="rId285" imgW="1150443" imgH="175197" progId="Excel.Sheet.12">
                  <p:link updateAutomatic="1"/>
                </p:oleObj>
              </mc:Choice>
              <mc:Fallback>
                <p:oleObj name="Worksheet" r:id="rId28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86"/>
                      <a:stretch>
                        <a:fillRect/>
                      </a:stretch>
                    </p:blipFill>
                    <p:spPr>
                      <a:xfrm>
                        <a:off x="10018713" y="3722688"/>
                        <a:ext cx="185737" cy="11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" name="Object 482"/>
          <p:cNvGraphicFramePr>
            <a:graphicFrameLocks/>
          </p:cNvGraphicFramePr>
          <p:nvPr>
            <p:custDataLst>
              <p:tags r:id="rId163"/>
            </p:custDataLst>
            <p:extLst>
              <p:ext uri="{D42A27DB-BD31-4B8C-83A1-F6EECF244321}">
                <p14:modId xmlns:p14="http://schemas.microsoft.com/office/powerpoint/2010/main" val="336696927"/>
              </p:ext>
            </p:extLst>
          </p:nvPr>
        </p:nvGraphicFramePr>
        <p:xfrm>
          <a:off x="10018713" y="3594100"/>
          <a:ext cx="185737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18" name="Worksheet" r:id="rId287" imgW="1150443" imgH="175197" progId="Excel.Sheet.12">
                  <p:link updateAutomatic="1"/>
                </p:oleObj>
              </mc:Choice>
              <mc:Fallback>
                <p:oleObj name="Worksheet" r:id="rId28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88"/>
                      <a:stretch>
                        <a:fillRect/>
                      </a:stretch>
                    </p:blipFill>
                    <p:spPr>
                      <a:xfrm>
                        <a:off x="10018713" y="3594100"/>
                        <a:ext cx="185737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Object 96"/>
          <p:cNvGraphicFramePr>
            <a:graphicFrameLocks/>
          </p:cNvGraphicFramePr>
          <p:nvPr>
            <p:custDataLst>
              <p:tags r:id="rId164"/>
            </p:custDataLst>
            <p:extLst>
              <p:ext uri="{D42A27DB-BD31-4B8C-83A1-F6EECF244321}">
                <p14:modId xmlns:p14="http://schemas.microsoft.com/office/powerpoint/2010/main" val="229090029"/>
              </p:ext>
            </p:extLst>
          </p:nvPr>
        </p:nvGraphicFramePr>
        <p:xfrm>
          <a:off x="3273425" y="3935413"/>
          <a:ext cx="184150" cy="11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19" name="Worksheet" r:id="rId289" imgW="1150443" imgH="175197" progId="Excel.Sheet.12">
                  <p:link updateAutomatic="1"/>
                </p:oleObj>
              </mc:Choice>
              <mc:Fallback>
                <p:oleObj name="Worksheet" r:id="rId28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44"/>
                      <a:stretch>
                        <a:fillRect/>
                      </a:stretch>
                    </p:blipFill>
                    <p:spPr>
                      <a:xfrm>
                        <a:off x="3273425" y="3935413"/>
                        <a:ext cx="184150" cy="11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ct 97"/>
          <p:cNvGraphicFramePr>
            <a:graphicFrameLocks/>
          </p:cNvGraphicFramePr>
          <p:nvPr>
            <p:custDataLst>
              <p:tags r:id="rId165"/>
            </p:custDataLst>
            <p:extLst>
              <p:ext uri="{D42A27DB-BD31-4B8C-83A1-F6EECF244321}">
                <p14:modId xmlns:p14="http://schemas.microsoft.com/office/powerpoint/2010/main" val="2162104074"/>
              </p:ext>
            </p:extLst>
          </p:nvPr>
        </p:nvGraphicFramePr>
        <p:xfrm>
          <a:off x="4583113" y="3949700"/>
          <a:ext cx="1905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0" name="Worksheet" r:id="rId290" imgW="1150443" imgH="175197" progId="Excel.Sheet.12">
                  <p:link updateAutomatic="1"/>
                </p:oleObj>
              </mc:Choice>
              <mc:Fallback>
                <p:oleObj name="Worksheet" r:id="rId29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46"/>
                      <a:stretch>
                        <a:fillRect/>
                      </a:stretch>
                    </p:blipFill>
                    <p:spPr>
                      <a:xfrm>
                        <a:off x="4583113" y="3949700"/>
                        <a:ext cx="190500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99"/>
          <p:cNvGraphicFramePr>
            <a:graphicFrameLocks/>
          </p:cNvGraphicFramePr>
          <p:nvPr>
            <p:custDataLst>
              <p:tags r:id="rId166"/>
            </p:custDataLst>
            <p:extLst>
              <p:ext uri="{D42A27DB-BD31-4B8C-83A1-F6EECF244321}">
                <p14:modId xmlns:p14="http://schemas.microsoft.com/office/powerpoint/2010/main" val="353311525"/>
              </p:ext>
            </p:extLst>
          </p:nvPr>
        </p:nvGraphicFramePr>
        <p:xfrm>
          <a:off x="7332663" y="3935413"/>
          <a:ext cx="187325" cy="11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1" name="Worksheet" r:id="rId291" imgW="1150443" imgH="175197" progId="Excel.Sheet.12">
                  <p:link updateAutomatic="1"/>
                </p:oleObj>
              </mc:Choice>
              <mc:Fallback>
                <p:oleObj name="Worksheet" r:id="rId29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44"/>
                      <a:stretch>
                        <a:fillRect/>
                      </a:stretch>
                    </p:blipFill>
                    <p:spPr>
                      <a:xfrm>
                        <a:off x="7332663" y="3935413"/>
                        <a:ext cx="187325" cy="11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100"/>
          <p:cNvGraphicFramePr>
            <a:graphicFrameLocks/>
          </p:cNvGraphicFramePr>
          <p:nvPr>
            <p:custDataLst>
              <p:tags r:id="rId167"/>
            </p:custDataLst>
            <p:extLst>
              <p:ext uri="{D42A27DB-BD31-4B8C-83A1-F6EECF244321}">
                <p14:modId xmlns:p14="http://schemas.microsoft.com/office/powerpoint/2010/main" val="1428578805"/>
              </p:ext>
            </p:extLst>
          </p:nvPr>
        </p:nvGraphicFramePr>
        <p:xfrm>
          <a:off x="8612188" y="3948113"/>
          <a:ext cx="187325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2" name="Worksheet" r:id="rId292" imgW="1150443" imgH="175197" progId="Excel.Sheet.12">
                  <p:link updateAutomatic="1"/>
                </p:oleObj>
              </mc:Choice>
              <mc:Fallback>
                <p:oleObj name="Worksheet" r:id="rId29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44"/>
                      <a:stretch>
                        <a:fillRect/>
                      </a:stretch>
                    </p:blipFill>
                    <p:spPr>
                      <a:xfrm>
                        <a:off x="8612188" y="3948113"/>
                        <a:ext cx="187325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101"/>
          <p:cNvGraphicFramePr>
            <a:graphicFrameLocks/>
          </p:cNvGraphicFramePr>
          <p:nvPr>
            <p:custDataLst>
              <p:tags r:id="rId168"/>
            </p:custDataLst>
            <p:extLst>
              <p:ext uri="{D42A27DB-BD31-4B8C-83A1-F6EECF244321}">
                <p14:modId xmlns:p14="http://schemas.microsoft.com/office/powerpoint/2010/main" val="2420687367"/>
              </p:ext>
            </p:extLst>
          </p:nvPr>
        </p:nvGraphicFramePr>
        <p:xfrm>
          <a:off x="10029825" y="3963988"/>
          <a:ext cx="184150" cy="11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3" name="Worksheet" r:id="rId293" imgW="1150443" imgH="175197" progId="Excel.Sheet.12">
                  <p:link updateAutomatic="1"/>
                </p:oleObj>
              </mc:Choice>
              <mc:Fallback>
                <p:oleObj name="Worksheet" r:id="rId29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46"/>
                      <a:stretch>
                        <a:fillRect/>
                      </a:stretch>
                    </p:blipFill>
                    <p:spPr>
                      <a:xfrm>
                        <a:off x="10029825" y="3963988"/>
                        <a:ext cx="184150" cy="11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102"/>
          <p:cNvGraphicFramePr>
            <a:graphicFrameLocks/>
          </p:cNvGraphicFramePr>
          <p:nvPr>
            <p:custDataLst>
              <p:tags r:id="rId169"/>
            </p:custDataLst>
            <p:extLst>
              <p:ext uri="{D42A27DB-BD31-4B8C-83A1-F6EECF244321}">
                <p14:modId xmlns:p14="http://schemas.microsoft.com/office/powerpoint/2010/main" val="1915425936"/>
              </p:ext>
            </p:extLst>
          </p:nvPr>
        </p:nvGraphicFramePr>
        <p:xfrm>
          <a:off x="3994150" y="4273550"/>
          <a:ext cx="187325" cy="11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4" name="Worksheet" r:id="rId294" imgW="1150443" imgH="175197" progId="Excel.Sheet.12">
                  <p:link updateAutomatic="1"/>
                </p:oleObj>
              </mc:Choice>
              <mc:Fallback>
                <p:oleObj name="Worksheet" r:id="rId29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95"/>
                      <a:stretch>
                        <a:fillRect/>
                      </a:stretch>
                    </p:blipFill>
                    <p:spPr>
                      <a:xfrm>
                        <a:off x="3994150" y="4273550"/>
                        <a:ext cx="187325" cy="115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ct 105"/>
          <p:cNvGraphicFramePr>
            <a:graphicFrameLocks/>
          </p:cNvGraphicFramePr>
          <p:nvPr>
            <p:custDataLst>
              <p:tags r:id="rId170"/>
            </p:custDataLst>
            <p:extLst>
              <p:ext uri="{D42A27DB-BD31-4B8C-83A1-F6EECF244321}">
                <p14:modId xmlns:p14="http://schemas.microsoft.com/office/powerpoint/2010/main" val="1691653946"/>
              </p:ext>
            </p:extLst>
          </p:nvPr>
        </p:nvGraphicFramePr>
        <p:xfrm>
          <a:off x="6035675" y="4306888"/>
          <a:ext cx="185738" cy="11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5" name="Worksheet" r:id="rId296" imgW="1150443" imgH="175197" progId="Excel.Sheet.12">
                  <p:link updateAutomatic="1"/>
                </p:oleObj>
              </mc:Choice>
              <mc:Fallback>
                <p:oleObj name="Worksheet" r:id="rId29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44"/>
                      <a:stretch>
                        <a:fillRect/>
                      </a:stretch>
                    </p:blipFill>
                    <p:spPr>
                      <a:xfrm>
                        <a:off x="6035675" y="4306888"/>
                        <a:ext cx="185738" cy="119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Object 106"/>
          <p:cNvGraphicFramePr>
            <a:graphicFrameLocks/>
          </p:cNvGraphicFramePr>
          <p:nvPr>
            <p:custDataLst>
              <p:tags r:id="rId171"/>
            </p:custDataLst>
            <p:extLst>
              <p:ext uri="{D42A27DB-BD31-4B8C-83A1-F6EECF244321}">
                <p14:modId xmlns:p14="http://schemas.microsoft.com/office/powerpoint/2010/main" val="2717729735"/>
              </p:ext>
            </p:extLst>
          </p:nvPr>
        </p:nvGraphicFramePr>
        <p:xfrm>
          <a:off x="8612188" y="4267200"/>
          <a:ext cx="187325" cy="11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6" name="Worksheet" r:id="rId297" imgW="1150443" imgH="175197" progId="Excel.Sheet.12">
                  <p:link updateAutomatic="1"/>
                </p:oleObj>
              </mc:Choice>
              <mc:Fallback>
                <p:oleObj name="Worksheet" r:id="rId29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44"/>
                      <a:stretch>
                        <a:fillRect/>
                      </a:stretch>
                    </p:blipFill>
                    <p:spPr>
                      <a:xfrm>
                        <a:off x="8612188" y="4267200"/>
                        <a:ext cx="187325" cy="11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Object 119"/>
          <p:cNvGraphicFramePr>
            <a:graphicFrameLocks/>
          </p:cNvGraphicFramePr>
          <p:nvPr>
            <p:custDataLst>
              <p:tags r:id="rId172"/>
            </p:custDataLst>
            <p:extLst>
              <p:ext uri="{D42A27DB-BD31-4B8C-83A1-F6EECF244321}">
                <p14:modId xmlns:p14="http://schemas.microsoft.com/office/powerpoint/2010/main" val="653146791"/>
              </p:ext>
            </p:extLst>
          </p:nvPr>
        </p:nvGraphicFramePr>
        <p:xfrm>
          <a:off x="10029825" y="4278313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7" name="Worksheet" r:id="rId298" imgW="1150443" imgH="175197" progId="Excel.Sheet.12">
                  <p:link updateAutomatic="1"/>
                </p:oleObj>
              </mc:Choice>
              <mc:Fallback>
                <p:oleObj name="Worksheet" r:id="rId29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99"/>
                      <a:stretch>
                        <a:fillRect/>
                      </a:stretch>
                    </p:blipFill>
                    <p:spPr>
                      <a:xfrm>
                        <a:off x="10029825" y="4278313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Object 122"/>
          <p:cNvGraphicFramePr>
            <a:graphicFrameLocks/>
          </p:cNvGraphicFramePr>
          <p:nvPr>
            <p:custDataLst>
              <p:tags r:id="rId173"/>
            </p:custDataLst>
            <p:extLst>
              <p:ext uri="{D42A27DB-BD31-4B8C-83A1-F6EECF244321}">
                <p14:modId xmlns:p14="http://schemas.microsoft.com/office/powerpoint/2010/main" val="266791396"/>
              </p:ext>
            </p:extLst>
          </p:nvPr>
        </p:nvGraphicFramePr>
        <p:xfrm>
          <a:off x="6035675" y="3902075"/>
          <a:ext cx="185738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8" name="Worksheet" r:id="rId300" imgW="1150443" imgH="175197" progId="Excel.Sheet.12">
                  <p:link updateAutomatic="1"/>
                </p:oleObj>
              </mc:Choice>
              <mc:Fallback>
                <p:oleObj name="Worksheet" r:id="rId30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40"/>
                      <a:stretch>
                        <a:fillRect/>
                      </a:stretch>
                    </p:blipFill>
                    <p:spPr>
                      <a:xfrm>
                        <a:off x="6035675" y="3902075"/>
                        <a:ext cx="185738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Object 123"/>
          <p:cNvGraphicFramePr>
            <a:graphicFrameLocks/>
          </p:cNvGraphicFramePr>
          <p:nvPr>
            <p:custDataLst>
              <p:tags r:id="rId174"/>
            </p:custDataLst>
            <p:extLst>
              <p:ext uri="{D42A27DB-BD31-4B8C-83A1-F6EECF244321}">
                <p14:modId xmlns:p14="http://schemas.microsoft.com/office/powerpoint/2010/main" val="4094852863"/>
              </p:ext>
            </p:extLst>
          </p:nvPr>
        </p:nvGraphicFramePr>
        <p:xfrm>
          <a:off x="1665288" y="4094163"/>
          <a:ext cx="188912" cy="11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9" name="Worksheet" r:id="rId301" imgW="1150443" imgH="175197" progId="Excel.Sheet.12">
                  <p:link updateAutomatic="1"/>
                </p:oleObj>
              </mc:Choice>
              <mc:Fallback>
                <p:oleObj name="Worksheet" r:id="rId30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35"/>
                      <a:stretch>
                        <a:fillRect/>
                      </a:stretch>
                    </p:blipFill>
                    <p:spPr>
                      <a:xfrm>
                        <a:off x="1665288" y="4094163"/>
                        <a:ext cx="188912" cy="11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Object 138"/>
          <p:cNvGraphicFramePr>
            <a:graphicFrameLocks/>
          </p:cNvGraphicFramePr>
          <p:nvPr>
            <p:custDataLst>
              <p:tags r:id="rId175"/>
            </p:custDataLst>
            <p:extLst>
              <p:ext uri="{D42A27DB-BD31-4B8C-83A1-F6EECF244321}">
                <p14:modId xmlns:p14="http://schemas.microsoft.com/office/powerpoint/2010/main" val="4260610244"/>
              </p:ext>
            </p:extLst>
          </p:nvPr>
        </p:nvGraphicFramePr>
        <p:xfrm>
          <a:off x="3209925" y="4651375"/>
          <a:ext cx="184150" cy="11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0" name="Worksheet" r:id="rId302" imgW="1150443" imgH="175197" progId="Excel.Sheet.12">
                  <p:link updateAutomatic="1"/>
                </p:oleObj>
              </mc:Choice>
              <mc:Fallback>
                <p:oleObj name="Worksheet" r:id="rId30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35"/>
                      <a:stretch>
                        <a:fillRect/>
                      </a:stretch>
                    </p:blipFill>
                    <p:spPr>
                      <a:xfrm>
                        <a:off x="3209925" y="4651375"/>
                        <a:ext cx="184150" cy="11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Object 139"/>
          <p:cNvGraphicFramePr>
            <a:graphicFrameLocks/>
          </p:cNvGraphicFramePr>
          <p:nvPr>
            <p:custDataLst>
              <p:tags r:id="rId176"/>
            </p:custDataLst>
            <p:extLst>
              <p:ext uri="{D42A27DB-BD31-4B8C-83A1-F6EECF244321}">
                <p14:modId xmlns:p14="http://schemas.microsoft.com/office/powerpoint/2010/main" val="352756814"/>
              </p:ext>
            </p:extLst>
          </p:nvPr>
        </p:nvGraphicFramePr>
        <p:xfrm>
          <a:off x="5210175" y="4621213"/>
          <a:ext cx="188913" cy="11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1" name="Worksheet" r:id="rId303" imgW="1150443" imgH="175197" progId="Excel.Sheet.12">
                  <p:link updateAutomatic="1"/>
                </p:oleObj>
              </mc:Choice>
              <mc:Fallback>
                <p:oleObj name="Worksheet" r:id="rId30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35"/>
                      <a:stretch>
                        <a:fillRect/>
                      </a:stretch>
                    </p:blipFill>
                    <p:spPr>
                      <a:xfrm>
                        <a:off x="5210175" y="4621213"/>
                        <a:ext cx="188913" cy="11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Object 140"/>
          <p:cNvGraphicFramePr>
            <a:graphicFrameLocks/>
          </p:cNvGraphicFramePr>
          <p:nvPr>
            <p:custDataLst>
              <p:tags r:id="rId177"/>
            </p:custDataLst>
            <p:extLst>
              <p:ext uri="{D42A27DB-BD31-4B8C-83A1-F6EECF244321}">
                <p14:modId xmlns:p14="http://schemas.microsoft.com/office/powerpoint/2010/main" val="745534431"/>
              </p:ext>
            </p:extLst>
          </p:nvPr>
        </p:nvGraphicFramePr>
        <p:xfrm>
          <a:off x="2925763" y="5062538"/>
          <a:ext cx="188912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2" name="Worksheet" r:id="rId304" imgW="1150443" imgH="175197" progId="Excel.Sheet.12">
                  <p:link updateAutomatic="1"/>
                </p:oleObj>
              </mc:Choice>
              <mc:Fallback>
                <p:oleObj name="Worksheet" r:id="rId30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35"/>
                      <a:stretch>
                        <a:fillRect/>
                      </a:stretch>
                    </p:blipFill>
                    <p:spPr>
                      <a:xfrm>
                        <a:off x="2925763" y="5062538"/>
                        <a:ext cx="188912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" name="Object 141"/>
          <p:cNvGraphicFramePr>
            <a:graphicFrameLocks/>
          </p:cNvGraphicFramePr>
          <p:nvPr>
            <p:custDataLst>
              <p:tags r:id="rId178"/>
            </p:custDataLst>
            <p:extLst>
              <p:ext uri="{D42A27DB-BD31-4B8C-83A1-F6EECF244321}">
                <p14:modId xmlns:p14="http://schemas.microsoft.com/office/powerpoint/2010/main" val="4085101493"/>
              </p:ext>
            </p:extLst>
          </p:nvPr>
        </p:nvGraphicFramePr>
        <p:xfrm>
          <a:off x="6962775" y="4624388"/>
          <a:ext cx="188913" cy="11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3" name="Worksheet" r:id="rId305" imgW="1150443" imgH="175197" progId="Excel.Sheet.12">
                  <p:link updateAutomatic="1"/>
                </p:oleObj>
              </mc:Choice>
              <mc:Fallback>
                <p:oleObj name="Worksheet" r:id="rId30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35"/>
                      <a:stretch>
                        <a:fillRect/>
                      </a:stretch>
                    </p:blipFill>
                    <p:spPr>
                      <a:xfrm>
                        <a:off x="6962775" y="4624388"/>
                        <a:ext cx="188913" cy="11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" name="Object 142"/>
          <p:cNvGraphicFramePr>
            <a:graphicFrameLocks/>
          </p:cNvGraphicFramePr>
          <p:nvPr>
            <p:custDataLst>
              <p:tags r:id="rId179"/>
            </p:custDataLst>
            <p:extLst>
              <p:ext uri="{D42A27DB-BD31-4B8C-83A1-F6EECF244321}">
                <p14:modId xmlns:p14="http://schemas.microsoft.com/office/powerpoint/2010/main" val="4131809109"/>
              </p:ext>
            </p:extLst>
          </p:nvPr>
        </p:nvGraphicFramePr>
        <p:xfrm>
          <a:off x="5759450" y="5062538"/>
          <a:ext cx="187325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4" name="Worksheet" r:id="rId306" imgW="1150443" imgH="175197" progId="Excel.Sheet.12">
                  <p:link updateAutomatic="1"/>
                </p:oleObj>
              </mc:Choice>
              <mc:Fallback>
                <p:oleObj name="Worksheet" r:id="rId30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35"/>
                      <a:stretch>
                        <a:fillRect/>
                      </a:stretch>
                    </p:blipFill>
                    <p:spPr>
                      <a:xfrm>
                        <a:off x="5759450" y="5062538"/>
                        <a:ext cx="187325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" name="Object 143"/>
          <p:cNvGraphicFramePr>
            <a:graphicFrameLocks/>
          </p:cNvGraphicFramePr>
          <p:nvPr>
            <p:custDataLst>
              <p:tags r:id="rId180"/>
            </p:custDataLst>
            <p:extLst>
              <p:ext uri="{D42A27DB-BD31-4B8C-83A1-F6EECF244321}">
                <p14:modId xmlns:p14="http://schemas.microsoft.com/office/powerpoint/2010/main" val="4176004844"/>
              </p:ext>
            </p:extLst>
          </p:nvPr>
        </p:nvGraphicFramePr>
        <p:xfrm>
          <a:off x="7221538" y="5062538"/>
          <a:ext cx="188912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5" name="Worksheet" r:id="rId307" imgW="1150443" imgH="175197" progId="Excel.Sheet.12">
                  <p:link updateAutomatic="1"/>
                </p:oleObj>
              </mc:Choice>
              <mc:Fallback>
                <p:oleObj name="Worksheet" r:id="rId30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35"/>
                      <a:stretch>
                        <a:fillRect/>
                      </a:stretch>
                    </p:blipFill>
                    <p:spPr>
                      <a:xfrm>
                        <a:off x="7221538" y="5062538"/>
                        <a:ext cx="188912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Object 144"/>
          <p:cNvGraphicFramePr>
            <a:graphicFrameLocks/>
          </p:cNvGraphicFramePr>
          <p:nvPr>
            <p:custDataLst>
              <p:tags r:id="rId181"/>
            </p:custDataLst>
            <p:extLst>
              <p:ext uri="{D42A27DB-BD31-4B8C-83A1-F6EECF244321}">
                <p14:modId xmlns:p14="http://schemas.microsoft.com/office/powerpoint/2010/main" val="219628144"/>
              </p:ext>
            </p:extLst>
          </p:nvPr>
        </p:nvGraphicFramePr>
        <p:xfrm>
          <a:off x="8594725" y="5062538"/>
          <a:ext cx="187325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6" name="Worksheet" r:id="rId308" imgW="1150443" imgH="175197" progId="Excel.Sheet.12">
                  <p:link updateAutomatic="1"/>
                </p:oleObj>
              </mc:Choice>
              <mc:Fallback>
                <p:oleObj name="Worksheet" r:id="rId30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35"/>
                      <a:stretch>
                        <a:fillRect/>
                      </a:stretch>
                    </p:blipFill>
                    <p:spPr>
                      <a:xfrm>
                        <a:off x="8594725" y="5062538"/>
                        <a:ext cx="187325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" name="Object 147"/>
          <p:cNvGraphicFramePr>
            <a:graphicFrameLocks/>
          </p:cNvGraphicFramePr>
          <p:nvPr>
            <p:custDataLst>
              <p:tags r:id="rId182"/>
            </p:custDataLst>
            <p:extLst>
              <p:ext uri="{D42A27DB-BD31-4B8C-83A1-F6EECF244321}">
                <p14:modId xmlns:p14="http://schemas.microsoft.com/office/powerpoint/2010/main" val="4117097970"/>
              </p:ext>
            </p:extLst>
          </p:nvPr>
        </p:nvGraphicFramePr>
        <p:xfrm>
          <a:off x="9858375" y="5062538"/>
          <a:ext cx="187325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7" name="Worksheet" r:id="rId309" imgW="1150443" imgH="175197" progId="Excel.Sheet.12">
                  <p:link updateAutomatic="1"/>
                </p:oleObj>
              </mc:Choice>
              <mc:Fallback>
                <p:oleObj name="Worksheet" r:id="rId30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35"/>
                      <a:stretch>
                        <a:fillRect/>
                      </a:stretch>
                    </p:blipFill>
                    <p:spPr>
                      <a:xfrm>
                        <a:off x="9858375" y="5062538"/>
                        <a:ext cx="187325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" name="Object 167"/>
          <p:cNvGraphicFramePr>
            <a:graphicFrameLocks/>
          </p:cNvGraphicFramePr>
          <p:nvPr>
            <p:custDataLst>
              <p:tags r:id="rId183"/>
            </p:custDataLst>
            <p:extLst>
              <p:ext uri="{D42A27DB-BD31-4B8C-83A1-F6EECF244321}">
                <p14:modId xmlns:p14="http://schemas.microsoft.com/office/powerpoint/2010/main" val="3225892333"/>
              </p:ext>
            </p:extLst>
          </p:nvPr>
        </p:nvGraphicFramePr>
        <p:xfrm>
          <a:off x="4289425" y="5048250"/>
          <a:ext cx="188913" cy="11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8" name="Worksheet" r:id="rId310" imgW="1150443" imgH="175197" progId="Excel.Sheet.12">
                  <p:link updateAutomatic="1"/>
                </p:oleObj>
              </mc:Choice>
              <mc:Fallback>
                <p:oleObj name="Worksheet" r:id="rId31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11"/>
                      <a:stretch>
                        <a:fillRect/>
                      </a:stretch>
                    </p:blipFill>
                    <p:spPr>
                      <a:xfrm>
                        <a:off x="4289425" y="5048250"/>
                        <a:ext cx="188913" cy="11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" name="Object 168"/>
          <p:cNvGraphicFramePr>
            <a:graphicFrameLocks/>
          </p:cNvGraphicFramePr>
          <p:nvPr>
            <p:custDataLst>
              <p:tags r:id="rId184"/>
            </p:custDataLst>
            <p:extLst>
              <p:ext uri="{D42A27DB-BD31-4B8C-83A1-F6EECF244321}">
                <p14:modId xmlns:p14="http://schemas.microsoft.com/office/powerpoint/2010/main" val="75434682"/>
              </p:ext>
            </p:extLst>
          </p:nvPr>
        </p:nvGraphicFramePr>
        <p:xfrm>
          <a:off x="4292600" y="5343525"/>
          <a:ext cx="188913" cy="11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9" name="Worksheet" r:id="rId312" imgW="1150443" imgH="175197" progId="Excel.Sheet.12">
                  <p:link updateAutomatic="1"/>
                </p:oleObj>
              </mc:Choice>
              <mc:Fallback>
                <p:oleObj name="Worksheet" r:id="rId31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13"/>
                      <a:stretch>
                        <a:fillRect/>
                      </a:stretch>
                    </p:blipFill>
                    <p:spPr>
                      <a:xfrm>
                        <a:off x="4292600" y="5343525"/>
                        <a:ext cx="188913" cy="11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" name="Object 169"/>
          <p:cNvGraphicFramePr>
            <a:graphicFrameLocks/>
          </p:cNvGraphicFramePr>
          <p:nvPr>
            <p:custDataLst>
              <p:tags r:id="rId185"/>
            </p:custDataLst>
            <p:extLst>
              <p:ext uri="{D42A27DB-BD31-4B8C-83A1-F6EECF244321}">
                <p14:modId xmlns:p14="http://schemas.microsoft.com/office/powerpoint/2010/main" val="17175681"/>
              </p:ext>
            </p:extLst>
          </p:nvPr>
        </p:nvGraphicFramePr>
        <p:xfrm>
          <a:off x="4292600" y="5200650"/>
          <a:ext cx="188913" cy="11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0" name="Worksheet" r:id="rId314" imgW="1150443" imgH="175197" progId="Excel.Sheet.12">
                  <p:link updateAutomatic="1"/>
                </p:oleObj>
              </mc:Choice>
              <mc:Fallback>
                <p:oleObj name="Worksheet" r:id="rId31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15"/>
                      <a:stretch>
                        <a:fillRect/>
                      </a:stretch>
                    </p:blipFill>
                    <p:spPr>
                      <a:xfrm>
                        <a:off x="4292600" y="5200650"/>
                        <a:ext cx="188913" cy="115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" name="TextBox 251"/>
          <p:cNvSpPr txBox="1"/>
          <p:nvPr>
            <p:custDataLst>
              <p:tags r:id="rId186"/>
            </p:custDataLst>
          </p:nvPr>
        </p:nvSpPr>
        <p:spPr>
          <a:xfrm>
            <a:off x="3642491" y="3587789"/>
            <a:ext cx="340828" cy="148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Benchmark</a:t>
            </a:r>
          </a:p>
        </p:txBody>
      </p:sp>
      <p:pic>
        <p:nvPicPr>
          <p:cNvPr id="292" name="Picture 291"/>
          <p:cNvPicPr>
            <a:picLocks noChangeAspect="1"/>
          </p:cNvPicPr>
          <p:nvPr>
            <p:custDataLst>
              <p:tags r:id="rId187"/>
            </p:custDataLst>
          </p:nvPr>
        </p:nvPicPr>
        <p:blipFill rotWithShape="1">
          <a:blip r:embed="rId206"/>
          <a:srcRect l="56357" t="79565" r="32908" b="11704"/>
          <a:stretch/>
        </p:blipFill>
        <p:spPr>
          <a:xfrm>
            <a:off x="329636" y="4981952"/>
            <a:ext cx="1170774" cy="535567"/>
          </a:xfrm>
          <a:prstGeom prst="rect">
            <a:avLst/>
          </a:prstGeom>
        </p:spPr>
      </p:pic>
      <p:sp>
        <p:nvSpPr>
          <p:cNvPr id="293" name="TextBox 292"/>
          <p:cNvSpPr txBox="1"/>
          <p:nvPr>
            <p:custDataLst>
              <p:tags r:id="rId188"/>
            </p:custDataLst>
          </p:nvPr>
        </p:nvSpPr>
        <p:spPr>
          <a:xfrm>
            <a:off x="4145077" y="5217679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294" name="TextBox 293"/>
          <p:cNvSpPr txBox="1"/>
          <p:nvPr>
            <p:custDataLst>
              <p:tags r:id="rId189"/>
            </p:custDataLst>
          </p:nvPr>
        </p:nvSpPr>
        <p:spPr>
          <a:xfrm>
            <a:off x="4146835" y="5347650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295" name="TextBox 294"/>
          <p:cNvSpPr txBox="1"/>
          <p:nvPr>
            <p:custDataLst>
              <p:tags r:id="rId190"/>
            </p:custDataLst>
          </p:nvPr>
        </p:nvSpPr>
        <p:spPr>
          <a:xfrm>
            <a:off x="4114800" y="5051855"/>
            <a:ext cx="196013" cy="843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PULi</a:t>
            </a:r>
          </a:p>
        </p:txBody>
      </p:sp>
      <p:sp>
        <p:nvSpPr>
          <p:cNvPr id="199" name="TextBox 198"/>
          <p:cNvSpPr txBox="1"/>
          <p:nvPr>
            <p:custDataLst>
              <p:tags r:id="rId191"/>
            </p:custDataLst>
          </p:nvPr>
        </p:nvSpPr>
        <p:spPr>
          <a:xfrm>
            <a:off x="5646987" y="3592286"/>
            <a:ext cx="352347" cy="1378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Benchmark</a:t>
            </a:r>
          </a:p>
        </p:txBody>
      </p:sp>
      <p:sp>
        <p:nvSpPr>
          <p:cNvPr id="200" name="TextBox 199"/>
          <p:cNvSpPr txBox="1"/>
          <p:nvPr>
            <p:custDataLst>
              <p:tags r:id="rId192"/>
            </p:custDataLst>
          </p:nvPr>
        </p:nvSpPr>
        <p:spPr>
          <a:xfrm>
            <a:off x="6971604" y="3582788"/>
            <a:ext cx="337265" cy="1466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Benchmark</a:t>
            </a:r>
          </a:p>
        </p:txBody>
      </p:sp>
      <p:sp>
        <p:nvSpPr>
          <p:cNvPr id="201" name="TextBox 200"/>
          <p:cNvSpPr txBox="1"/>
          <p:nvPr>
            <p:custDataLst>
              <p:tags r:id="rId193"/>
            </p:custDataLst>
          </p:nvPr>
        </p:nvSpPr>
        <p:spPr>
          <a:xfrm>
            <a:off x="8230101" y="3613486"/>
            <a:ext cx="337265" cy="1466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Benchmark</a:t>
            </a:r>
          </a:p>
        </p:txBody>
      </p:sp>
      <p:sp>
        <p:nvSpPr>
          <p:cNvPr id="202" name="TextBox 201"/>
          <p:cNvSpPr txBox="1"/>
          <p:nvPr>
            <p:custDataLst>
              <p:tags r:id="rId194"/>
            </p:custDataLst>
          </p:nvPr>
        </p:nvSpPr>
        <p:spPr>
          <a:xfrm>
            <a:off x="9656378" y="3622097"/>
            <a:ext cx="337265" cy="1466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Benchmark</a:t>
            </a:r>
          </a:p>
        </p:txBody>
      </p:sp>
      <p:graphicFrame>
        <p:nvGraphicFramePr>
          <p:cNvPr id="203" name="Object 202"/>
          <p:cNvGraphicFramePr>
            <a:graphicFrameLocks/>
          </p:cNvGraphicFramePr>
          <p:nvPr>
            <p:custDataLst>
              <p:tags r:id="rId195"/>
            </p:custDataLst>
            <p:extLst>
              <p:ext uri="{D42A27DB-BD31-4B8C-83A1-F6EECF244321}">
                <p14:modId xmlns:p14="http://schemas.microsoft.com/office/powerpoint/2010/main" val="1369086412"/>
              </p:ext>
            </p:extLst>
          </p:nvPr>
        </p:nvGraphicFramePr>
        <p:xfrm>
          <a:off x="7324725" y="4260850"/>
          <a:ext cx="185738" cy="11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1" name="Worksheet" r:id="rId296" imgW="1150443" imgH="175197" progId="Excel.Sheet.12">
                  <p:link updateAutomatic="1"/>
                </p:oleObj>
              </mc:Choice>
              <mc:Fallback>
                <p:oleObj name="Worksheet" r:id="rId29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44"/>
                      <a:stretch>
                        <a:fillRect/>
                      </a:stretch>
                    </p:blipFill>
                    <p:spPr>
                      <a:xfrm>
                        <a:off x="7324725" y="4260850"/>
                        <a:ext cx="185738" cy="115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/>
          </p:cNvGraphicFramePr>
          <p:nvPr>
            <p:custDataLst>
              <p:tags r:id="rId196"/>
            </p:custDataLst>
            <p:extLst>
              <p:ext uri="{D42A27DB-BD31-4B8C-83A1-F6EECF244321}">
                <p14:modId xmlns:p14="http://schemas.microsoft.com/office/powerpoint/2010/main" val="1832104470"/>
              </p:ext>
            </p:extLst>
          </p:nvPr>
        </p:nvGraphicFramePr>
        <p:xfrm>
          <a:off x="9294813" y="4562475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2" name="Worksheet" r:id="rId316" imgW="1150443" imgH="175197" progId="Excel.Sheet.12">
                  <p:link updateAutomatic="1"/>
                </p:oleObj>
              </mc:Choice>
              <mc:Fallback>
                <p:oleObj name="Worksheet" r:id="rId31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69"/>
                      <a:stretch>
                        <a:fillRect/>
                      </a:stretch>
                    </p:blipFill>
                    <p:spPr>
                      <a:xfrm>
                        <a:off x="9294813" y="4562475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/>
          </p:cNvGraphicFramePr>
          <p:nvPr>
            <p:custDataLst>
              <p:tags r:id="rId197"/>
            </p:custDataLst>
            <p:extLst>
              <p:ext uri="{D42A27DB-BD31-4B8C-83A1-F6EECF244321}">
                <p14:modId xmlns:p14="http://schemas.microsoft.com/office/powerpoint/2010/main" val="3506541330"/>
              </p:ext>
            </p:extLst>
          </p:nvPr>
        </p:nvGraphicFramePr>
        <p:xfrm>
          <a:off x="9291638" y="4803775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3" name="Worksheet" r:id="rId317" imgW="1150443" imgH="175197" progId="Excel.Sheet.12">
                  <p:link updateAutomatic="1"/>
                </p:oleObj>
              </mc:Choice>
              <mc:Fallback>
                <p:oleObj name="Worksheet" r:id="rId31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67"/>
                      <a:stretch>
                        <a:fillRect/>
                      </a:stretch>
                    </p:blipFill>
                    <p:spPr>
                      <a:xfrm>
                        <a:off x="9291638" y="4803775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/>
          </p:cNvGraphicFramePr>
          <p:nvPr>
            <p:custDataLst>
              <p:tags r:id="rId198"/>
            </p:custDataLst>
            <p:extLst>
              <p:ext uri="{D42A27DB-BD31-4B8C-83A1-F6EECF244321}">
                <p14:modId xmlns:p14="http://schemas.microsoft.com/office/powerpoint/2010/main" val="2021886223"/>
              </p:ext>
            </p:extLst>
          </p:nvPr>
        </p:nvGraphicFramePr>
        <p:xfrm>
          <a:off x="9294813" y="4686300"/>
          <a:ext cx="184150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4" name="Worksheet" r:id="rId318" imgW="1150443" imgH="175197" progId="Excel.Sheet.12">
                  <p:link updateAutomatic="1"/>
                </p:oleObj>
              </mc:Choice>
              <mc:Fallback>
                <p:oleObj name="Worksheet" r:id="rId31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88"/>
                      <a:stretch>
                        <a:fillRect/>
                      </a:stretch>
                    </p:blipFill>
                    <p:spPr>
                      <a:xfrm>
                        <a:off x="9294813" y="4686300"/>
                        <a:ext cx="184150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" name="TextBox 204"/>
          <p:cNvSpPr txBox="1"/>
          <p:nvPr>
            <p:custDataLst>
              <p:tags r:id="rId199"/>
            </p:custDataLst>
          </p:nvPr>
        </p:nvSpPr>
        <p:spPr>
          <a:xfrm>
            <a:off x="2697474" y="5081967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TCIR</a:t>
            </a:r>
          </a:p>
        </p:txBody>
      </p:sp>
      <p:sp>
        <p:nvSpPr>
          <p:cNvPr id="206" name="TextBox 205"/>
          <p:cNvSpPr txBox="1"/>
          <p:nvPr>
            <p:custDataLst>
              <p:tags r:id="rId200"/>
            </p:custDataLst>
          </p:nvPr>
        </p:nvSpPr>
        <p:spPr>
          <a:xfrm>
            <a:off x="2708948" y="5212991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KZT</a:t>
            </a:r>
          </a:p>
        </p:txBody>
      </p:sp>
      <p:graphicFrame>
        <p:nvGraphicFramePr>
          <p:cNvPr id="99" name="Object 98"/>
          <p:cNvGraphicFramePr>
            <a:graphicFrameLocks/>
          </p:cNvGraphicFramePr>
          <p:nvPr>
            <p:custDataLst>
              <p:tags r:id="rId201"/>
            </p:custDataLst>
            <p:extLst>
              <p:ext uri="{D42A27DB-BD31-4B8C-83A1-F6EECF244321}">
                <p14:modId xmlns:p14="http://schemas.microsoft.com/office/powerpoint/2010/main" val="1317128872"/>
              </p:ext>
            </p:extLst>
          </p:nvPr>
        </p:nvGraphicFramePr>
        <p:xfrm>
          <a:off x="2925763" y="5213350"/>
          <a:ext cx="188912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5" name="Worksheet" r:id="rId319" imgW="1150443" imgH="175197" progId="Excel.Sheet.12">
                  <p:link updateAutomatic="1"/>
                </p:oleObj>
              </mc:Choice>
              <mc:Fallback>
                <p:oleObj name="Worksheet" r:id="rId31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20"/>
                      <a:stretch>
                        <a:fillRect/>
                      </a:stretch>
                    </p:blipFill>
                    <p:spPr>
                      <a:xfrm>
                        <a:off x="2925763" y="5213350"/>
                        <a:ext cx="188912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" name="Object 206"/>
          <p:cNvGraphicFramePr>
            <a:graphicFrameLocks/>
          </p:cNvGraphicFramePr>
          <p:nvPr>
            <p:custDataLst>
              <p:tags r:id="rId202"/>
            </p:custDataLst>
            <p:extLst>
              <p:ext uri="{D42A27DB-BD31-4B8C-83A1-F6EECF244321}">
                <p14:modId xmlns:p14="http://schemas.microsoft.com/office/powerpoint/2010/main" val="4160927452"/>
              </p:ext>
            </p:extLst>
          </p:nvPr>
        </p:nvGraphicFramePr>
        <p:xfrm>
          <a:off x="8599488" y="3059113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6" name="Worksheet" r:id="rId321" imgW="1150443" imgH="175197" progId="Excel.Sheet.12">
                  <p:link updateAutomatic="1"/>
                </p:oleObj>
              </mc:Choice>
              <mc:Fallback>
                <p:oleObj name="Worksheet" r:id="rId32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235"/>
                      <a:stretch>
                        <a:fillRect/>
                      </a:stretch>
                    </p:blipFill>
                    <p:spPr>
                      <a:xfrm>
                        <a:off x="8599488" y="3059113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" name="TextBox 207"/>
          <p:cNvSpPr txBox="1"/>
          <p:nvPr>
            <p:custDataLst>
              <p:tags r:id="rId203"/>
            </p:custDataLst>
          </p:nvPr>
        </p:nvSpPr>
        <p:spPr>
          <a:xfrm>
            <a:off x="2815600" y="5565499"/>
            <a:ext cx="6968480" cy="330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500"/>
              </a:spcBef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Traffic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light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logic    -&gt; If Scenario is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specified</a:t>
            </a:r>
            <a:r>
              <a:rPr lang="en-US" sz="900" b="1" kern="0" noProof="0" dirty="0">
                <a:solidFill>
                  <a:srgbClr val="000000"/>
                </a:solidFill>
              </a:rPr>
              <a:t> </a:t>
            </a:r>
            <a:r>
              <a:rPr lang="en-US" sz="900" b="1" kern="0" noProof="0" dirty="0" smtClean="0">
                <a:solidFill>
                  <a:srgbClr val="000000"/>
                </a:solidFill>
              </a:rPr>
              <a:t>=</a:t>
            </a:r>
            <a:r>
              <a:rPr lang="en-US" sz="900" b="1" kern="0" dirty="0" smtClean="0">
                <a:solidFill>
                  <a:srgbClr val="000000"/>
                </a:solidFill>
              </a:rPr>
              <a:t> </a:t>
            </a:r>
            <a:r>
              <a:rPr lang="en-US" sz="1000" b="1" kern="0" dirty="0" smtClean="0">
                <a:solidFill>
                  <a:schemeClr val="accent3"/>
                </a:solidFill>
              </a:rPr>
              <a:t>C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F</a:t>
            </a: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 a.m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lang="en-US" sz="1050" b="1" kern="0" dirty="0">
                <a:solidFill>
                  <a:schemeClr val="accent3"/>
                </a:solidFill>
              </a:rPr>
              <a:t>xx </a:t>
            </a:r>
            <a:r>
              <a:rPr kumimoji="0" lang="en-US" sz="1050" b="1" i="0" u="none" strike="noStrike" kern="0" cap="none" spc="0" normalizeH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vs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respective scenario</a:t>
            </a:r>
            <a:r>
              <a:rPr lang="en-US" sz="800" b="1" kern="0" dirty="0" smtClean="0">
                <a:solidFill>
                  <a:srgbClr val="000000"/>
                </a:solidFill>
              </a:rPr>
              <a:t> </a:t>
            </a:r>
            <a:r>
              <a:rPr lang="en-US" sz="800" b="1" kern="0" dirty="0">
                <a:solidFill>
                  <a:srgbClr val="000000"/>
                </a:solidFill>
              </a:rPr>
              <a:t>(</a:t>
            </a:r>
            <a:r>
              <a:rPr lang="en-US" sz="900" b="1" kern="0" dirty="0">
                <a:solidFill>
                  <a:schemeClr val="accent3"/>
                </a:solidFill>
              </a:rPr>
              <a:t>TBP, </a:t>
            </a:r>
            <a:r>
              <a:rPr lang="en-US" sz="900" b="1" kern="0" dirty="0" smtClean="0">
                <a:solidFill>
                  <a:schemeClr val="accent3"/>
                </a:solidFill>
              </a:rPr>
              <a:t>Stretch, </a:t>
            </a:r>
            <a:r>
              <a:rPr lang="en-US" sz="900" b="1" kern="0" dirty="0">
                <a:solidFill>
                  <a:schemeClr val="accent3"/>
                </a:solidFill>
              </a:rPr>
              <a:t>FC, PULi and CF</a:t>
            </a:r>
            <a:r>
              <a:rPr lang="en-US" sz="800" b="1" kern="0" dirty="0">
                <a:solidFill>
                  <a:srgbClr val="000000"/>
                </a:solidFill>
              </a:rPr>
              <a:t>)</a:t>
            </a: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>
              <a:spcBef>
                <a:spcPts val="500"/>
              </a:spcBef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lang="en-US" sz="900" b="1" kern="0" dirty="0" smtClean="0">
                <a:solidFill>
                  <a:srgbClr val="000000"/>
                </a:solidFill>
              </a:rPr>
              <a:t>	      -&gt;  If there’s no Scenario specified = </a:t>
            </a:r>
            <a:r>
              <a:rPr lang="en-US" sz="1000" b="1" kern="0" dirty="0">
                <a:solidFill>
                  <a:schemeClr val="accent3"/>
                </a:solidFill>
              </a:rPr>
              <a:t>CF </a:t>
            </a:r>
            <a:r>
              <a:rPr lang="en-US" sz="1000" b="1" kern="0" dirty="0" smtClean="0">
                <a:solidFill>
                  <a:schemeClr val="accent3"/>
                </a:solidFill>
              </a:rPr>
              <a:t>a.m. xx </a:t>
            </a:r>
            <a:r>
              <a:rPr lang="en-US" sz="1000" b="1" kern="0" dirty="0">
                <a:solidFill>
                  <a:schemeClr val="accent3"/>
                </a:solidFill>
              </a:rPr>
              <a:t>vs</a:t>
            </a:r>
            <a:r>
              <a:rPr lang="en-US" sz="900" b="1" kern="0" dirty="0" smtClean="0">
                <a:solidFill>
                  <a:srgbClr val="000000"/>
                </a:solidFill>
              </a:rPr>
              <a:t>. Pre-defined target or upper limit (</a:t>
            </a:r>
            <a:r>
              <a:rPr lang="en-US" sz="800" b="1" kern="0" dirty="0" smtClean="0">
                <a:solidFill>
                  <a:srgbClr val="000000"/>
                </a:solidFill>
              </a:rPr>
              <a:t>Available at TaC Excel)</a:t>
            </a:r>
            <a:endParaRPr kumimoji="0" lang="en-US" sz="800" b="1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55561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3" descr="30%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96748" y="1169498"/>
            <a:ext cx="9995156" cy="1313787"/>
          </a:xfrm>
          <a:prstGeom prst="rect">
            <a:avLst/>
          </a:prstGeom>
          <a:solidFill>
            <a:srgbClr val="04A3B3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95" name="Text Box 37_______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991427" y="1283805"/>
            <a:ext cx="2605798" cy="5486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Budget </a:t>
            </a:r>
          </a:p>
          <a:p>
            <a:r>
              <a:rPr lang="de-DE" altLang="en-US" sz="1000" b="1" dirty="0" smtClean="0"/>
              <a:t>TEF Total</a:t>
            </a:r>
            <a:endParaRPr lang="de-DE" altLang="en-US" sz="1000" b="1" dirty="0"/>
          </a:p>
        </p:txBody>
      </p:sp>
      <p:sp>
        <p:nvSpPr>
          <p:cNvPr id="4" name="TextBox 3"/>
          <p:cNvSpPr txBox="1"/>
          <p:nvPr>
            <p:custDataLst>
              <p:tags r:id="rId5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282478" y="4873452"/>
            <a:ext cx="10009423" cy="644933"/>
            <a:chOff x="282478" y="4873452"/>
            <a:chExt cx="10009423" cy="644933"/>
          </a:xfrm>
        </p:grpSpPr>
        <p:sp>
          <p:nvSpPr>
            <p:cNvPr id="103" name="Rectangle 2" descr="30%"/>
            <p:cNvSpPr>
              <a:spLocks noChangeArrowheads="1"/>
            </p:cNvSpPr>
            <p:nvPr>
              <p:custDataLst>
                <p:tags r:id="rId111"/>
              </p:custDataLst>
            </p:nvPr>
          </p:nvSpPr>
          <p:spPr bwMode="auto">
            <a:xfrm>
              <a:off x="282478" y="4873452"/>
              <a:ext cx="10009423" cy="644933"/>
            </a:xfrm>
            <a:prstGeom prst="rect">
              <a:avLst/>
            </a:prstGeom>
            <a:solidFill>
              <a:srgbClr val="0C98D5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pic>
          <p:nvPicPr>
            <p:cNvPr id="108" name="Picture 107"/>
            <p:cNvPicPr>
              <a:picLocks noChangeAspect="1"/>
            </p:cNvPicPr>
            <p:nvPr>
              <p:custDataLst>
                <p:tags r:id="rId112"/>
              </p:custDataLst>
            </p:nvPr>
          </p:nvPicPr>
          <p:blipFill rotWithShape="1">
            <a:blip r:embed="rId115"/>
            <a:srcRect l="56357" t="79565" r="32908" b="11704"/>
            <a:stretch/>
          </p:blipFill>
          <p:spPr>
            <a:xfrm>
              <a:off x="329636" y="4920989"/>
              <a:ext cx="1170774" cy="535567"/>
            </a:xfrm>
            <a:prstGeom prst="rect">
              <a:avLst/>
            </a:prstGeom>
          </p:spPr>
        </p:pic>
      </p:grpSp>
      <p:sp>
        <p:nvSpPr>
          <p:cNvPr id="109" name="Rectangle 17" descr="30%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6498" y="3796231"/>
            <a:ext cx="10009424" cy="1024773"/>
          </a:xfrm>
          <a:prstGeom prst="rect">
            <a:avLst/>
          </a:prstGeom>
          <a:solidFill>
            <a:srgbClr val="BE1D7A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118" name="Picture 117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115"/>
          <a:srcRect l="55849" t="69109" r="34102" b="25206"/>
          <a:stretch/>
        </p:blipFill>
        <p:spPr>
          <a:xfrm>
            <a:off x="276498" y="3831909"/>
            <a:ext cx="1223912" cy="389426"/>
          </a:xfrm>
          <a:prstGeom prst="rect">
            <a:avLst/>
          </a:prstGeom>
        </p:spPr>
      </p:pic>
      <p:sp>
        <p:nvSpPr>
          <p:cNvPr id="127" name="Rectangle 13" descr="30%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82478" y="2529770"/>
            <a:ext cx="10009424" cy="1220855"/>
          </a:xfrm>
          <a:prstGeom prst="rect">
            <a:avLst/>
          </a:prstGeom>
          <a:solidFill>
            <a:srgbClr val="75B442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128" name="Picture 127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15"/>
          <a:srcRect l="55671" t="54390" r="33593" b="37489"/>
          <a:stretch/>
        </p:blipFill>
        <p:spPr>
          <a:xfrm>
            <a:off x="302404" y="2583951"/>
            <a:ext cx="1371851" cy="583766"/>
          </a:xfrm>
          <a:prstGeom prst="rect">
            <a:avLst/>
          </a:prstGeom>
        </p:spPr>
      </p:pic>
      <p:sp>
        <p:nvSpPr>
          <p:cNvPr id="8" name="Rectangle 7"/>
          <p:cNvSpPr>
            <a:spLocks/>
          </p:cNvSpPr>
          <p:nvPr>
            <p:custDataLst>
              <p:tags r:id="rId10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strike="noStrike" kern="0" cap="none" normalizeH="0" baseline="0" noProof="0" smtClean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Internal </a:t>
            </a:r>
            <a:r>
              <a:rPr kumimoji="0" lang="en-US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Diesel Systems | ChP/DBE | 1/29/2018</a:t>
            </a:r>
            <a:endParaRPr kumimoji="0" lang="en-US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11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2017 Robert Bosch LLC and affiliates. All rights reserved.</a:t>
            </a:r>
            <a:endParaRPr kumimoji="0" lang="en-US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12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8</a:t>
            </a:r>
            <a:endParaRPr kumimoji="0" lang="en-US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7" name="TextBox 176"/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US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ChP BSC 2017</a:t>
            </a:r>
          </a:p>
        </p:txBody>
      </p:sp>
      <p:sp>
        <p:nvSpPr>
          <p:cNvPr id="193" name="Text Box 42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82060" y="460869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noAutofit/>
          </a:bodyPr>
          <a:lstStyle/>
          <a:p>
            <a:pPr>
              <a:defRPr/>
            </a:pPr>
            <a:endParaRPr lang="de-DE"/>
          </a:p>
        </p:txBody>
      </p:sp>
      <p:sp>
        <p:nvSpPr>
          <p:cNvPr id="89" name="Text Box 37____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295243" y="1872767"/>
            <a:ext cx="2000033" cy="5486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Budget</a:t>
            </a:r>
            <a:br>
              <a:rPr lang="de-DE" altLang="en-US" sz="1000" b="1" dirty="0" smtClean="0"/>
            </a:br>
            <a:r>
              <a:rPr lang="de-DE" altLang="en-US" sz="1000" b="1" dirty="0" smtClean="0"/>
              <a:t>TEF w/o FCM and COS</a:t>
            </a:r>
            <a:endParaRPr lang="de-DE" altLang="en-US" sz="1000" b="1" dirty="0"/>
          </a:p>
        </p:txBody>
      </p:sp>
      <p:sp>
        <p:nvSpPr>
          <p:cNvPr id="146" name="Text Box 37__________________________________________________________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687240" y="3925386"/>
            <a:ext cx="1219091" cy="3657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Industry 4.0</a:t>
            </a:r>
            <a:endParaRPr lang="de-DE" altLang="en-US" sz="1000" b="1" dirty="0"/>
          </a:p>
        </p:txBody>
      </p:sp>
      <p:sp>
        <p:nvSpPr>
          <p:cNvPr id="156" name="Title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US" sz="2800" dirty="0" smtClean="0">
                <a:solidFill>
                  <a:srgbClr val="A80163"/>
                </a:solidFill>
              </a:rPr>
              <a:t>ChP TaC 2017 – TEF </a:t>
            </a:r>
            <a:r>
              <a:rPr lang="en-US" sz="2800" dirty="0">
                <a:solidFill>
                  <a:srgbClr val="A80163"/>
                </a:solidFill>
              </a:rPr>
              <a:t>– CF 11.17 – MBR 13.17</a:t>
            </a:r>
          </a:p>
        </p:txBody>
      </p:sp>
      <p:sp>
        <p:nvSpPr>
          <p:cNvPr id="473" name="Text Box 37_____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970298" y="1881475"/>
            <a:ext cx="1032238" cy="5486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Budget</a:t>
            </a:r>
            <a:br>
              <a:rPr lang="de-DE" altLang="en-US" sz="1000" b="1" dirty="0" smtClean="0"/>
            </a:br>
            <a:r>
              <a:rPr lang="de-DE" altLang="en-US" sz="1000" b="1" dirty="0" smtClean="0"/>
              <a:t>FCM</a:t>
            </a:r>
            <a:endParaRPr lang="de-DE" altLang="en-US" sz="1000" b="1" dirty="0"/>
          </a:p>
        </p:txBody>
      </p:sp>
      <p:sp>
        <p:nvSpPr>
          <p:cNvPr id="105" name="Text Box 37_____________________________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008707" y="3925386"/>
            <a:ext cx="1162292" cy="3657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Inv. Accuracy </a:t>
            </a:r>
          </a:p>
          <a:p>
            <a:r>
              <a:rPr lang="de-DE" altLang="en-US" sz="1000" b="1" dirty="0" smtClean="0"/>
              <a:t>FHMI</a:t>
            </a:r>
            <a:endParaRPr lang="de-DE" altLang="en-US" sz="1000" b="1" dirty="0"/>
          </a:p>
        </p:txBody>
      </p:sp>
      <p:sp>
        <p:nvSpPr>
          <p:cNvPr id="106" name="Text Box 37______________________________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469167" y="3925386"/>
            <a:ext cx="1232641" cy="3657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Inv. Accuracy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COS-GS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15" name="Text Box 37___________________________________________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8970372" y="3925386"/>
            <a:ext cx="1218791" cy="3657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6"/>
                </a:solidFill>
              </a:rPr>
              <a:t>Inv. Accuracy </a:t>
            </a:r>
          </a:p>
          <a:p>
            <a:r>
              <a:rPr lang="de-DE" altLang="en-US" sz="1000" b="1" dirty="0" smtClean="0">
                <a:solidFill>
                  <a:schemeClr val="accent6"/>
                </a:solidFill>
              </a:rPr>
              <a:t>COS-CC</a:t>
            </a:r>
            <a:endParaRPr lang="de-DE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116" name="Text Box 37____________________________________________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197126" y="3925386"/>
            <a:ext cx="1191440" cy="3657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Inv. Accuracy MAZE</a:t>
            </a:r>
            <a:endParaRPr lang="de-DE" altLang="en-US" sz="1000" b="1" dirty="0"/>
          </a:p>
        </p:txBody>
      </p:sp>
      <p:sp>
        <p:nvSpPr>
          <p:cNvPr id="134" name="Text Box 37____________________________________________________________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40265" y="3925386"/>
            <a:ext cx="1027518" cy="3657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Lean@ChP</a:t>
            </a:r>
            <a:endParaRPr lang="de-DE" altLang="en-US" sz="1000" b="1" dirty="0"/>
          </a:p>
        </p:txBody>
      </p:sp>
      <p:sp>
        <p:nvSpPr>
          <p:cNvPr id="137" name="Text Box 37______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4371204" y="1881475"/>
            <a:ext cx="1182054" cy="5486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Budget</a:t>
            </a:r>
            <a:br>
              <a:rPr lang="de-DE" altLang="en-US" sz="1000" b="1" dirty="0" smtClean="0">
                <a:solidFill>
                  <a:schemeClr val="accent3"/>
                </a:solidFill>
              </a:rPr>
            </a:br>
            <a:r>
              <a:rPr lang="de-DE" altLang="en-US" sz="1000" b="1" dirty="0" smtClean="0">
                <a:solidFill>
                  <a:schemeClr val="accent3"/>
                </a:solidFill>
              </a:rPr>
              <a:t>COS GS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07" name="Text Box 45__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28531" y="3205098"/>
            <a:ext cx="16002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1"/>
                </a:solidFill>
              </a:rPr>
              <a:t>Ramp-up/Ramp-down</a:t>
            </a:r>
            <a:endParaRPr lang="de-DE" altLang="en-US" sz="1000" b="1" dirty="0">
              <a:solidFill>
                <a:schemeClr val="accent1"/>
              </a:solidFill>
            </a:endParaRPr>
          </a:p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1"/>
                </a:solidFill>
              </a:rPr>
              <a:t>CRIN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14" name="Text Box 45__________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973062" y="3205098"/>
            <a:ext cx="16002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1"/>
                </a:solidFill>
              </a:rPr>
              <a:t>Ramp-up/Ramp-down</a:t>
            </a:r>
            <a:endParaRPr lang="de-DE" altLang="en-US" sz="1000" b="1" dirty="0">
              <a:solidFill>
                <a:schemeClr val="accent1"/>
              </a:solidFill>
            </a:endParaRPr>
          </a:p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1"/>
                </a:solidFill>
              </a:rPr>
              <a:t>Nozzle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24" name="Text Box 45___________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5276160" y="3205098"/>
            <a:ext cx="16002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Ramp-up/Ramp-down</a:t>
            </a:r>
            <a:endParaRPr lang="de-DE" altLang="en-US" sz="1000" b="1" dirty="0">
              <a:solidFill>
                <a:schemeClr val="accent3"/>
              </a:solidFill>
            </a:endParaRPr>
          </a:p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HDEV5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25" name="Text Box 45____________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616424" y="3206700"/>
            <a:ext cx="16002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Ramp-up/Ramp-down</a:t>
            </a:r>
            <a:endParaRPr lang="de-DE" altLang="en-US" sz="1000" b="1" dirty="0">
              <a:solidFill>
                <a:schemeClr val="accent3"/>
              </a:solidFill>
            </a:endParaRPr>
          </a:p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EV14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52" name="Text Box 45_____________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927530" y="3205098"/>
            <a:ext cx="16002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Ramp-up/Ramp-down</a:t>
            </a:r>
            <a:endParaRPr lang="de-DE" altLang="en-US" sz="1000" b="1" dirty="0">
              <a:solidFill>
                <a:schemeClr val="accent3"/>
              </a:solidFill>
            </a:endParaRPr>
          </a:p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HDP5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53" name="Text Box 45______________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8609716" y="3205098"/>
            <a:ext cx="16002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6"/>
                </a:solidFill>
              </a:rPr>
              <a:t>Ramp-up/Ramp-down</a:t>
            </a:r>
            <a:endParaRPr lang="de-DE" altLang="en-US" sz="1000" b="1" dirty="0">
              <a:solidFill>
                <a:schemeClr val="accent6"/>
              </a:solidFill>
            </a:endParaRPr>
          </a:p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6"/>
                </a:solidFill>
              </a:rPr>
              <a:t>ESP9, IPB</a:t>
            </a:r>
            <a:endParaRPr lang="de-DE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154" name="Text Box 45_________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365590" y="4364298"/>
            <a:ext cx="1600200" cy="3657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1"/>
                </a:solidFill>
              </a:rPr>
              <a:t>PM Completion Rate</a:t>
            </a:r>
            <a:endParaRPr lang="de-DE" altLang="en-US" sz="1000" b="1" dirty="0">
              <a:solidFill>
                <a:schemeClr val="accent1"/>
              </a:solidFill>
            </a:endParaRPr>
          </a:p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1"/>
                </a:solidFill>
              </a:rPr>
              <a:t>CRIN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55" name="Text Box 45_______________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2016607" y="4364298"/>
            <a:ext cx="1600200" cy="3657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1"/>
                </a:solidFill>
              </a:rPr>
              <a:t>PM Completion Rate</a:t>
            </a:r>
            <a:endParaRPr lang="de-DE" altLang="en-US" sz="1000" b="1" dirty="0">
              <a:solidFill>
                <a:schemeClr val="accent1"/>
              </a:solidFill>
            </a:endParaRPr>
          </a:p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1"/>
                </a:solidFill>
              </a:rPr>
              <a:t>Nozzle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57" name="Text Box 45________________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659969" y="4364298"/>
            <a:ext cx="1600200" cy="3657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PM Completion Rate</a:t>
            </a:r>
            <a:endParaRPr lang="de-DE" altLang="en-US" sz="1000" b="1" dirty="0">
              <a:solidFill>
                <a:schemeClr val="accent3"/>
              </a:solidFill>
            </a:endParaRPr>
          </a:p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EV14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58" name="Text Box 45_________________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5317916" y="4364298"/>
            <a:ext cx="1600200" cy="3657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PM Completion Rate</a:t>
            </a:r>
            <a:endParaRPr lang="de-DE" altLang="en-US" sz="1000" b="1" dirty="0">
              <a:solidFill>
                <a:schemeClr val="accent3"/>
              </a:solidFill>
            </a:endParaRPr>
          </a:p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HDEV5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59" name="Text Box 45__________________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965932" y="4364298"/>
            <a:ext cx="1600200" cy="3657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PM Completion Rate</a:t>
            </a:r>
            <a:endParaRPr lang="de-DE" altLang="en-US" sz="1000" b="1" dirty="0">
              <a:solidFill>
                <a:schemeClr val="accent3"/>
              </a:solidFill>
            </a:endParaRPr>
          </a:p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HDP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60" name="Text Box 45___________________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8656238" y="4364298"/>
            <a:ext cx="1600200" cy="3657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6"/>
                </a:solidFill>
              </a:rPr>
              <a:t>PM Completion Rate</a:t>
            </a:r>
            <a:endParaRPr lang="de-DE" altLang="en-US" sz="1000" b="1" dirty="0">
              <a:solidFill>
                <a:schemeClr val="accent6"/>
              </a:solidFill>
            </a:endParaRPr>
          </a:p>
          <a:p>
            <a:pPr algn="l">
              <a:spcBef>
                <a:spcPts val="0"/>
              </a:spcBef>
            </a:pPr>
            <a:r>
              <a:rPr lang="de-DE" altLang="en-US" sz="1000" b="1" dirty="0" smtClean="0">
                <a:solidFill>
                  <a:schemeClr val="accent6"/>
                </a:solidFill>
              </a:rPr>
              <a:t>ESP9</a:t>
            </a:r>
            <a:endParaRPr lang="de-DE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104" name="Text Box 37_________________________________________________________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1392520" y="3925386"/>
            <a:ext cx="1273216" cy="3657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Audit Findings</a:t>
            </a:r>
            <a:endParaRPr lang="de-DE" altLang="en-US" sz="1000" b="1" dirty="0"/>
          </a:p>
        </p:txBody>
      </p:sp>
      <p:sp>
        <p:nvSpPr>
          <p:cNvPr id="117" name="Text Box 45_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2003416" y="4915707"/>
            <a:ext cx="1150171" cy="5486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Safety </a:t>
            </a:r>
          </a:p>
        </p:txBody>
      </p:sp>
      <p:sp>
        <p:nvSpPr>
          <p:cNvPr id="131" name="Text Box 45___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331477" y="4914097"/>
            <a:ext cx="1188034" cy="5486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Staffing:</a:t>
            </a:r>
          </a:p>
          <a:p>
            <a:r>
              <a:rPr lang="de-DE" altLang="en-US" sz="1000" b="1" dirty="0" smtClean="0"/>
              <a:t> Ind. PC</a:t>
            </a:r>
            <a:endParaRPr lang="de-DE" altLang="en-US" sz="1000" b="1" dirty="0"/>
          </a:p>
        </p:txBody>
      </p:sp>
      <p:sp>
        <p:nvSpPr>
          <p:cNvPr id="132" name="Text Box 45____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88758" y="4923606"/>
            <a:ext cx="1258517" cy="5486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Staffing: Need/Demand</a:t>
            </a:r>
            <a:endParaRPr lang="de-DE" altLang="en-US" sz="1000" b="1" dirty="0"/>
          </a:p>
        </p:txBody>
      </p:sp>
      <p:sp>
        <p:nvSpPr>
          <p:cNvPr id="136" name="Text Box 45_____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7628517" y="4924861"/>
            <a:ext cx="1211804" cy="5486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Associate Satisfaction </a:t>
            </a:r>
          </a:p>
        </p:txBody>
      </p:sp>
      <p:sp>
        <p:nvSpPr>
          <p:cNvPr id="145" name="Text Box 45______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6266447" y="4931068"/>
            <a:ext cx="1184360" cy="5486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We lead ChP</a:t>
            </a:r>
            <a:endParaRPr lang="de-DE" altLang="en-US" sz="1000" b="1" dirty="0"/>
          </a:p>
        </p:txBody>
      </p:sp>
      <p:sp>
        <p:nvSpPr>
          <p:cNvPr id="147" name="Text Box 45________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9048998" y="4914097"/>
            <a:ext cx="1123049" cy="5486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Inspiring Working Condition</a:t>
            </a:r>
            <a:endParaRPr lang="de-DE" altLang="en-US" sz="1000" b="1" dirty="0"/>
          </a:p>
        </p:txBody>
      </p:sp>
      <p:sp>
        <p:nvSpPr>
          <p:cNvPr id="113" name="TextBox 112"/>
          <p:cNvSpPr txBox="1"/>
          <p:nvPr>
            <p:custDataLst>
              <p:tags r:id="rId45"/>
            </p:custDataLst>
          </p:nvPr>
        </p:nvSpPr>
        <p:spPr>
          <a:xfrm>
            <a:off x="3848728" y="1986107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120" name="TextBox 119"/>
          <p:cNvSpPr txBox="1"/>
          <p:nvPr>
            <p:custDataLst>
              <p:tags r:id="rId46"/>
            </p:custDataLst>
          </p:nvPr>
        </p:nvSpPr>
        <p:spPr>
          <a:xfrm>
            <a:off x="3852875" y="2259704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135" name="TextBox 134"/>
          <p:cNvSpPr txBox="1"/>
          <p:nvPr>
            <p:custDataLst>
              <p:tags r:id="rId47"/>
            </p:custDataLst>
          </p:nvPr>
        </p:nvSpPr>
        <p:spPr>
          <a:xfrm>
            <a:off x="3846587" y="2112623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164" name="TextBox 163"/>
          <p:cNvSpPr txBox="1"/>
          <p:nvPr>
            <p:custDataLst>
              <p:tags r:id="rId48"/>
            </p:custDataLst>
          </p:nvPr>
        </p:nvSpPr>
        <p:spPr>
          <a:xfrm>
            <a:off x="5107664" y="1987342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178" name="TextBox 177"/>
          <p:cNvSpPr txBox="1"/>
          <p:nvPr>
            <p:custDataLst>
              <p:tags r:id="rId49"/>
            </p:custDataLst>
          </p:nvPr>
        </p:nvSpPr>
        <p:spPr>
          <a:xfrm>
            <a:off x="5111811" y="2260939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180" name="TextBox 179"/>
          <p:cNvSpPr txBox="1"/>
          <p:nvPr>
            <p:custDataLst>
              <p:tags r:id="rId50"/>
            </p:custDataLst>
          </p:nvPr>
        </p:nvSpPr>
        <p:spPr>
          <a:xfrm>
            <a:off x="5105523" y="2122567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181" name="TextBox 180"/>
          <p:cNvSpPr txBox="1"/>
          <p:nvPr>
            <p:custDataLst>
              <p:tags r:id="rId51"/>
            </p:custDataLst>
          </p:nvPr>
        </p:nvSpPr>
        <p:spPr>
          <a:xfrm>
            <a:off x="7593395" y="1989853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186" name="TextBox 185"/>
          <p:cNvSpPr txBox="1"/>
          <p:nvPr>
            <p:custDataLst>
              <p:tags r:id="rId52"/>
            </p:custDataLst>
          </p:nvPr>
        </p:nvSpPr>
        <p:spPr>
          <a:xfrm>
            <a:off x="7597542" y="2263450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187" name="TextBox 186"/>
          <p:cNvSpPr txBox="1"/>
          <p:nvPr>
            <p:custDataLst>
              <p:tags r:id="rId53"/>
            </p:custDataLst>
          </p:nvPr>
        </p:nvSpPr>
        <p:spPr>
          <a:xfrm>
            <a:off x="7591254" y="2125078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graphicFrame>
        <p:nvGraphicFramePr>
          <p:cNvPr id="2" name="Object 1"/>
          <p:cNvGraphicFramePr>
            <a:graphicFrameLocks/>
          </p:cNvGraphicFramePr>
          <p:nvPr>
            <p:custDataLst>
              <p:tags r:id="rId54"/>
            </p:custDataLst>
            <p:extLst>
              <p:ext uri="{D42A27DB-BD31-4B8C-83A1-F6EECF244321}">
                <p14:modId xmlns:p14="http://schemas.microsoft.com/office/powerpoint/2010/main" val="3911363489"/>
              </p:ext>
            </p:extLst>
          </p:nvPr>
        </p:nvGraphicFramePr>
        <p:xfrm>
          <a:off x="6329363" y="1379538"/>
          <a:ext cx="182562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22" name="Worksheet" r:id="rId116" imgW="1150443" imgH="175197" progId="Excel.Sheet.12">
                  <p:link updateAutomatic="1"/>
                </p:oleObj>
              </mc:Choice>
              <mc:Fallback>
                <p:oleObj name="Worksheet" r:id="rId11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17"/>
                      <a:stretch>
                        <a:fillRect/>
                      </a:stretch>
                    </p:blipFill>
                    <p:spPr>
                      <a:xfrm>
                        <a:off x="6329363" y="1379538"/>
                        <a:ext cx="182562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/>
          </p:cNvGraphicFramePr>
          <p:nvPr>
            <p:custDataLst>
              <p:tags r:id="rId55"/>
            </p:custDataLst>
            <p:extLst>
              <p:ext uri="{D42A27DB-BD31-4B8C-83A1-F6EECF244321}">
                <p14:modId xmlns:p14="http://schemas.microsoft.com/office/powerpoint/2010/main" val="699142499"/>
              </p:ext>
            </p:extLst>
          </p:nvPr>
        </p:nvGraphicFramePr>
        <p:xfrm>
          <a:off x="6330950" y="1671638"/>
          <a:ext cx="18732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23" name="Worksheet" r:id="rId118" imgW="1150443" imgH="175197" progId="Excel.Sheet.12">
                  <p:link updateAutomatic="1"/>
                </p:oleObj>
              </mc:Choice>
              <mc:Fallback>
                <p:oleObj name="Worksheet" r:id="rId11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19"/>
                      <a:stretch>
                        <a:fillRect/>
                      </a:stretch>
                    </p:blipFill>
                    <p:spPr>
                      <a:xfrm>
                        <a:off x="6330950" y="1671638"/>
                        <a:ext cx="18732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/>
          </p:cNvGraphicFramePr>
          <p:nvPr>
            <p:custDataLst>
              <p:tags r:id="rId56"/>
            </p:custDataLst>
            <p:extLst>
              <p:ext uri="{D42A27DB-BD31-4B8C-83A1-F6EECF244321}">
                <p14:modId xmlns:p14="http://schemas.microsoft.com/office/powerpoint/2010/main" val="1853078475"/>
              </p:ext>
            </p:extLst>
          </p:nvPr>
        </p:nvGraphicFramePr>
        <p:xfrm>
          <a:off x="6330950" y="1531938"/>
          <a:ext cx="187325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24" name="Worksheet" r:id="rId120" imgW="1150443" imgH="175197" progId="Excel.Sheet.12">
                  <p:link updateAutomatic="1"/>
                </p:oleObj>
              </mc:Choice>
              <mc:Fallback>
                <p:oleObj name="Worksheet" r:id="rId12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21"/>
                      <a:stretch>
                        <a:fillRect/>
                      </a:stretch>
                    </p:blipFill>
                    <p:spPr>
                      <a:xfrm>
                        <a:off x="6330950" y="1531938"/>
                        <a:ext cx="187325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/>
          </p:cNvGraphicFramePr>
          <p:nvPr>
            <p:custDataLst>
              <p:tags r:id="rId57"/>
            </p:custDataLst>
            <p:extLst>
              <p:ext uri="{D42A27DB-BD31-4B8C-83A1-F6EECF244321}">
                <p14:modId xmlns:p14="http://schemas.microsoft.com/office/powerpoint/2010/main" val="3378593435"/>
              </p:ext>
            </p:extLst>
          </p:nvPr>
        </p:nvGraphicFramePr>
        <p:xfrm>
          <a:off x="7764463" y="1966913"/>
          <a:ext cx="188912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25" name="Worksheet" r:id="rId122" imgW="1150443" imgH="175197" progId="Excel.Sheet.12">
                  <p:link updateAutomatic="1"/>
                </p:oleObj>
              </mc:Choice>
              <mc:Fallback>
                <p:oleObj name="Worksheet" r:id="rId12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23"/>
                      <a:stretch>
                        <a:fillRect/>
                      </a:stretch>
                    </p:blipFill>
                    <p:spPr>
                      <a:xfrm>
                        <a:off x="7764463" y="1966913"/>
                        <a:ext cx="188912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/>
          </p:cNvGraphicFramePr>
          <p:nvPr>
            <p:custDataLst>
              <p:tags r:id="rId58"/>
            </p:custDataLst>
            <p:extLst>
              <p:ext uri="{D42A27DB-BD31-4B8C-83A1-F6EECF244321}">
                <p14:modId xmlns:p14="http://schemas.microsoft.com/office/powerpoint/2010/main" val="3000977296"/>
              </p:ext>
            </p:extLst>
          </p:nvPr>
        </p:nvGraphicFramePr>
        <p:xfrm>
          <a:off x="7764463" y="2273300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26" name="Worksheet" r:id="rId124" imgW="1150443" imgH="175197" progId="Excel.Sheet.12">
                  <p:link updateAutomatic="1"/>
                </p:oleObj>
              </mc:Choice>
              <mc:Fallback>
                <p:oleObj name="Worksheet" r:id="rId12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23"/>
                      <a:stretch>
                        <a:fillRect/>
                      </a:stretch>
                    </p:blipFill>
                    <p:spPr>
                      <a:xfrm>
                        <a:off x="7764463" y="2273300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/>
          </p:cNvGraphicFramePr>
          <p:nvPr>
            <p:custDataLst>
              <p:tags r:id="rId59"/>
            </p:custDataLst>
            <p:extLst>
              <p:ext uri="{D42A27DB-BD31-4B8C-83A1-F6EECF244321}">
                <p14:modId xmlns:p14="http://schemas.microsoft.com/office/powerpoint/2010/main" val="3695736757"/>
              </p:ext>
            </p:extLst>
          </p:nvPr>
        </p:nvGraphicFramePr>
        <p:xfrm>
          <a:off x="7764463" y="2114550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27" name="Worksheet" r:id="rId125" imgW="1150443" imgH="175197" progId="Excel.Sheet.12">
                  <p:link updateAutomatic="1"/>
                </p:oleObj>
              </mc:Choice>
              <mc:Fallback>
                <p:oleObj name="Worksheet" r:id="rId12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26"/>
                      <a:stretch>
                        <a:fillRect/>
                      </a:stretch>
                    </p:blipFill>
                    <p:spPr>
                      <a:xfrm>
                        <a:off x="7764463" y="2114550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/>
          </p:cNvGraphicFramePr>
          <p:nvPr>
            <p:custDataLst>
              <p:tags r:id="rId60"/>
            </p:custDataLst>
            <p:extLst>
              <p:ext uri="{D42A27DB-BD31-4B8C-83A1-F6EECF244321}">
                <p14:modId xmlns:p14="http://schemas.microsoft.com/office/powerpoint/2010/main" val="122061846"/>
              </p:ext>
            </p:extLst>
          </p:nvPr>
        </p:nvGraphicFramePr>
        <p:xfrm>
          <a:off x="1720850" y="3481388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28" name="Worksheet" r:id="rId127" imgW="1150443" imgH="175197" progId="Excel.Sheet.12">
                  <p:link updateAutomatic="1"/>
                </p:oleObj>
              </mc:Choice>
              <mc:Fallback>
                <p:oleObj name="Worksheet" r:id="rId12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28"/>
                      <a:stretch>
                        <a:fillRect/>
                      </a:stretch>
                    </p:blipFill>
                    <p:spPr>
                      <a:xfrm>
                        <a:off x="1720850" y="3481388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/>
          </p:cNvGraphicFramePr>
          <p:nvPr>
            <p:custDataLst>
              <p:tags r:id="rId61"/>
            </p:custDataLst>
            <p:extLst>
              <p:ext uri="{D42A27DB-BD31-4B8C-83A1-F6EECF244321}">
                <p14:modId xmlns:p14="http://schemas.microsoft.com/office/powerpoint/2010/main" val="320008698"/>
              </p:ext>
            </p:extLst>
          </p:nvPr>
        </p:nvGraphicFramePr>
        <p:xfrm>
          <a:off x="3367088" y="3482975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29" name="Worksheet" r:id="rId129" imgW="1150443" imgH="175197" progId="Excel.Sheet.12">
                  <p:link updateAutomatic="1"/>
                </p:oleObj>
              </mc:Choice>
              <mc:Fallback>
                <p:oleObj name="Worksheet" r:id="rId12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28"/>
                      <a:stretch>
                        <a:fillRect/>
                      </a:stretch>
                    </p:blipFill>
                    <p:spPr>
                      <a:xfrm>
                        <a:off x="3367088" y="3482975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/>
          </p:cNvGraphicFramePr>
          <p:nvPr>
            <p:custDataLst>
              <p:tags r:id="rId62"/>
            </p:custDataLst>
            <p:extLst>
              <p:ext uri="{D42A27DB-BD31-4B8C-83A1-F6EECF244321}">
                <p14:modId xmlns:p14="http://schemas.microsoft.com/office/powerpoint/2010/main" val="1271767860"/>
              </p:ext>
            </p:extLst>
          </p:nvPr>
        </p:nvGraphicFramePr>
        <p:xfrm>
          <a:off x="5024438" y="3482975"/>
          <a:ext cx="188912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30" name="Worksheet" r:id="rId130" imgW="1150443" imgH="175197" progId="Excel.Sheet.12">
                  <p:link updateAutomatic="1"/>
                </p:oleObj>
              </mc:Choice>
              <mc:Fallback>
                <p:oleObj name="Worksheet" r:id="rId13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28"/>
                      <a:stretch>
                        <a:fillRect/>
                      </a:stretch>
                    </p:blipFill>
                    <p:spPr>
                      <a:xfrm>
                        <a:off x="5024438" y="3482975"/>
                        <a:ext cx="188912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/>
          </p:cNvGraphicFramePr>
          <p:nvPr>
            <p:custDataLst>
              <p:tags r:id="rId63"/>
            </p:custDataLst>
            <p:extLst>
              <p:ext uri="{D42A27DB-BD31-4B8C-83A1-F6EECF244321}">
                <p14:modId xmlns:p14="http://schemas.microsoft.com/office/powerpoint/2010/main" val="3738882689"/>
              </p:ext>
            </p:extLst>
          </p:nvPr>
        </p:nvGraphicFramePr>
        <p:xfrm>
          <a:off x="6681788" y="3482975"/>
          <a:ext cx="188912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31" name="Worksheet" r:id="rId131" imgW="1150443" imgH="175197" progId="Excel.Sheet.12">
                  <p:link updateAutomatic="1"/>
                </p:oleObj>
              </mc:Choice>
              <mc:Fallback>
                <p:oleObj name="Worksheet" r:id="rId13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28"/>
                      <a:stretch>
                        <a:fillRect/>
                      </a:stretch>
                    </p:blipFill>
                    <p:spPr>
                      <a:xfrm>
                        <a:off x="6681788" y="3482975"/>
                        <a:ext cx="188912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/>
          </p:cNvGraphicFramePr>
          <p:nvPr>
            <p:custDataLst>
              <p:tags r:id="rId64"/>
            </p:custDataLst>
            <p:extLst>
              <p:ext uri="{D42A27DB-BD31-4B8C-83A1-F6EECF244321}">
                <p14:modId xmlns:p14="http://schemas.microsoft.com/office/powerpoint/2010/main" val="3199690801"/>
              </p:ext>
            </p:extLst>
          </p:nvPr>
        </p:nvGraphicFramePr>
        <p:xfrm>
          <a:off x="8331200" y="3482975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32" name="Worksheet" r:id="rId132" imgW="1150443" imgH="175197" progId="Excel.Sheet.12">
                  <p:link updateAutomatic="1"/>
                </p:oleObj>
              </mc:Choice>
              <mc:Fallback>
                <p:oleObj name="Worksheet" r:id="rId13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28"/>
                      <a:stretch>
                        <a:fillRect/>
                      </a:stretch>
                    </p:blipFill>
                    <p:spPr>
                      <a:xfrm>
                        <a:off x="8331200" y="3482975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/>
          </p:cNvGraphicFramePr>
          <p:nvPr>
            <p:custDataLst>
              <p:tags r:id="rId65"/>
            </p:custDataLst>
            <p:extLst>
              <p:ext uri="{D42A27DB-BD31-4B8C-83A1-F6EECF244321}">
                <p14:modId xmlns:p14="http://schemas.microsoft.com/office/powerpoint/2010/main" val="4165591899"/>
              </p:ext>
            </p:extLst>
          </p:nvPr>
        </p:nvGraphicFramePr>
        <p:xfrm>
          <a:off x="10006013" y="3482975"/>
          <a:ext cx="185737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33" name="Worksheet" r:id="rId133" imgW="1150443" imgH="175197" progId="Excel.Sheet.12">
                  <p:link updateAutomatic="1"/>
                </p:oleObj>
              </mc:Choice>
              <mc:Fallback>
                <p:oleObj name="Worksheet" r:id="rId13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34"/>
                      <a:stretch>
                        <a:fillRect/>
                      </a:stretch>
                    </p:blipFill>
                    <p:spPr>
                      <a:xfrm>
                        <a:off x="10006013" y="3482975"/>
                        <a:ext cx="185737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" name="TextBox 188"/>
          <p:cNvSpPr txBox="1"/>
          <p:nvPr>
            <p:custDataLst>
              <p:tags r:id="rId66"/>
            </p:custDataLst>
          </p:nvPr>
        </p:nvSpPr>
        <p:spPr>
          <a:xfrm>
            <a:off x="4081685" y="5320306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190" name="TextBox 189"/>
          <p:cNvSpPr txBox="1"/>
          <p:nvPr>
            <p:custDataLst>
              <p:tags r:id="rId67"/>
            </p:custDataLst>
          </p:nvPr>
        </p:nvSpPr>
        <p:spPr>
          <a:xfrm>
            <a:off x="4084868" y="5156874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graphicFrame>
        <p:nvGraphicFramePr>
          <p:cNvPr id="23" name="Object 22"/>
          <p:cNvGraphicFramePr>
            <a:graphicFrameLocks/>
          </p:cNvGraphicFramePr>
          <p:nvPr>
            <p:custDataLst>
              <p:tags r:id="rId68"/>
            </p:custDataLst>
            <p:extLst>
              <p:ext uri="{D42A27DB-BD31-4B8C-83A1-F6EECF244321}">
                <p14:modId xmlns:p14="http://schemas.microsoft.com/office/powerpoint/2010/main" val="2522208247"/>
              </p:ext>
            </p:extLst>
          </p:nvPr>
        </p:nvGraphicFramePr>
        <p:xfrm>
          <a:off x="2430463" y="3978275"/>
          <a:ext cx="187325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34" name="Worksheet" r:id="rId135" imgW="1150443" imgH="175197" progId="Excel.Sheet.12">
                  <p:link updateAutomatic="1"/>
                </p:oleObj>
              </mc:Choice>
              <mc:Fallback>
                <p:oleObj name="Worksheet" r:id="rId13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28"/>
                      <a:stretch>
                        <a:fillRect/>
                      </a:stretch>
                    </p:blipFill>
                    <p:spPr>
                      <a:xfrm>
                        <a:off x="2430463" y="3978275"/>
                        <a:ext cx="187325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/>
          </p:cNvGraphicFramePr>
          <p:nvPr>
            <p:custDataLst>
              <p:tags r:id="rId69"/>
            </p:custDataLst>
            <p:extLst>
              <p:ext uri="{D42A27DB-BD31-4B8C-83A1-F6EECF244321}">
                <p14:modId xmlns:p14="http://schemas.microsoft.com/office/powerpoint/2010/main" val="4231940827"/>
              </p:ext>
            </p:extLst>
          </p:nvPr>
        </p:nvGraphicFramePr>
        <p:xfrm>
          <a:off x="3702050" y="3978275"/>
          <a:ext cx="1905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35" name="Worksheet" r:id="rId136" imgW="1150443" imgH="175197" progId="Excel.Sheet.12">
                  <p:link updateAutomatic="1"/>
                </p:oleObj>
              </mc:Choice>
              <mc:Fallback>
                <p:oleObj name="Worksheet" r:id="rId13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28"/>
                      <a:stretch>
                        <a:fillRect/>
                      </a:stretch>
                    </p:blipFill>
                    <p:spPr>
                      <a:xfrm>
                        <a:off x="3702050" y="3978275"/>
                        <a:ext cx="19050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/>
          </p:cNvGraphicFramePr>
          <p:nvPr>
            <p:custDataLst>
              <p:tags r:id="rId70"/>
            </p:custDataLst>
            <p:extLst>
              <p:ext uri="{D42A27DB-BD31-4B8C-83A1-F6EECF244321}">
                <p14:modId xmlns:p14="http://schemas.microsoft.com/office/powerpoint/2010/main" val="3101278756"/>
              </p:ext>
            </p:extLst>
          </p:nvPr>
        </p:nvGraphicFramePr>
        <p:xfrm>
          <a:off x="4770438" y="3971925"/>
          <a:ext cx="187325" cy="11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36" name="Worksheet" r:id="rId137" imgW="1150443" imgH="175197" progId="Excel.Sheet.12">
                  <p:link updateAutomatic="1"/>
                </p:oleObj>
              </mc:Choice>
              <mc:Fallback>
                <p:oleObj name="Worksheet" r:id="rId13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28"/>
                      <a:stretch>
                        <a:fillRect/>
                      </a:stretch>
                    </p:blipFill>
                    <p:spPr>
                      <a:xfrm>
                        <a:off x="4770438" y="3971925"/>
                        <a:ext cx="187325" cy="115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/>
          </p:cNvGraphicFramePr>
          <p:nvPr>
            <p:custDataLst>
              <p:tags r:id="rId71"/>
            </p:custDataLst>
            <p:extLst>
              <p:ext uri="{D42A27DB-BD31-4B8C-83A1-F6EECF244321}">
                <p14:modId xmlns:p14="http://schemas.microsoft.com/office/powerpoint/2010/main" val="1681250381"/>
              </p:ext>
            </p:extLst>
          </p:nvPr>
        </p:nvGraphicFramePr>
        <p:xfrm>
          <a:off x="5962650" y="4000500"/>
          <a:ext cx="185738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37" name="Worksheet" r:id="rId138" imgW="1150443" imgH="175197" progId="Excel.Sheet.12">
                  <p:link updateAutomatic="1"/>
                </p:oleObj>
              </mc:Choice>
              <mc:Fallback>
                <p:oleObj name="Worksheet" r:id="rId13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28"/>
                      <a:stretch>
                        <a:fillRect/>
                      </a:stretch>
                    </p:blipFill>
                    <p:spPr>
                      <a:xfrm>
                        <a:off x="5962650" y="4000500"/>
                        <a:ext cx="185738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/>
          </p:cNvGraphicFramePr>
          <p:nvPr>
            <p:custDataLst>
              <p:tags r:id="rId72"/>
            </p:custDataLst>
            <p:extLst>
              <p:ext uri="{D42A27DB-BD31-4B8C-83A1-F6EECF244321}">
                <p14:modId xmlns:p14="http://schemas.microsoft.com/office/powerpoint/2010/main" val="2985737012"/>
              </p:ext>
            </p:extLst>
          </p:nvPr>
        </p:nvGraphicFramePr>
        <p:xfrm>
          <a:off x="7165975" y="4019550"/>
          <a:ext cx="187325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38" name="Worksheet" r:id="rId139" imgW="1150443" imgH="175197" progId="Excel.Sheet.12">
                  <p:link updateAutomatic="1"/>
                </p:oleObj>
              </mc:Choice>
              <mc:Fallback>
                <p:oleObj name="Worksheet" r:id="rId13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28"/>
                      <a:stretch>
                        <a:fillRect/>
                      </a:stretch>
                    </p:blipFill>
                    <p:spPr>
                      <a:xfrm>
                        <a:off x="7165975" y="4019550"/>
                        <a:ext cx="187325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/>
          </p:cNvGraphicFramePr>
          <p:nvPr>
            <p:custDataLst>
              <p:tags r:id="rId73"/>
            </p:custDataLst>
            <p:extLst>
              <p:ext uri="{D42A27DB-BD31-4B8C-83A1-F6EECF244321}">
                <p14:modId xmlns:p14="http://schemas.microsoft.com/office/powerpoint/2010/main" val="2691531707"/>
              </p:ext>
            </p:extLst>
          </p:nvPr>
        </p:nvGraphicFramePr>
        <p:xfrm>
          <a:off x="8467725" y="3978275"/>
          <a:ext cx="187325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39" name="Worksheet" r:id="rId140" imgW="1150443" imgH="175197" progId="Excel.Sheet.12">
                  <p:link updateAutomatic="1"/>
                </p:oleObj>
              </mc:Choice>
              <mc:Fallback>
                <p:oleObj name="Worksheet" r:id="rId14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28"/>
                      <a:stretch>
                        <a:fillRect/>
                      </a:stretch>
                    </p:blipFill>
                    <p:spPr>
                      <a:xfrm>
                        <a:off x="8467725" y="3978275"/>
                        <a:ext cx="187325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/>
          </p:cNvGraphicFramePr>
          <p:nvPr>
            <p:custDataLst>
              <p:tags r:id="rId74"/>
            </p:custDataLst>
            <p:extLst>
              <p:ext uri="{D42A27DB-BD31-4B8C-83A1-F6EECF244321}">
                <p14:modId xmlns:p14="http://schemas.microsoft.com/office/powerpoint/2010/main" val="2180434102"/>
              </p:ext>
            </p:extLst>
          </p:nvPr>
        </p:nvGraphicFramePr>
        <p:xfrm>
          <a:off x="9964738" y="3970338"/>
          <a:ext cx="187325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40" name="Worksheet" r:id="rId141" imgW="1150443" imgH="175197" progId="Excel.Sheet.12">
                  <p:link updateAutomatic="1"/>
                </p:oleObj>
              </mc:Choice>
              <mc:Fallback>
                <p:oleObj name="Worksheet" r:id="rId14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28"/>
                      <a:stretch>
                        <a:fillRect/>
                      </a:stretch>
                    </p:blipFill>
                    <p:spPr>
                      <a:xfrm>
                        <a:off x="9964738" y="3970338"/>
                        <a:ext cx="187325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/>
          </p:cNvGraphicFramePr>
          <p:nvPr>
            <p:custDataLst>
              <p:tags r:id="rId75"/>
            </p:custDataLst>
            <p:extLst>
              <p:ext uri="{D42A27DB-BD31-4B8C-83A1-F6EECF244321}">
                <p14:modId xmlns:p14="http://schemas.microsoft.com/office/powerpoint/2010/main" val="3782813196"/>
              </p:ext>
            </p:extLst>
          </p:nvPr>
        </p:nvGraphicFramePr>
        <p:xfrm>
          <a:off x="1733550" y="4418013"/>
          <a:ext cx="19050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41" name="Worksheet" r:id="rId142" imgW="1150443" imgH="175197" progId="Excel.Sheet.12">
                  <p:link updateAutomatic="1"/>
                </p:oleObj>
              </mc:Choice>
              <mc:Fallback>
                <p:oleObj name="Worksheet" r:id="rId14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43"/>
                      <a:stretch>
                        <a:fillRect/>
                      </a:stretch>
                    </p:blipFill>
                    <p:spPr>
                      <a:xfrm>
                        <a:off x="1733550" y="4418013"/>
                        <a:ext cx="19050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/>
          </p:cNvGraphicFramePr>
          <p:nvPr>
            <p:custDataLst>
              <p:tags r:id="rId76"/>
            </p:custDataLst>
            <p:extLst>
              <p:ext uri="{D42A27DB-BD31-4B8C-83A1-F6EECF244321}">
                <p14:modId xmlns:p14="http://schemas.microsoft.com/office/powerpoint/2010/main" val="1724469567"/>
              </p:ext>
            </p:extLst>
          </p:nvPr>
        </p:nvGraphicFramePr>
        <p:xfrm>
          <a:off x="3416300" y="4445000"/>
          <a:ext cx="185738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42" name="Worksheet" r:id="rId144" imgW="1150443" imgH="175197" progId="Excel.Sheet.12">
                  <p:link updateAutomatic="1"/>
                </p:oleObj>
              </mc:Choice>
              <mc:Fallback>
                <p:oleObj name="Worksheet" r:id="rId14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45"/>
                      <a:stretch>
                        <a:fillRect/>
                      </a:stretch>
                    </p:blipFill>
                    <p:spPr>
                      <a:xfrm>
                        <a:off x="3416300" y="4445000"/>
                        <a:ext cx="185738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" name="Object 447"/>
          <p:cNvGraphicFramePr>
            <a:graphicFrameLocks/>
          </p:cNvGraphicFramePr>
          <p:nvPr>
            <p:custDataLst>
              <p:tags r:id="rId77"/>
            </p:custDataLst>
            <p:extLst>
              <p:ext uri="{D42A27DB-BD31-4B8C-83A1-F6EECF244321}">
                <p14:modId xmlns:p14="http://schemas.microsoft.com/office/powerpoint/2010/main" val="2440977636"/>
              </p:ext>
            </p:extLst>
          </p:nvPr>
        </p:nvGraphicFramePr>
        <p:xfrm>
          <a:off x="5057775" y="4408488"/>
          <a:ext cx="185738" cy="11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43" name="Worksheet" r:id="rId146" imgW="1150443" imgH="175197" progId="Excel.Sheet.12">
                  <p:link updateAutomatic="1"/>
                </p:oleObj>
              </mc:Choice>
              <mc:Fallback>
                <p:oleObj name="Worksheet" r:id="rId14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28"/>
                      <a:stretch>
                        <a:fillRect/>
                      </a:stretch>
                    </p:blipFill>
                    <p:spPr>
                      <a:xfrm>
                        <a:off x="5057775" y="4408488"/>
                        <a:ext cx="185738" cy="11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" name="Object 448"/>
          <p:cNvGraphicFramePr>
            <a:graphicFrameLocks/>
          </p:cNvGraphicFramePr>
          <p:nvPr>
            <p:custDataLst>
              <p:tags r:id="rId78"/>
            </p:custDataLst>
            <p:extLst>
              <p:ext uri="{D42A27DB-BD31-4B8C-83A1-F6EECF244321}">
                <p14:modId xmlns:p14="http://schemas.microsoft.com/office/powerpoint/2010/main" val="3591351945"/>
              </p:ext>
            </p:extLst>
          </p:nvPr>
        </p:nvGraphicFramePr>
        <p:xfrm>
          <a:off x="6713538" y="4418013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44" name="Worksheet" r:id="rId147" imgW="1150443" imgH="175197" progId="Excel.Sheet.12">
                  <p:link updateAutomatic="1"/>
                </p:oleObj>
              </mc:Choice>
              <mc:Fallback>
                <p:oleObj name="Worksheet" r:id="rId14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28"/>
                      <a:stretch>
                        <a:fillRect/>
                      </a:stretch>
                    </p:blipFill>
                    <p:spPr>
                      <a:xfrm>
                        <a:off x="6713538" y="4418013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" name="Object 449"/>
          <p:cNvGraphicFramePr>
            <a:graphicFrameLocks/>
          </p:cNvGraphicFramePr>
          <p:nvPr>
            <p:custDataLst>
              <p:tags r:id="rId79"/>
            </p:custDataLst>
            <p:extLst>
              <p:ext uri="{D42A27DB-BD31-4B8C-83A1-F6EECF244321}">
                <p14:modId xmlns:p14="http://schemas.microsoft.com/office/powerpoint/2010/main" val="3467969550"/>
              </p:ext>
            </p:extLst>
          </p:nvPr>
        </p:nvGraphicFramePr>
        <p:xfrm>
          <a:off x="8386763" y="4397375"/>
          <a:ext cx="185737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45" name="Worksheet" r:id="rId148" imgW="1150443" imgH="175197" progId="Excel.Sheet.12">
                  <p:link updateAutomatic="1"/>
                </p:oleObj>
              </mc:Choice>
              <mc:Fallback>
                <p:oleObj name="Worksheet" r:id="rId14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34"/>
                      <a:stretch>
                        <a:fillRect/>
                      </a:stretch>
                    </p:blipFill>
                    <p:spPr>
                      <a:xfrm>
                        <a:off x="8386763" y="4397375"/>
                        <a:ext cx="185737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" name="Object 450"/>
          <p:cNvGraphicFramePr>
            <a:graphicFrameLocks/>
          </p:cNvGraphicFramePr>
          <p:nvPr>
            <p:custDataLst>
              <p:tags r:id="rId80"/>
            </p:custDataLst>
            <p:extLst>
              <p:ext uri="{D42A27DB-BD31-4B8C-83A1-F6EECF244321}">
                <p14:modId xmlns:p14="http://schemas.microsoft.com/office/powerpoint/2010/main" val="592881045"/>
              </p:ext>
            </p:extLst>
          </p:nvPr>
        </p:nvGraphicFramePr>
        <p:xfrm>
          <a:off x="10020300" y="4445000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46" name="Worksheet" r:id="rId149" imgW="1150443" imgH="175197" progId="Excel.Sheet.12">
                  <p:link updateAutomatic="1"/>
                </p:oleObj>
              </mc:Choice>
              <mc:Fallback>
                <p:oleObj name="Worksheet" r:id="rId14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45"/>
                      <a:stretch>
                        <a:fillRect/>
                      </a:stretch>
                    </p:blipFill>
                    <p:spPr>
                      <a:xfrm>
                        <a:off x="10020300" y="4445000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" name="Object 451"/>
          <p:cNvGraphicFramePr>
            <a:graphicFrameLocks/>
          </p:cNvGraphicFramePr>
          <p:nvPr>
            <p:custDataLst>
              <p:tags r:id="rId81"/>
            </p:custDataLst>
            <p:extLst>
              <p:ext uri="{D42A27DB-BD31-4B8C-83A1-F6EECF244321}">
                <p14:modId xmlns:p14="http://schemas.microsoft.com/office/powerpoint/2010/main" val="2931114910"/>
              </p:ext>
            </p:extLst>
          </p:nvPr>
        </p:nvGraphicFramePr>
        <p:xfrm>
          <a:off x="2828925" y="4987925"/>
          <a:ext cx="187325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47" name="Worksheet" r:id="rId150" imgW="1150443" imgH="175197" progId="Excel.Sheet.12">
                  <p:link updateAutomatic="1"/>
                </p:oleObj>
              </mc:Choice>
              <mc:Fallback>
                <p:oleObj name="Worksheet" r:id="rId15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34"/>
                      <a:stretch>
                        <a:fillRect/>
                      </a:stretch>
                    </p:blipFill>
                    <p:spPr>
                      <a:xfrm>
                        <a:off x="2828925" y="4987925"/>
                        <a:ext cx="187325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" name="Object 452"/>
          <p:cNvGraphicFramePr>
            <a:graphicFrameLocks/>
          </p:cNvGraphicFramePr>
          <p:nvPr>
            <p:custDataLst>
              <p:tags r:id="rId82"/>
            </p:custDataLst>
            <p:extLst>
              <p:ext uri="{D42A27DB-BD31-4B8C-83A1-F6EECF244321}">
                <p14:modId xmlns:p14="http://schemas.microsoft.com/office/powerpoint/2010/main" val="21633328"/>
              </p:ext>
            </p:extLst>
          </p:nvPr>
        </p:nvGraphicFramePr>
        <p:xfrm>
          <a:off x="5802313" y="5032375"/>
          <a:ext cx="188912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48" name="Worksheet" r:id="rId151" imgW="1150443" imgH="175197" progId="Excel.Sheet.12">
                  <p:link updateAutomatic="1"/>
                </p:oleObj>
              </mc:Choice>
              <mc:Fallback>
                <p:oleObj name="Worksheet" r:id="rId15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45"/>
                      <a:stretch>
                        <a:fillRect/>
                      </a:stretch>
                    </p:blipFill>
                    <p:spPr>
                      <a:xfrm>
                        <a:off x="5802313" y="5032375"/>
                        <a:ext cx="188912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" name="Object 453"/>
          <p:cNvGraphicFramePr>
            <a:graphicFrameLocks/>
          </p:cNvGraphicFramePr>
          <p:nvPr>
            <p:custDataLst>
              <p:tags r:id="rId83"/>
            </p:custDataLst>
            <p:extLst>
              <p:ext uri="{D42A27DB-BD31-4B8C-83A1-F6EECF244321}">
                <p14:modId xmlns:p14="http://schemas.microsoft.com/office/powerpoint/2010/main" val="2707108598"/>
              </p:ext>
            </p:extLst>
          </p:nvPr>
        </p:nvGraphicFramePr>
        <p:xfrm>
          <a:off x="7256463" y="5000625"/>
          <a:ext cx="187325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49" name="Worksheet" r:id="rId152" imgW="1150443" imgH="175197" progId="Excel.Sheet.12">
                  <p:link updateAutomatic="1"/>
                </p:oleObj>
              </mc:Choice>
              <mc:Fallback>
                <p:oleObj name="Worksheet" r:id="rId15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28"/>
                      <a:stretch>
                        <a:fillRect/>
                      </a:stretch>
                    </p:blipFill>
                    <p:spPr>
                      <a:xfrm>
                        <a:off x="7256463" y="5000625"/>
                        <a:ext cx="187325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" name="Object 454"/>
          <p:cNvGraphicFramePr>
            <a:graphicFrameLocks/>
          </p:cNvGraphicFramePr>
          <p:nvPr>
            <p:custDataLst>
              <p:tags r:id="rId84"/>
            </p:custDataLst>
            <p:extLst>
              <p:ext uri="{D42A27DB-BD31-4B8C-83A1-F6EECF244321}">
                <p14:modId xmlns:p14="http://schemas.microsoft.com/office/powerpoint/2010/main" val="878074905"/>
              </p:ext>
            </p:extLst>
          </p:nvPr>
        </p:nvGraphicFramePr>
        <p:xfrm>
          <a:off x="8594725" y="5024438"/>
          <a:ext cx="188913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50" name="Worksheet" r:id="rId153" imgW="1150443" imgH="175197" progId="Excel.Sheet.12">
                  <p:link updateAutomatic="1"/>
                </p:oleObj>
              </mc:Choice>
              <mc:Fallback>
                <p:oleObj name="Worksheet" r:id="rId15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28"/>
                      <a:stretch>
                        <a:fillRect/>
                      </a:stretch>
                    </p:blipFill>
                    <p:spPr>
                      <a:xfrm>
                        <a:off x="8594725" y="5024438"/>
                        <a:ext cx="188913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6" name="Object 455"/>
          <p:cNvGraphicFramePr>
            <a:graphicFrameLocks/>
          </p:cNvGraphicFramePr>
          <p:nvPr>
            <p:custDataLst>
              <p:tags r:id="rId85"/>
            </p:custDataLst>
            <p:extLst>
              <p:ext uri="{D42A27DB-BD31-4B8C-83A1-F6EECF244321}">
                <p14:modId xmlns:p14="http://schemas.microsoft.com/office/powerpoint/2010/main" val="2472212551"/>
              </p:ext>
            </p:extLst>
          </p:nvPr>
        </p:nvGraphicFramePr>
        <p:xfrm>
          <a:off x="9948863" y="4989513"/>
          <a:ext cx="184150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51" name="Worksheet" r:id="rId154" imgW="1150443" imgH="175197" progId="Excel.Sheet.12">
                  <p:link updateAutomatic="1"/>
                </p:oleObj>
              </mc:Choice>
              <mc:Fallback>
                <p:oleObj name="Worksheet" r:id="rId15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55"/>
                      <a:stretch>
                        <a:fillRect/>
                      </a:stretch>
                    </p:blipFill>
                    <p:spPr>
                      <a:xfrm>
                        <a:off x="9948863" y="4989513"/>
                        <a:ext cx="184150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" name="Object 456"/>
          <p:cNvGraphicFramePr>
            <a:graphicFrameLocks/>
          </p:cNvGraphicFramePr>
          <p:nvPr>
            <p:custDataLst>
              <p:tags r:id="rId86"/>
            </p:custDataLst>
            <p:extLst>
              <p:ext uri="{D42A27DB-BD31-4B8C-83A1-F6EECF244321}">
                <p14:modId xmlns:p14="http://schemas.microsoft.com/office/powerpoint/2010/main" val="4141036956"/>
              </p:ext>
            </p:extLst>
          </p:nvPr>
        </p:nvGraphicFramePr>
        <p:xfrm>
          <a:off x="4240213" y="4994275"/>
          <a:ext cx="187325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52" name="Worksheet" r:id="rId156" imgW="1150443" imgH="175197" progId="Excel.Sheet.12">
                  <p:link updateAutomatic="1"/>
                </p:oleObj>
              </mc:Choice>
              <mc:Fallback>
                <p:oleObj name="Worksheet" r:id="rId15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57"/>
                      <a:stretch>
                        <a:fillRect/>
                      </a:stretch>
                    </p:blipFill>
                    <p:spPr>
                      <a:xfrm>
                        <a:off x="4240213" y="4994275"/>
                        <a:ext cx="187325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" name="Object 457"/>
          <p:cNvGraphicFramePr>
            <a:graphicFrameLocks/>
          </p:cNvGraphicFramePr>
          <p:nvPr>
            <p:custDataLst>
              <p:tags r:id="rId87"/>
            </p:custDataLst>
            <p:extLst>
              <p:ext uri="{D42A27DB-BD31-4B8C-83A1-F6EECF244321}">
                <p14:modId xmlns:p14="http://schemas.microsoft.com/office/powerpoint/2010/main" val="3689518225"/>
              </p:ext>
            </p:extLst>
          </p:nvPr>
        </p:nvGraphicFramePr>
        <p:xfrm>
          <a:off x="4237038" y="5307013"/>
          <a:ext cx="188912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53" name="Worksheet" r:id="rId158" imgW="1150443" imgH="175197" progId="Excel.Sheet.12">
                  <p:link updateAutomatic="1"/>
                </p:oleObj>
              </mc:Choice>
              <mc:Fallback>
                <p:oleObj name="Worksheet" r:id="rId15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59"/>
                      <a:stretch>
                        <a:fillRect/>
                      </a:stretch>
                    </p:blipFill>
                    <p:spPr>
                      <a:xfrm>
                        <a:off x="4237038" y="5307013"/>
                        <a:ext cx="188912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" name="Object 458"/>
          <p:cNvGraphicFramePr>
            <a:graphicFrameLocks/>
          </p:cNvGraphicFramePr>
          <p:nvPr>
            <p:custDataLst>
              <p:tags r:id="rId88"/>
            </p:custDataLst>
            <p:extLst>
              <p:ext uri="{D42A27DB-BD31-4B8C-83A1-F6EECF244321}">
                <p14:modId xmlns:p14="http://schemas.microsoft.com/office/powerpoint/2010/main" val="1752710293"/>
              </p:ext>
            </p:extLst>
          </p:nvPr>
        </p:nvGraphicFramePr>
        <p:xfrm>
          <a:off x="4237038" y="5156200"/>
          <a:ext cx="188912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54" name="Worksheet" r:id="rId160" imgW="1150443" imgH="175197" progId="Excel.Sheet.12">
                  <p:link updateAutomatic="1"/>
                </p:oleObj>
              </mc:Choice>
              <mc:Fallback>
                <p:oleObj name="Worksheet" r:id="rId16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61"/>
                      <a:stretch>
                        <a:fillRect/>
                      </a:stretch>
                    </p:blipFill>
                    <p:spPr>
                      <a:xfrm>
                        <a:off x="4237038" y="5156200"/>
                        <a:ext cx="188912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TextBox 95"/>
          <p:cNvSpPr txBox="1"/>
          <p:nvPr>
            <p:custDataLst>
              <p:tags r:id="rId89"/>
            </p:custDataLst>
          </p:nvPr>
        </p:nvSpPr>
        <p:spPr>
          <a:xfrm>
            <a:off x="4069944" y="5009863"/>
            <a:ext cx="196013" cy="843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PULi</a:t>
            </a:r>
          </a:p>
        </p:txBody>
      </p:sp>
      <p:pic>
        <p:nvPicPr>
          <p:cNvPr id="97" name="Picture 96"/>
          <p:cNvPicPr>
            <a:picLocks noChangeAspect="1"/>
          </p:cNvPicPr>
          <p:nvPr>
            <p:custDataLst>
              <p:tags r:id="rId90"/>
            </p:custDataLst>
          </p:nvPr>
        </p:nvPicPr>
        <p:blipFill rotWithShape="1">
          <a:blip r:embed="rId115"/>
          <a:srcRect l="56300" t="43528" r="31595" b="50381"/>
          <a:stretch/>
        </p:blipFill>
        <p:spPr>
          <a:xfrm>
            <a:off x="303491" y="1169883"/>
            <a:ext cx="1480583" cy="396762"/>
          </a:xfrm>
          <a:prstGeom prst="rect">
            <a:avLst/>
          </a:prstGeom>
        </p:spPr>
      </p:pic>
      <p:sp>
        <p:nvSpPr>
          <p:cNvPr id="98" name="Text Box 37________"/>
          <p:cNvSpPr txBox="1">
            <a:spLocks noChangeArrowheads="1"/>
          </p:cNvSpPr>
          <p:nvPr>
            <p:custDataLst>
              <p:tags r:id="rId91"/>
            </p:custDataLst>
          </p:nvPr>
        </p:nvSpPr>
        <p:spPr bwMode="auto">
          <a:xfrm>
            <a:off x="5629186" y="1881475"/>
            <a:ext cx="1265184" cy="538289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>
                <a:solidFill>
                  <a:schemeClr val="accent6"/>
                </a:solidFill>
              </a:rPr>
              <a:t>Budget</a:t>
            </a:r>
            <a:br>
              <a:rPr lang="de-DE" altLang="en-US" sz="1000" b="1" dirty="0" smtClean="0">
                <a:solidFill>
                  <a:schemeClr val="accent6"/>
                </a:solidFill>
              </a:rPr>
            </a:br>
            <a:r>
              <a:rPr lang="de-DE" altLang="en-US" sz="1000" b="1" dirty="0" smtClean="0">
                <a:solidFill>
                  <a:schemeClr val="accent6"/>
                </a:solidFill>
              </a:rPr>
              <a:t>COS CC</a:t>
            </a:r>
            <a:endParaRPr lang="de-DE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99" name="TextBox 98"/>
          <p:cNvSpPr txBox="1"/>
          <p:nvPr>
            <p:custDataLst>
              <p:tags r:id="rId92"/>
            </p:custDataLst>
          </p:nvPr>
        </p:nvSpPr>
        <p:spPr>
          <a:xfrm>
            <a:off x="6498030" y="1966166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100" name="TextBox 99"/>
          <p:cNvSpPr txBox="1"/>
          <p:nvPr>
            <p:custDataLst>
              <p:tags r:id="rId93"/>
            </p:custDataLst>
          </p:nvPr>
        </p:nvSpPr>
        <p:spPr>
          <a:xfrm>
            <a:off x="6502177" y="2239763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101" name="TextBox 100"/>
          <p:cNvSpPr txBox="1"/>
          <p:nvPr>
            <p:custDataLst>
              <p:tags r:id="rId94"/>
            </p:custDataLst>
          </p:nvPr>
        </p:nvSpPr>
        <p:spPr>
          <a:xfrm>
            <a:off x="6495889" y="2101391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119" name="TextBox 118"/>
          <p:cNvSpPr txBox="1"/>
          <p:nvPr>
            <p:custDataLst>
              <p:tags r:id="rId95"/>
            </p:custDataLst>
          </p:nvPr>
        </p:nvSpPr>
        <p:spPr>
          <a:xfrm>
            <a:off x="6157428" y="1380429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121" name="TextBox 120"/>
          <p:cNvSpPr txBox="1"/>
          <p:nvPr>
            <p:custDataLst>
              <p:tags r:id="rId96"/>
            </p:custDataLst>
          </p:nvPr>
        </p:nvSpPr>
        <p:spPr>
          <a:xfrm>
            <a:off x="6161575" y="1654026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122" name="TextBox 121"/>
          <p:cNvSpPr txBox="1"/>
          <p:nvPr>
            <p:custDataLst>
              <p:tags r:id="rId97"/>
            </p:custDataLst>
          </p:nvPr>
        </p:nvSpPr>
        <p:spPr>
          <a:xfrm>
            <a:off x="6155287" y="1515654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graphicFrame>
        <p:nvGraphicFramePr>
          <p:cNvPr id="123" name="Object 122"/>
          <p:cNvGraphicFramePr>
            <a:graphicFrameLocks/>
          </p:cNvGraphicFramePr>
          <p:nvPr>
            <p:custDataLst>
              <p:tags r:id="rId98"/>
            </p:custDataLst>
            <p:extLst>
              <p:ext uri="{D42A27DB-BD31-4B8C-83A1-F6EECF244321}">
                <p14:modId xmlns:p14="http://schemas.microsoft.com/office/powerpoint/2010/main" val="1562231785"/>
              </p:ext>
            </p:extLst>
          </p:nvPr>
        </p:nvGraphicFramePr>
        <p:xfrm>
          <a:off x="4057650" y="1978025"/>
          <a:ext cx="185738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55" name="Worksheet" r:id="rId162" imgW="1150443" imgH="175197" progId="Excel.Sheet.12">
                  <p:link updateAutomatic="1"/>
                </p:oleObj>
              </mc:Choice>
              <mc:Fallback>
                <p:oleObj name="Worksheet" r:id="rId16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63"/>
                      <a:stretch>
                        <a:fillRect/>
                      </a:stretch>
                    </p:blipFill>
                    <p:spPr>
                      <a:xfrm>
                        <a:off x="4057650" y="1978025"/>
                        <a:ext cx="185738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" name="Object 125"/>
          <p:cNvGraphicFramePr>
            <a:graphicFrameLocks/>
          </p:cNvGraphicFramePr>
          <p:nvPr>
            <p:custDataLst>
              <p:tags r:id="rId99"/>
            </p:custDataLst>
            <p:extLst>
              <p:ext uri="{D42A27DB-BD31-4B8C-83A1-F6EECF244321}">
                <p14:modId xmlns:p14="http://schemas.microsoft.com/office/powerpoint/2010/main" val="845197348"/>
              </p:ext>
            </p:extLst>
          </p:nvPr>
        </p:nvGraphicFramePr>
        <p:xfrm>
          <a:off x="4060825" y="2259013"/>
          <a:ext cx="187325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56" name="Worksheet" r:id="rId164" imgW="1150443" imgH="175197" progId="Excel.Sheet.12">
                  <p:link updateAutomatic="1"/>
                </p:oleObj>
              </mc:Choice>
              <mc:Fallback>
                <p:oleObj name="Worksheet" r:id="rId16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65"/>
                      <a:stretch>
                        <a:fillRect/>
                      </a:stretch>
                    </p:blipFill>
                    <p:spPr>
                      <a:xfrm>
                        <a:off x="4060825" y="2259013"/>
                        <a:ext cx="187325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Object 128"/>
          <p:cNvGraphicFramePr>
            <a:graphicFrameLocks/>
          </p:cNvGraphicFramePr>
          <p:nvPr>
            <p:custDataLst>
              <p:tags r:id="rId100"/>
            </p:custDataLst>
            <p:extLst>
              <p:ext uri="{D42A27DB-BD31-4B8C-83A1-F6EECF244321}">
                <p14:modId xmlns:p14="http://schemas.microsoft.com/office/powerpoint/2010/main" val="1315422805"/>
              </p:ext>
            </p:extLst>
          </p:nvPr>
        </p:nvGraphicFramePr>
        <p:xfrm>
          <a:off x="4060825" y="2114550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57" name="Worksheet" r:id="rId166" imgW="1150443" imgH="175197" progId="Excel.Sheet.12">
                  <p:link updateAutomatic="1"/>
                </p:oleObj>
              </mc:Choice>
              <mc:Fallback>
                <p:oleObj name="Worksheet" r:id="rId16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67"/>
                      <a:stretch>
                        <a:fillRect/>
                      </a:stretch>
                    </p:blipFill>
                    <p:spPr>
                      <a:xfrm>
                        <a:off x="4060825" y="2114550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/>
          </p:cNvGraphicFramePr>
          <p:nvPr>
            <p:custDataLst>
              <p:tags r:id="rId101"/>
            </p:custDataLst>
            <p:extLst>
              <p:ext uri="{D42A27DB-BD31-4B8C-83A1-F6EECF244321}">
                <p14:modId xmlns:p14="http://schemas.microsoft.com/office/powerpoint/2010/main" val="3339499873"/>
              </p:ext>
            </p:extLst>
          </p:nvPr>
        </p:nvGraphicFramePr>
        <p:xfrm>
          <a:off x="5324475" y="1963738"/>
          <a:ext cx="185738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58" name="Worksheet" r:id="rId168" imgW="1150443" imgH="175197" progId="Excel.Sheet.12">
                  <p:link updateAutomatic="1"/>
                </p:oleObj>
              </mc:Choice>
              <mc:Fallback>
                <p:oleObj name="Worksheet" r:id="rId16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69"/>
                      <a:stretch>
                        <a:fillRect/>
                      </a:stretch>
                    </p:blipFill>
                    <p:spPr>
                      <a:xfrm>
                        <a:off x="5324475" y="1963738"/>
                        <a:ext cx="185738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" name="Object 459"/>
          <p:cNvGraphicFramePr>
            <a:graphicFrameLocks/>
          </p:cNvGraphicFramePr>
          <p:nvPr>
            <p:custDataLst>
              <p:tags r:id="rId102"/>
            </p:custDataLst>
            <p:extLst>
              <p:ext uri="{D42A27DB-BD31-4B8C-83A1-F6EECF244321}">
                <p14:modId xmlns:p14="http://schemas.microsoft.com/office/powerpoint/2010/main" val="4192818978"/>
              </p:ext>
            </p:extLst>
          </p:nvPr>
        </p:nvGraphicFramePr>
        <p:xfrm>
          <a:off x="5334000" y="2274888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59" name="Worksheet" r:id="rId170" imgW="1150443" imgH="175197" progId="Excel.Sheet.12">
                  <p:link updateAutomatic="1"/>
                </p:oleObj>
              </mc:Choice>
              <mc:Fallback>
                <p:oleObj name="Worksheet" r:id="rId17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69"/>
                      <a:stretch>
                        <a:fillRect/>
                      </a:stretch>
                    </p:blipFill>
                    <p:spPr>
                      <a:xfrm>
                        <a:off x="5334000" y="2274888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" name="Object 460"/>
          <p:cNvGraphicFramePr>
            <a:graphicFrameLocks/>
          </p:cNvGraphicFramePr>
          <p:nvPr>
            <p:custDataLst>
              <p:tags r:id="rId103"/>
            </p:custDataLst>
            <p:extLst>
              <p:ext uri="{D42A27DB-BD31-4B8C-83A1-F6EECF244321}">
                <p14:modId xmlns:p14="http://schemas.microsoft.com/office/powerpoint/2010/main" val="3423790267"/>
              </p:ext>
            </p:extLst>
          </p:nvPr>
        </p:nvGraphicFramePr>
        <p:xfrm>
          <a:off x="5335588" y="2111375"/>
          <a:ext cx="18415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60" name="Worksheet" r:id="rId171" imgW="1150443" imgH="175197" progId="Excel.Sheet.12">
                  <p:link updateAutomatic="1"/>
                </p:oleObj>
              </mc:Choice>
              <mc:Fallback>
                <p:oleObj name="Worksheet" r:id="rId17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72"/>
                      <a:stretch>
                        <a:fillRect/>
                      </a:stretch>
                    </p:blipFill>
                    <p:spPr>
                      <a:xfrm>
                        <a:off x="5335588" y="2111375"/>
                        <a:ext cx="184150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" name="Object 461"/>
          <p:cNvGraphicFramePr>
            <a:graphicFrameLocks/>
          </p:cNvGraphicFramePr>
          <p:nvPr>
            <p:custDataLst>
              <p:tags r:id="rId104"/>
            </p:custDataLst>
            <p:extLst>
              <p:ext uri="{D42A27DB-BD31-4B8C-83A1-F6EECF244321}">
                <p14:modId xmlns:p14="http://schemas.microsoft.com/office/powerpoint/2010/main" val="4224482576"/>
              </p:ext>
            </p:extLst>
          </p:nvPr>
        </p:nvGraphicFramePr>
        <p:xfrm>
          <a:off x="6651625" y="1965325"/>
          <a:ext cx="18415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61" name="Worksheet" r:id="rId173" imgW="1150443" imgH="175197" progId="Excel.Sheet.12">
                  <p:link updateAutomatic="1"/>
                </p:oleObj>
              </mc:Choice>
              <mc:Fallback>
                <p:oleObj name="Worksheet" r:id="rId17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74"/>
                      <a:stretch>
                        <a:fillRect/>
                      </a:stretch>
                    </p:blipFill>
                    <p:spPr>
                      <a:xfrm>
                        <a:off x="6651625" y="1965325"/>
                        <a:ext cx="184150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" name="Object 462"/>
          <p:cNvGraphicFramePr>
            <a:graphicFrameLocks/>
          </p:cNvGraphicFramePr>
          <p:nvPr>
            <p:custDataLst>
              <p:tags r:id="rId105"/>
            </p:custDataLst>
            <p:extLst>
              <p:ext uri="{D42A27DB-BD31-4B8C-83A1-F6EECF244321}">
                <p14:modId xmlns:p14="http://schemas.microsoft.com/office/powerpoint/2010/main" val="2914784307"/>
              </p:ext>
            </p:extLst>
          </p:nvPr>
        </p:nvGraphicFramePr>
        <p:xfrm>
          <a:off x="6643688" y="2257425"/>
          <a:ext cx="184150" cy="11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62" name="Worksheet" r:id="rId175" imgW="1150443" imgH="175197" progId="Excel.Sheet.12">
                  <p:link updateAutomatic="1"/>
                </p:oleObj>
              </mc:Choice>
              <mc:Fallback>
                <p:oleObj name="Worksheet" r:id="rId17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76"/>
                      <a:stretch>
                        <a:fillRect/>
                      </a:stretch>
                    </p:blipFill>
                    <p:spPr>
                      <a:xfrm>
                        <a:off x="6643688" y="2257425"/>
                        <a:ext cx="184150" cy="115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" name="Object 463"/>
          <p:cNvGraphicFramePr>
            <a:graphicFrameLocks/>
          </p:cNvGraphicFramePr>
          <p:nvPr>
            <p:custDataLst>
              <p:tags r:id="rId106"/>
            </p:custDataLst>
            <p:extLst>
              <p:ext uri="{D42A27DB-BD31-4B8C-83A1-F6EECF244321}">
                <p14:modId xmlns:p14="http://schemas.microsoft.com/office/powerpoint/2010/main" val="1889184965"/>
              </p:ext>
            </p:extLst>
          </p:nvPr>
        </p:nvGraphicFramePr>
        <p:xfrm>
          <a:off x="6654800" y="2132013"/>
          <a:ext cx="182563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63" name="Worksheet" r:id="rId177" imgW="1150443" imgH="175197" progId="Excel.Sheet.12">
                  <p:link updateAutomatic="1"/>
                </p:oleObj>
              </mc:Choice>
              <mc:Fallback>
                <p:oleObj name="Worksheet" r:id="rId17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78"/>
                      <a:stretch>
                        <a:fillRect/>
                      </a:stretch>
                    </p:blipFill>
                    <p:spPr>
                      <a:xfrm>
                        <a:off x="6654800" y="2132013"/>
                        <a:ext cx="182563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" name="TextBox 110"/>
          <p:cNvSpPr txBox="1"/>
          <p:nvPr>
            <p:custDataLst>
              <p:tags r:id="rId107"/>
            </p:custDataLst>
          </p:nvPr>
        </p:nvSpPr>
        <p:spPr>
          <a:xfrm>
            <a:off x="2631372" y="5004848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TCIR</a:t>
            </a:r>
          </a:p>
        </p:txBody>
      </p:sp>
      <p:sp>
        <p:nvSpPr>
          <p:cNvPr id="112" name="TextBox 111"/>
          <p:cNvSpPr txBox="1"/>
          <p:nvPr>
            <p:custDataLst>
              <p:tags r:id="rId108"/>
            </p:custDataLst>
          </p:nvPr>
        </p:nvSpPr>
        <p:spPr>
          <a:xfrm>
            <a:off x="2642846" y="5135872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KZT</a:t>
            </a:r>
          </a:p>
        </p:txBody>
      </p:sp>
      <p:graphicFrame>
        <p:nvGraphicFramePr>
          <p:cNvPr id="10" name="Object 9"/>
          <p:cNvGraphicFramePr>
            <a:graphicFrameLocks/>
          </p:cNvGraphicFramePr>
          <p:nvPr>
            <p:custDataLst>
              <p:tags r:id="rId109"/>
            </p:custDataLst>
            <p:extLst>
              <p:ext uri="{D42A27DB-BD31-4B8C-83A1-F6EECF244321}">
                <p14:modId xmlns:p14="http://schemas.microsoft.com/office/powerpoint/2010/main" val="3432481737"/>
              </p:ext>
            </p:extLst>
          </p:nvPr>
        </p:nvGraphicFramePr>
        <p:xfrm>
          <a:off x="2828925" y="5133975"/>
          <a:ext cx="187325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64" name="Worksheet" r:id="rId179" imgW="1150443" imgH="175197" progId="Excel.Sheet.12">
                  <p:link updateAutomatic="1"/>
                </p:oleObj>
              </mc:Choice>
              <mc:Fallback>
                <p:oleObj name="Worksheet" r:id="rId17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80"/>
                      <a:stretch>
                        <a:fillRect/>
                      </a:stretch>
                    </p:blipFill>
                    <p:spPr>
                      <a:xfrm>
                        <a:off x="2828925" y="5133975"/>
                        <a:ext cx="187325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" name="TextBox 132"/>
          <p:cNvSpPr txBox="1"/>
          <p:nvPr>
            <p:custDataLst>
              <p:tags r:id="rId110"/>
            </p:custDataLst>
          </p:nvPr>
        </p:nvSpPr>
        <p:spPr>
          <a:xfrm>
            <a:off x="2815600" y="5565499"/>
            <a:ext cx="6968480" cy="330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500"/>
              </a:spcBef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Traffic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light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logic    -&gt; If Scenario is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specified</a:t>
            </a:r>
            <a:r>
              <a:rPr lang="en-US" sz="900" b="1" kern="0" noProof="0" dirty="0">
                <a:solidFill>
                  <a:srgbClr val="000000"/>
                </a:solidFill>
              </a:rPr>
              <a:t> </a:t>
            </a:r>
            <a:r>
              <a:rPr lang="en-US" sz="900" b="1" kern="0" noProof="0" dirty="0" smtClean="0">
                <a:solidFill>
                  <a:srgbClr val="000000"/>
                </a:solidFill>
              </a:rPr>
              <a:t>=</a:t>
            </a:r>
            <a:r>
              <a:rPr lang="en-US" sz="900" b="1" kern="0" dirty="0" smtClean="0">
                <a:solidFill>
                  <a:srgbClr val="000000"/>
                </a:solidFill>
              </a:rPr>
              <a:t> </a:t>
            </a:r>
            <a:r>
              <a:rPr lang="en-US" sz="1000" b="1" kern="0" dirty="0" smtClean="0">
                <a:solidFill>
                  <a:schemeClr val="accent3"/>
                </a:solidFill>
              </a:rPr>
              <a:t>C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F</a:t>
            </a: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 a.m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lang="en-US" sz="1050" b="1" kern="0" dirty="0">
                <a:solidFill>
                  <a:schemeClr val="accent3"/>
                </a:solidFill>
              </a:rPr>
              <a:t>xx </a:t>
            </a:r>
            <a:r>
              <a:rPr kumimoji="0" lang="en-US" sz="1050" b="1" i="0" u="none" strike="noStrike" kern="0" cap="none" spc="0" normalizeH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vs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respective scenario</a:t>
            </a:r>
            <a:r>
              <a:rPr lang="en-US" sz="800" b="1" kern="0" dirty="0" smtClean="0">
                <a:solidFill>
                  <a:srgbClr val="000000"/>
                </a:solidFill>
              </a:rPr>
              <a:t> </a:t>
            </a:r>
            <a:r>
              <a:rPr lang="en-US" sz="800" b="1" kern="0" dirty="0">
                <a:solidFill>
                  <a:srgbClr val="000000"/>
                </a:solidFill>
              </a:rPr>
              <a:t>(</a:t>
            </a:r>
            <a:r>
              <a:rPr lang="en-US" sz="900" b="1" kern="0" dirty="0">
                <a:solidFill>
                  <a:schemeClr val="accent3"/>
                </a:solidFill>
              </a:rPr>
              <a:t>TBP, </a:t>
            </a:r>
            <a:r>
              <a:rPr lang="en-US" sz="900" b="1" kern="0" dirty="0" smtClean="0">
                <a:solidFill>
                  <a:schemeClr val="accent3"/>
                </a:solidFill>
              </a:rPr>
              <a:t>Stretch, </a:t>
            </a:r>
            <a:r>
              <a:rPr lang="en-US" sz="900" b="1" kern="0" dirty="0">
                <a:solidFill>
                  <a:schemeClr val="accent3"/>
                </a:solidFill>
              </a:rPr>
              <a:t>FC, PULi and CF</a:t>
            </a:r>
            <a:r>
              <a:rPr lang="en-US" sz="800" b="1" kern="0" dirty="0">
                <a:solidFill>
                  <a:srgbClr val="000000"/>
                </a:solidFill>
              </a:rPr>
              <a:t>)</a:t>
            </a: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>
              <a:spcBef>
                <a:spcPts val="500"/>
              </a:spcBef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lang="en-US" sz="900" b="1" kern="0" dirty="0" smtClean="0">
                <a:solidFill>
                  <a:srgbClr val="000000"/>
                </a:solidFill>
              </a:rPr>
              <a:t>	      -&gt;  If there’s no Scenario specified = </a:t>
            </a:r>
            <a:r>
              <a:rPr lang="en-US" sz="1000" b="1" kern="0" dirty="0">
                <a:solidFill>
                  <a:schemeClr val="accent3"/>
                </a:solidFill>
              </a:rPr>
              <a:t>CF </a:t>
            </a:r>
            <a:r>
              <a:rPr lang="en-US" sz="1000" b="1" kern="0" dirty="0" smtClean="0">
                <a:solidFill>
                  <a:schemeClr val="accent3"/>
                </a:solidFill>
              </a:rPr>
              <a:t>a.m. xx </a:t>
            </a:r>
            <a:r>
              <a:rPr lang="en-US" sz="1000" b="1" kern="0" dirty="0">
                <a:solidFill>
                  <a:schemeClr val="accent3"/>
                </a:solidFill>
              </a:rPr>
              <a:t>vs</a:t>
            </a:r>
            <a:r>
              <a:rPr lang="en-US" sz="900" b="1" kern="0" dirty="0" smtClean="0">
                <a:solidFill>
                  <a:srgbClr val="000000"/>
                </a:solidFill>
              </a:rPr>
              <a:t>. Pre-defined target or upper limit (</a:t>
            </a:r>
            <a:r>
              <a:rPr lang="en-US" sz="800" b="1" kern="0" dirty="0" smtClean="0">
                <a:solidFill>
                  <a:srgbClr val="000000"/>
                </a:solidFill>
              </a:rPr>
              <a:t>Available at TaC Excel)</a:t>
            </a:r>
            <a:endParaRPr kumimoji="0" lang="en-US" sz="800" b="1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53520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17" descr="30%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5207" y="3357615"/>
            <a:ext cx="10009424" cy="1463390"/>
          </a:xfrm>
          <a:prstGeom prst="rect">
            <a:avLst/>
          </a:prstGeom>
          <a:solidFill>
            <a:srgbClr val="BE1D7A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62" name="Text Box 37_____________________________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224423" y="3511295"/>
            <a:ext cx="128016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1"/>
                </a:solidFill>
              </a:rPr>
              <a:t>Inv. Accuracy </a:t>
            </a:r>
          </a:p>
          <a:p>
            <a:r>
              <a:rPr lang="de-DE" altLang="en-US" sz="1000" b="1" dirty="0" smtClean="0">
                <a:solidFill>
                  <a:schemeClr val="accent1"/>
                </a:solidFill>
              </a:rPr>
              <a:t>CRIN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63" name="Text Box 37______________________________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956048" y="3511295"/>
            <a:ext cx="128016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Inv. Accuracy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 EV14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64" name="Text Box 37_______________________________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255254" y="3511295"/>
            <a:ext cx="128016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>
                <a:solidFill>
                  <a:schemeClr val="accent3"/>
                </a:solidFill>
              </a:rPr>
              <a:t>Inv. Accuracy HDEV5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80" name="Text Box 37________________________________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549765" y="3511295"/>
            <a:ext cx="128016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3"/>
                </a:solidFill>
              </a:rPr>
              <a:t>Inv. Accuracy </a:t>
            </a:r>
          </a:p>
          <a:p>
            <a:r>
              <a:rPr lang="de-DE" altLang="en-US" sz="1000" b="1" dirty="0" smtClean="0">
                <a:solidFill>
                  <a:schemeClr val="accent3"/>
                </a:solidFill>
              </a:rPr>
              <a:t>HDP5</a:t>
            </a:r>
            <a:endParaRPr lang="de-DE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81" name="Text Box 37___________________________________________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962786" y="3511295"/>
            <a:ext cx="128016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6"/>
                </a:solidFill>
              </a:rPr>
              <a:t>Inv. Accuracy </a:t>
            </a:r>
          </a:p>
          <a:p>
            <a:r>
              <a:rPr lang="de-DE" altLang="en-US" sz="1000" b="1" dirty="0" smtClean="0">
                <a:solidFill>
                  <a:schemeClr val="accent6"/>
                </a:solidFill>
              </a:rPr>
              <a:t>ESP9</a:t>
            </a:r>
            <a:endParaRPr lang="de-DE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82" name="Text Box 37____________________________________________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566160" y="3511295"/>
            <a:ext cx="128016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>
                <a:solidFill>
                  <a:schemeClr val="accent1"/>
                </a:solidFill>
              </a:rPr>
              <a:t>Inv. Accuracy Nozzle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>
            <p:custDataLst>
              <p:tags r:id="rId10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6" name="Rectangle 2" descr="30%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82478" y="4864743"/>
            <a:ext cx="10009423" cy="644933"/>
          </a:xfrm>
          <a:prstGeom prst="rect">
            <a:avLst/>
          </a:prstGeom>
          <a:solidFill>
            <a:srgbClr val="0C98D5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67" name="Picture 66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67"/>
          <a:srcRect l="56357" t="79565" r="32908" b="11704"/>
          <a:stretch/>
        </p:blipFill>
        <p:spPr>
          <a:xfrm>
            <a:off x="329636" y="4912280"/>
            <a:ext cx="1170774" cy="535567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67"/>
          <a:srcRect l="55849" t="69109" r="34102" b="25206"/>
          <a:stretch/>
        </p:blipFill>
        <p:spPr>
          <a:xfrm>
            <a:off x="283753" y="3418136"/>
            <a:ext cx="1223912" cy="389426"/>
          </a:xfrm>
          <a:prstGeom prst="rect">
            <a:avLst/>
          </a:prstGeom>
        </p:spPr>
      </p:pic>
      <p:sp>
        <p:nvSpPr>
          <p:cNvPr id="70" name="Rectangle 13" descr="30%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91187" y="2305909"/>
            <a:ext cx="10009424" cy="1002346"/>
          </a:xfrm>
          <a:prstGeom prst="rect">
            <a:avLst/>
          </a:prstGeom>
          <a:solidFill>
            <a:srgbClr val="75B442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71" name="Picture 70"/>
          <p:cNvPicPr>
            <a:picLocks noChangeAspect="1"/>
          </p:cNvPicPr>
          <p:nvPr>
            <p:custDataLst>
              <p:tags r:id="rId15"/>
            </p:custDataLst>
          </p:nvPr>
        </p:nvPicPr>
        <p:blipFill rotWithShape="1">
          <a:blip r:embed="rId67"/>
          <a:srcRect l="55671" t="54390" r="33593" b="37489"/>
          <a:stretch/>
        </p:blipFill>
        <p:spPr>
          <a:xfrm>
            <a:off x="328531" y="2305275"/>
            <a:ext cx="1371851" cy="583766"/>
          </a:xfrm>
          <a:prstGeom prst="rect">
            <a:avLst/>
          </a:prstGeom>
        </p:spPr>
      </p:pic>
      <p:sp>
        <p:nvSpPr>
          <p:cNvPr id="73" name="Rectangle 3" descr="30%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96748" y="1169498"/>
            <a:ext cx="9995156" cy="1115875"/>
          </a:xfrm>
          <a:prstGeom prst="rect">
            <a:avLst/>
          </a:prstGeom>
          <a:solidFill>
            <a:srgbClr val="04A3B3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17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strike="noStrike" kern="0" cap="none" normalizeH="0" baseline="0" noProof="0" smtClean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Internal </a:t>
            </a:r>
            <a:r>
              <a:rPr kumimoji="0" lang="en-US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Diesel Systems | ChP/DBE | 1/29/2018</a:t>
            </a:r>
            <a:endParaRPr kumimoji="0" lang="en-US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18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2017 Robert Bosch LLC and affiliates. All rights reserved.</a:t>
            </a:r>
            <a:endParaRPr kumimoji="0" lang="en-US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19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9</a:t>
            </a:r>
            <a:endParaRPr kumimoji="0" lang="en-US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20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7" name="TextBox 176"/>
          <p:cNvSpPr txBox="1">
            <a:spLocks/>
          </p:cNvSpPr>
          <p:nvPr>
            <p:custDataLst>
              <p:tags r:id="rId21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US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ChP BSC 2017</a:t>
            </a:r>
          </a:p>
        </p:txBody>
      </p:sp>
      <p:sp>
        <p:nvSpPr>
          <p:cNvPr id="193" name="Text Box 42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182060" y="460869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noAutofit/>
          </a:bodyPr>
          <a:lstStyle/>
          <a:p>
            <a:pPr>
              <a:defRPr/>
            </a:pPr>
            <a:endParaRPr lang="de-DE"/>
          </a:p>
        </p:txBody>
      </p:sp>
      <p:sp>
        <p:nvSpPr>
          <p:cNvPr id="89" name="Text Box 37____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379926" y="1498835"/>
            <a:ext cx="182880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Budget</a:t>
            </a:r>
            <a:br>
              <a:rPr lang="de-DE" altLang="en-US" sz="1000" b="1" dirty="0" smtClean="0"/>
            </a:br>
            <a:r>
              <a:rPr lang="de-DE" altLang="en-US" sz="1000" b="1" dirty="0" smtClean="0"/>
              <a:t>CTG</a:t>
            </a:r>
            <a:endParaRPr lang="de-DE" altLang="en-US" sz="1000" b="1" dirty="0"/>
          </a:p>
        </p:txBody>
      </p:sp>
      <p:sp>
        <p:nvSpPr>
          <p:cNvPr id="156" name="Title 1"/>
          <p:cNvSpPr>
            <a:spLocks noGrp="1"/>
          </p:cNvSpPr>
          <p:nvPr>
            <p:ph type="title"/>
            <p:custDataLst>
              <p:tags r:id="rId24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US" sz="2800" dirty="0" smtClean="0">
                <a:solidFill>
                  <a:srgbClr val="A80163"/>
                </a:solidFill>
              </a:rPr>
              <a:t>ChP TaC 2017 – CTG </a:t>
            </a:r>
            <a:r>
              <a:rPr lang="en-US" sz="2800" dirty="0">
                <a:solidFill>
                  <a:srgbClr val="A80163"/>
                </a:solidFill>
              </a:rPr>
              <a:t>– CF 11.17 – MBR 13.17</a:t>
            </a:r>
          </a:p>
        </p:txBody>
      </p:sp>
      <p:sp>
        <p:nvSpPr>
          <p:cNvPr id="86" name="Text Box 45_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003416" y="4915707"/>
            <a:ext cx="1150171" cy="5486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Safety </a:t>
            </a:r>
          </a:p>
        </p:txBody>
      </p:sp>
      <p:sp>
        <p:nvSpPr>
          <p:cNvPr id="93" name="Text Box 45___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331477" y="4914097"/>
            <a:ext cx="1188034" cy="5486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Staffing:</a:t>
            </a:r>
          </a:p>
          <a:p>
            <a:r>
              <a:rPr lang="de-DE" altLang="en-US" sz="1000" b="1" dirty="0" smtClean="0"/>
              <a:t> Ind. PC</a:t>
            </a:r>
            <a:endParaRPr lang="de-DE" altLang="en-US" sz="1000" b="1" dirty="0"/>
          </a:p>
        </p:txBody>
      </p:sp>
      <p:sp>
        <p:nvSpPr>
          <p:cNvPr id="94" name="Text Box 45____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788758" y="4923606"/>
            <a:ext cx="1258517" cy="5486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Staffing: Need/Demand</a:t>
            </a:r>
            <a:endParaRPr lang="de-DE" altLang="en-US" sz="1000" b="1" dirty="0"/>
          </a:p>
        </p:txBody>
      </p:sp>
      <p:sp>
        <p:nvSpPr>
          <p:cNvPr id="95" name="Text Box 45_____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628517" y="4924861"/>
            <a:ext cx="1211804" cy="5486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Associate Satisfaction </a:t>
            </a:r>
          </a:p>
        </p:txBody>
      </p:sp>
      <p:sp>
        <p:nvSpPr>
          <p:cNvPr id="96" name="Text Box 45______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6266447" y="4931068"/>
            <a:ext cx="1184360" cy="5486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We lead ChP</a:t>
            </a:r>
            <a:endParaRPr lang="de-DE" altLang="en-US" sz="1000" b="1" dirty="0"/>
          </a:p>
        </p:txBody>
      </p:sp>
      <p:sp>
        <p:nvSpPr>
          <p:cNvPr id="97" name="Text Box 45________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9048998" y="4914097"/>
            <a:ext cx="1123049" cy="54864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Inspiring Working Condition</a:t>
            </a:r>
            <a:endParaRPr lang="de-DE" altLang="en-US" sz="1000" b="1" dirty="0"/>
          </a:p>
        </p:txBody>
      </p:sp>
      <p:sp>
        <p:nvSpPr>
          <p:cNvPr id="123" name="Text Box 37_________________________________________________________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4789289" y="4185455"/>
            <a:ext cx="173736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Audit Findings</a:t>
            </a:r>
            <a:endParaRPr lang="de-DE" altLang="en-US" sz="1000" b="1" dirty="0"/>
          </a:p>
        </p:txBody>
      </p:sp>
      <p:sp>
        <p:nvSpPr>
          <p:cNvPr id="124" name="Text Box 37__________________________________________________________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2711772" y="4183994"/>
            <a:ext cx="173736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Industry 4.0</a:t>
            </a:r>
            <a:endParaRPr lang="de-DE" altLang="en-US" sz="1000" b="1" dirty="0"/>
          </a:p>
        </p:txBody>
      </p:sp>
      <p:sp>
        <p:nvSpPr>
          <p:cNvPr id="133" name="Text Box 37____________________________________________________________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6970552" y="4187952"/>
            <a:ext cx="1737360" cy="4572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Lean@ChP</a:t>
            </a:r>
            <a:endParaRPr lang="de-DE" altLang="en-US" sz="1000" b="1" dirty="0"/>
          </a:p>
        </p:txBody>
      </p:sp>
      <p:sp>
        <p:nvSpPr>
          <p:cNvPr id="65" name="TextBox 64"/>
          <p:cNvSpPr txBox="1"/>
          <p:nvPr>
            <p:custDataLst>
              <p:tags r:id="rId34"/>
            </p:custDataLst>
          </p:nvPr>
        </p:nvSpPr>
        <p:spPr>
          <a:xfrm>
            <a:off x="5809965" y="1543604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75" name="TextBox 74"/>
          <p:cNvSpPr txBox="1"/>
          <p:nvPr>
            <p:custDataLst>
              <p:tags r:id="rId35"/>
            </p:custDataLst>
          </p:nvPr>
        </p:nvSpPr>
        <p:spPr>
          <a:xfrm>
            <a:off x="5814112" y="1817201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76" name="TextBox 75"/>
          <p:cNvSpPr txBox="1"/>
          <p:nvPr>
            <p:custDataLst>
              <p:tags r:id="rId36"/>
            </p:custDataLst>
          </p:nvPr>
        </p:nvSpPr>
        <p:spPr>
          <a:xfrm>
            <a:off x="5807824" y="1678829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78" name="TextBox 77"/>
          <p:cNvSpPr txBox="1"/>
          <p:nvPr>
            <p:custDataLst>
              <p:tags r:id="rId37"/>
            </p:custDataLst>
          </p:nvPr>
        </p:nvSpPr>
        <p:spPr>
          <a:xfrm>
            <a:off x="4125553" y="5329015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79" name="TextBox 78"/>
          <p:cNvSpPr txBox="1"/>
          <p:nvPr>
            <p:custDataLst>
              <p:tags r:id="rId38"/>
            </p:custDataLst>
          </p:nvPr>
        </p:nvSpPr>
        <p:spPr>
          <a:xfrm>
            <a:off x="4119265" y="5190643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graphicFrame>
        <p:nvGraphicFramePr>
          <p:cNvPr id="2" name="Object 1"/>
          <p:cNvGraphicFramePr>
            <a:graphicFrameLocks/>
          </p:cNvGraphicFramePr>
          <p:nvPr>
            <p:custDataLst>
              <p:tags r:id="rId39"/>
            </p:custDataLst>
            <p:extLst>
              <p:ext uri="{D42A27DB-BD31-4B8C-83A1-F6EECF244321}">
                <p14:modId xmlns:p14="http://schemas.microsoft.com/office/powerpoint/2010/main" val="2473737246"/>
              </p:ext>
            </p:extLst>
          </p:nvPr>
        </p:nvGraphicFramePr>
        <p:xfrm>
          <a:off x="5976938" y="1535113"/>
          <a:ext cx="187325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85" name="Worksheet" r:id="rId68" imgW="1150443" imgH="175197" progId="Excel.Sheet.12">
                  <p:link updateAutomatic="1"/>
                </p:oleObj>
              </mc:Choice>
              <mc:Fallback>
                <p:oleObj name="Worksheet" r:id="rId6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5976938" y="1535113"/>
                        <a:ext cx="187325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/>
          </p:cNvGraphicFramePr>
          <p:nvPr>
            <p:custDataLst>
              <p:tags r:id="rId40"/>
            </p:custDataLst>
            <p:extLst>
              <p:ext uri="{D42A27DB-BD31-4B8C-83A1-F6EECF244321}">
                <p14:modId xmlns:p14="http://schemas.microsoft.com/office/powerpoint/2010/main" val="1940526974"/>
              </p:ext>
            </p:extLst>
          </p:nvPr>
        </p:nvGraphicFramePr>
        <p:xfrm>
          <a:off x="5983288" y="1814513"/>
          <a:ext cx="185737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86" name="Worksheet" r:id="rId70" imgW="1150443" imgH="175197" progId="Excel.Sheet.12">
                  <p:link updateAutomatic="1"/>
                </p:oleObj>
              </mc:Choice>
              <mc:Fallback>
                <p:oleObj name="Worksheet" r:id="rId7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5983288" y="1814513"/>
                        <a:ext cx="185737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/>
          </p:cNvGraphicFramePr>
          <p:nvPr>
            <p:custDataLst>
              <p:tags r:id="rId41"/>
            </p:custDataLst>
            <p:extLst>
              <p:ext uri="{D42A27DB-BD31-4B8C-83A1-F6EECF244321}">
                <p14:modId xmlns:p14="http://schemas.microsoft.com/office/powerpoint/2010/main" val="2273926192"/>
              </p:ext>
            </p:extLst>
          </p:nvPr>
        </p:nvGraphicFramePr>
        <p:xfrm>
          <a:off x="5983288" y="1677988"/>
          <a:ext cx="185737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87" name="Worksheet" r:id="rId71" imgW="1150443" imgH="175197" progId="Excel.Sheet.12">
                  <p:link updateAutomatic="1"/>
                </p:oleObj>
              </mc:Choice>
              <mc:Fallback>
                <p:oleObj name="Worksheet" r:id="rId7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5983288" y="1677988"/>
                        <a:ext cx="185737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/>
          </p:cNvGraphicFramePr>
          <p:nvPr>
            <p:custDataLst>
              <p:tags r:id="rId42"/>
            </p:custDataLst>
            <p:extLst>
              <p:ext uri="{D42A27DB-BD31-4B8C-83A1-F6EECF244321}">
                <p14:modId xmlns:p14="http://schemas.microsoft.com/office/powerpoint/2010/main" val="1961058451"/>
              </p:ext>
            </p:extLst>
          </p:nvPr>
        </p:nvGraphicFramePr>
        <p:xfrm>
          <a:off x="3286125" y="3614738"/>
          <a:ext cx="185738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88" name="Worksheet" r:id="rId73" imgW="1150443" imgH="175197" progId="Excel.Sheet.12">
                  <p:link updateAutomatic="1"/>
                </p:oleObj>
              </mc:Choice>
              <mc:Fallback>
                <p:oleObj name="Worksheet" r:id="rId73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3286125" y="3614738"/>
                        <a:ext cx="185738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/>
          </p:cNvGraphicFramePr>
          <p:nvPr>
            <p:custDataLst>
              <p:tags r:id="rId43"/>
            </p:custDataLst>
            <p:extLst>
              <p:ext uri="{D42A27DB-BD31-4B8C-83A1-F6EECF244321}">
                <p14:modId xmlns:p14="http://schemas.microsoft.com/office/powerpoint/2010/main" val="657743357"/>
              </p:ext>
            </p:extLst>
          </p:nvPr>
        </p:nvGraphicFramePr>
        <p:xfrm>
          <a:off x="4598988" y="3613150"/>
          <a:ext cx="185737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89" name="Worksheet" r:id="rId75" imgW="1150443" imgH="175197" progId="Excel.Sheet.12">
                  <p:link updateAutomatic="1"/>
                </p:oleObj>
              </mc:Choice>
              <mc:Fallback>
                <p:oleObj name="Worksheet" r:id="rId7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76"/>
                      <a:stretch>
                        <a:fillRect/>
                      </a:stretch>
                    </p:blipFill>
                    <p:spPr>
                      <a:xfrm>
                        <a:off x="4598988" y="3613150"/>
                        <a:ext cx="185737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/>
          </p:cNvGraphicFramePr>
          <p:nvPr>
            <p:custDataLst>
              <p:tags r:id="rId44"/>
            </p:custDataLst>
            <p:extLst>
              <p:ext uri="{D42A27DB-BD31-4B8C-83A1-F6EECF244321}">
                <p14:modId xmlns:p14="http://schemas.microsoft.com/office/powerpoint/2010/main" val="2368150382"/>
              </p:ext>
            </p:extLst>
          </p:nvPr>
        </p:nvGraphicFramePr>
        <p:xfrm>
          <a:off x="5962650" y="3613150"/>
          <a:ext cx="18732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90" name="Worksheet" r:id="rId77" imgW="1150443" imgH="175197" progId="Excel.Sheet.12">
                  <p:link updateAutomatic="1"/>
                </p:oleObj>
              </mc:Choice>
              <mc:Fallback>
                <p:oleObj name="Worksheet" r:id="rId7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78"/>
                      <a:stretch>
                        <a:fillRect/>
                      </a:stretch>
                    </p:blipFill>
                    <p:spPr>
                      <a:xfrm>
                        <a:off x="5962650" y="3613150"/>
                        <a:ext cx="18732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/>
          </p:cNvGraphicFramePr>
          <p:nvPr>
            <p:custDataLst>
              <p:tags r:id="rId45"/>
            </p:custDataLst>
            <p:extLst>
              <p:ext uri="{D42A27DB-BD31-4B8C-83A1-F6EECF244321}">
                <p14:modId xmlns:p14="http://schemas.microsoft.com/office/powerpoint/2010/main" val="2998337708"/>
              </p:ext>
            </p:extLst>
          </p:nvPr>
        </p:nvGraphicFramePr>
        <p:xfrm>
          <a:off x="8582025" y="3613150"/>
          <a:ext cx="19050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91" name="Worksheet" r:id="rId79" imgW="1150443" imgH="175197" progId="Excel.Sheet.12">
                  <p:link updateAutomatic="1"/>
                </p:oleObj>
              </mc:Choice>
              <mc:Fallback>
                <p:oleObj name="Worksheet" r:id="rId7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8582025" y="3613150"/>
                        <a:ext cx="190500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/>
          </p:cNvGraphicFramePr>
          <p:nvPr>
            <p:custDataLst>
              <p:tags r:id="rId46"/>
            </p:custDataLst>
            <p:extLst>
              <p:ext uri="{D42A27DB-BD31-4B8C-83A1-F6EECF244321}">
                <p14:modId xmlns:p14="http://schemas.microsoft.com/office/powerpoint/2010/main" val="1081812900"/>
              </p:ext>
            </p:extLst>
          </p:nvPr>
        </p:nvGraphicFramePr>
        <p:xfrm>
          <a:off x="7326313" y="3613150"/>
          <a:ext cx="18732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92" name="Worksheet" r:id="rId80" imgW="1150443" imgH="175197" progId="Excel.Sheet.12">
                  <p:link updateAutomatic="1"/>
                </p:oleObj>
              </mc:Choice>
              <mc:Fallback>
                <p:oleObj name="Worksheet" r:id="rId8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7326313" y="3613150"/>
                        <a:ext cx="18732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/>
          </p:cNvGraphicFramePr>
          <p:nvPr>
            <p:custDataLst>
              <p:tags r:id="rId47"/>
            </p:custDataLst>
            <p:extLst>
              <p:ext uri="{D42A27DB-BD31-4B8C-83A1-F6EECF244321}">
                <p14:modId xmlns:p14="http://schemas.microsoft.com/office/powerpoint/2010/main" val="1233491044"/>
              </p:ext>
            </p:extLst>
          </p:nvPr>
        </p:nvGraphicFramePr>
        <p:xfrm>
          <a:off x="9961563" y="3613150"/>
          <a:ext cx="18415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93" name="Worksheet" r:id="rId81" imgW="1150443" imgH="175197" progId="Excel.Sheet.12">
                  <p:link updateAutomatic="1"/>
                </p:oleObj>
              </mc:Choice>
              <mc:Fallback>
                <p:oleObj name="Worksheet" r:id="rId81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76"/>
                      <a:stretch>
                        <a:fillRect/>
                      </a:stretch>
                    </p:blipFill>
                    <p:spPr>
                      <a:xfrm>
                        <a:off x="9961563" y="3613150"/>
                        <a:ext cx="184150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/>
          </p:cNvGraphicFramePr>
          <p:nvPr>
            <p:custDataLst>
              <p:tags r:id="rId48"/>
            </p:custDataLst>
            <p:extLst>
              <p:ext uri="{D42A27DB-BD31-4B8C-83A1-F6EECF244321}">
                <p14:modId xmlns:p14="http://schemas.microsoft.com/office/powerpoint/2010/main" val="4182339283"/>
              </p:ext>
            </p:extLst>
          </p:nvPr>
        </p:nvGraphicFramePr>
        <p:xfrm>
          <a:off x="6142038" y="4287838"/>
          <a:ext cx="188912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94" name="Worksheet" r:id="rId82" imgW="1150443" imgH="175197" progId="Excel.Sheet.12">
                  <p:link updateAutomatic="1"/>
                </p:oleObj>
              </mc:Choice>
              <mc:Fallback>
                <p:oleObj name="Worksheet" r:id="rId8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83"/>
                      <a:stretch>
                        <a:fillRect/>
                      </a:stretch>
                    </p:blipFill>
                    <p:spPr>
                      <a:xfrm>
                        <a:off x="6142038" y="4287838"/>
                        <a:ext cx="188912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/>
          </p:cNvGraphicFramePr>
          <p:nvPr>
            <p:custDataLst>
              <p:tags r:id="rId49"/>
            </p:custDataLst>
            <p:extLst>
              <p:ext uri="{D42A27DB-BD31-4B8C-83A1-F6EECF244321}">
                <p14:modId xmlns:p14="http://schemas.microsoft.com/office/powerpoint/2010/main" val="4081260761"/>
              </p:ext>
            </p:extLst>
          </p:nvPr>
        </p:nvGraphicFramePr>
        <p:xfrm>
          <a:off x="8367713" y="4287838"/>
          <a:ext cx="185737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95" name="Worksheet" r:id="rId84" imgW="1150443" imgH="175197" progId="Excel.Sheet.12">
                  <p:link updateAutomatic="1"/>
                </p:oleObj>
              </mc:Choice>
              <mc:Fallback>
                <p:oleObj name="Worksheet" r:id="rId8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83"/>
                      <a:stretch>
                        <a:fillRect/>
                      </a:stretch>
                    </p:blipFill>
                    <p:spPr>
                      <a:xfrm>
                        <a:off x="8367713" y="4287838"/>
                        <a:ext cx="185737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/>
          </p:cNvGraphicFramePr>
          <p:nvPr>
            <p:custDataLst>
              <p:tags r:id="rId50"/>
            </p:custDataLst>
            <p:extLst>
              <p:ext uri="{D42A27DB-BD31-4B8C-83A1-F6EECF244321}">
                <p14:modId xmlns:p14="http://schemas.microsoft.com/office/powerpoint/2010/main" val="3007450328"/>
              </p:ext>
            </p:extLst>
          </p:nvPr>
        </p:nvGraphicFramePr>
        <p:xfrm>
          <a:off x="4073525" y="4284663"/>
          <a:ext cx="184150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96" name="Worksheet" r:id="rId84" imgW="1150443" imgH="175197" progId="Excel.Sheet.12">
                  <p:link updateAutomatic="1"/>
                </p:oleObj>
              </mc:Choice>
              <mc:Fallback>
                <p:oleObj name="Worksheet" r:id="rId8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83"/>
                      <a:stretch>
                        <a:fillRect/>
                      </a:stretch>
                    </p:blipFill>
                    <p:spPr>
                      <a:xfrm>
                        <a:off x="4073525" y="4284663"/>
                        <a:ext cx="184150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/>
          </p:cNvGraphicFramePr>
          <p:nvPr>
            <p:custDataLst>
              <p:tags r:id="rId51"/>
            </p:custDataLst>
            <p:extLst>
              <p:ext uri="{D42A27DB-BD31-4B8C-83A1-F6EECF244321}">
                <p14:modId xmlns:p14="http://schemas.microsoft.com/office/powerpoint/2010/main" val="4282028438"/>
              </p:ext>
            </p:extLst>
          </p:nvPr>
        </p:nvGraphicFramePr>
        <p:xfrm>
          <a:off x="2759075" y="5008563"/>
          <a:ext cx="188913" cy="11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97" name="Worksheet" r:id="rId85" imgW="1150443" imgH="175197" progId="Excel.Sheet.12">
                  <p:link updateAutomatic="1"/>
                </p:oleObj>
              </mc:Choice>
              <mc:Fallback>
                <p:oleObj name="Worksheet" r:id="rId85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86"/>
                      <a:stretch>
                        <a:fillRect/>
                      </a:stretch>
                    </p:blipFill>
                    <p:spPr>
                      <a:xfrm>
                        <a:off x="2759075" y="5008563"/>
                        <a:ext cx="188913" cy="11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/>
          </p:cNvGraphicFramePr>
          <p:nvPr>
            <p:custDataLst>
              <p:tags r:id="rId52"/>
            </p:custDataLst>
            <p:extLst>
              <p:ext uri="{D42A27DB-BD31-4B8C-83A1-F6EECF244321}">
                <p14:modId xmlns:p14="http://schemas.microsoft.com/office/powerpoint/2010/main" val="2816344648"/>
              </p:ext>
            </p:extLst>
          </p:nvPr>
        </p:nvGraphicFramePr>
        <p:xfrm>
          <a:off x="7253288" y="5008563"/>
          <a:ext cx="182562" cy="11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98" name="Worksheet" r:id="rId87" imgW="1150443" imgH="175197" progId="Excel.Sheet.12">
                  <p:link updateAutomatic="1"/>
                </p:oleObj>
              </mc:Choice>
              <mc:Fallback>
                <p:oleObj name="Worksheet" r:id="rId8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83"/>
                      <a:stretch>
                        <a:fillRect/>
                      </a:stretch>
                    </p:blipFill>
                    <p:spPr>
                      <a:xfrm>
                        <a:off x="7253288" y="5008563"/>
                        <a:ext cx="182562" cy="11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/>
          </p:cNvGraphicFramePr>
          <p:nvPr>
            <p:custDataLst>
              <p:tags r:id="rId53"/>
            </p:custDataLst>
            <p:extLst>
              <p:ext uri="{D42A27DB-BD31-4B8C-83A1-F6EECF244321}">
                <p14:modId xmlns:p14="http://schemas.microsoft.com/office/powerpoint/2010/main" val="2725357531"/>
              </p:ext>
            </p:extLst>
          </p:nvPr>
        </p:nvGraphicFramePr>
        <p:xfrm>
          <a:off x="8545513" y="5008563"/>
          <a:ext cx="188912" cy="11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99" name="Worksheet" r:id="rId88" imgW="1150443" imgH="175197" progId="Excel.Sheet.12">
                  <p:link updateAutomatic="1"/>
                </p:oleObj>
              </mc:Choice>
              <mc:Fallback>
                <p:oleObj name="Worksheet" r:id="rId88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83"/>
                      <a:stretch>
                        <a:fillRect/>
                      </a:stretch>
                    </p:blipFill>
                    <p:spPr>
                      <a:xfrm>
                        <a:off x="8545513" y="5008563"/>
                        <a:ext cx="188912" cy="11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/>
          </p:cNvGraphicFramePr>
          <p:nvPr>
            <p:custDataLst>
              <p:tags r:id="rId54"/>
            </p:custDataLst>
            <p:extLst>
              <p:ext uri="{D42A27DB-BD31-4B8C-83A1-F6EECF244321}">
                <p14:modId xmlns:p14="http://schemas.microsoft.com/office/powerpoint/2010/main" val="4171810212"/>
              </p:ext>
            </p:extLst>
          </p:nvPr>
        </p:nvGraphicFramePr>
        <p:xfrm>
          <a:off x="9904413" y="5011738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00" name="Worksheet" r:id="rId89" imgW="1150443" imgH="175197" progId="Excel.Sheet.12">
                  <p:link updateAutomatic="1"/>
                </p:oleObj>
              </mc:Choice>
              <mc:Fallback>
                <p:oleObj name="Worksheet" r:id="rId89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83"/>
                      <a:stretch>
                        <a:fillRect/>
                      </a:stretch>
                    </p:blipFill>
                    <p:spPr>
                      <a:xfrm>
                        <a:off x="9904413" y="5011738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/>
          </p:cNvGraphicFramePr>
          <p:nvPr>
            <p:custDataLst>
              <p:tags r:id="rId55"/>
            </p:custDataLst>
            <p:extLst>
              <p:ext uri="{D42A27DB-BD31-4B8C-83A1-F6EECF244321}">
                <p14:modId xmlns:p14="http://schemas.microsoft.com/office/powerpoint/2010/main" val="873548076"/>
              </p:ext>
            </p:extLst>
          </p:nvPr>
        </p:nvGraphicFramePr>
        <p:xfrm>
          <a:off x="4273550" y="5000625"/>
          <a:ext cx="182563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01" name="Worksheet" r:id="rId90" imgW="1150443" imgH="175197" progId="Excel.Sheet.12">
                  <p:link updateAutomatic="1"/>
                </p:oleObj>
              </mc:Choice>
              <mc:Fallback>
                <p:oleObj name="Worksheet" r:id="rId90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1"/>
                      <a:stretch>
                        <a:fillRect/>
                      </a:stretch>
                    </p:blipFill>
                    <p:spPr>
                      <a:xfrm>
                        <a:off x="4273550" y="5000625"/>
                        <a:ext cx="182563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/>
          </p:cNvGraphicFramePr>
          <p:nvPr>
            <p:custDataLst>
              <p:tags r:id="rId56"/>
            </p:custDataLst>
            <p:extLst>
              <p:ext uri="{D42A27DB-BD31-4B8C-83A1-F6EECF244321}">
                <p14:modId xmlns:p14="http://schemas.microsoft.com/office/powerpoint/2010/main" val="2788637808"/>
              </p:ext>
            </p:extLst>
          </p:nvPr>
        </p:nvGraphicFramePr>
        <p:xfrm>
          <a:off x="4276725" y="5305425"/>
          <a:ext cx="18415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02" name="Worksheet" r:id="rId92" imgW="1150443" imgH="175197" progId="Excel.Sheet.12">
                  <p:link updateAutomatic="1"/>
                </p:oleObj>
              </mc:Choice>
              <mc:Fallback>
                <p:oleObj name="Worksheet" r:id="rId92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3"/>
                      <a:stretch>
                        <a:fillRect/>
                      </a:stretch>
                    </p:blipFill>
                    <p:spPr>
                      <a:xfrm>
                        <a:off x="4276725" y="5305425"/>
                        <a:ext cx="184150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/>
          </p:cNvGraphicFramePr>
          <p:nvPr>
            <p:custDataLst>
              <p:tags r:id="rId57"/>
            </p:custDataLst>
            <p:extLst>
              <p:ext uri="{D42A27DB-BD31-4B8C-83A1-F6EECF244321}">
                <p14:modId xmlns:p14="http://schemas.microsoft.com/office/powerpoint/2010/main" val="159463819"/>
              </p:ext>
            </p:extLst>
          </p:nvPr>
        </p:nvGraphicFramePr>
        <p:xfrm>
          <a:off x="4276725" y="5146675"/>
          <a:ext cx="184150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03" name="Worksheet" r:id="rId94" imgW="1150443" imgH="175197" progId="Excel.Sheet.12">
                  <p:link updateAutomatic="1"/>
                </p:oleObj>
              </mc:Choice>
              <mc:Fallback>
                <p:oleObj name="Worksheet" r:id="rId94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5"/>
                      <a:stretch>
                        <a:fillRect/>
                      </a:stretch>
                    </p:blipFill>
                    <p:spPr>
                      <a:xfrm>
                        <a:off x="4276725" y="5146675"/>
                        <a:ext cx="184150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Box 60"/>
          <p:cNvSpPr txBox="1"/>
          <p:nvPr>
            <p:custDataLst>
              <p:tags r:id="rId58"/>
            </p:custDataLst>
          </p:nvPr>
        </p:nvSpPr>
        <p:spPr>
          <a:xfrm>
            <a:off x="4075785" y="4999571"/>
            <a:ext cx="196013" cy="843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PULi</a:t>
            </a:r>
          </a:p>
        </p:txBody>
      </p:sp>
      <p:pic>
        <p:nvPicPr>
          <p:cNvPr id="83" name="Picture 82"/>
          <p:cNvPicPr>
            <a:picLocks noChangeAspect="1"/>
          </p:cNvPicPr>
          <p:nvPr>
            <p:custDataLst>
              <p:tags r:id="rId59"/>
            </p:custDataLst>
          </p:nvPr>
        </p:nvPicPr>
        <p:blipFill rotWithShape="1">
          <a:blip r:embed="rId67"/>
          <a:srcRect l="56300" t="43528" r="31595" b="50381"/>
          <a:stretch/>
        </p:blipFill>
        <p:spPr>
          <a:xfrm>
            <a:off x="303491" y="1169883"/>
            <a:ext cx="1480583" cy="396762"/>
          </a:xfrm>
          <a:prstGeom prst="rect">
            <a:avLst/>
          </a:prstGeom>
        </p:spPr>
      </p:pic>
      <p:sp>
        <p:nvSpPr>
          <p:cNvPr id="72" name="TextBox 71"/>
          <p:cNvSpPr txBox="1"/>
          <p:nvPr>
            <p:custDataLst>
              <p:tags r:id="rId60"/>
            </p:custDataLst>
          </p:nvPr>
        </p:nvSpPr>
        <p:spPr>
          <a:xfrm>
            <a:off x="2543236" y="5026882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TCIR</a:t>
            </a:r>
          </a:p>
        </p:txBody>
      </p:sp>
      <p:sp>
        <p:nvSpPr>
          <p:cNvPr id="74" name="TextBox 73"/>
          <p:cNvSpPr txBox="1"/>
          <p:nvPr>
            <p:custDataLst>
              <p:tags r:id="rId61"/>
            </p:custDataLst>
          </p:nvPr>
        </p:nvSpPr>
        <p:spPr>
          <a:xfrm>
            <a:off x="2554710" y="5157906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KZT</a:t>
            </a:r>
          </a:p>
        </p:txBody>
      </p:sp>
      <p:graphicFrame>
        <p:nvGraphicFramePr>
          <p:cNvPr id="27" name="Object 26"/>
          <p:cNvGraphicFramePr>
            <a:graphicFrameLocks/>
          </p:cNvGraphicFramePr>
          <p:nvPr>
            <p:custDataLst>
              <p:tags r:id="rId62"/>
            </p:custDataLst>
            <p:extLst>
              <p:ext uri="{D42A27DB-BD31-4B8C-83A1-F6EECF244321}">
                <p14:modId xmlns:p14="http://schemas.microsoft.com/office/powerpoint/2010/main" val="1446138719"/>
              </p:ext>
            </p:extLst>
          </p:nvPr>
        </p:nvGraphicFramePr>
        <p:xfrm>
          <a:off x="2762250" y="5157788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04" name="Worksheet" r:id="rId96" imgW="1150443" imgH="175197" progId="Excel.Sheet.12">
                  <p:link updateAutomatic="1"/>
                </p:oleObj>
              </mc:Choice>
              <mc:Fallback>
                <p:oleObj name="Worksheet" r:id="rId96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7"/>
                      <a:stretch>
                        <a:fillRect/>
                      </a:stretch>
                    </p:blipFill>
                    <p:spPr>
                      <a:xfrm>
                        <a:off x="2762250" y="5157788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TextBox 76"/>
          <p:cNvSpPr txBox="1"/>
          <p:nvPr>
            <p:custDataLst>
              <p:tags r:id="rId63"/>
            </p:custDataLst>
          </p:nvPr>
        </p:nvSpPr>
        <p:spPr>
          <a:xfrm>
            <a:off x="2815600" y="5565499"/>
            <a:ext cx="6968480" cy="330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500"/>
              </a:spcBef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Traffic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light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logic    -&gt; If Scenario is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specified</a:t>
            </a:r>
            <a:r>
              <a:rPr lang="en-US" sz="900" b="1" kern="0" noProof="0" dirty="0">
                <a:solidFill>
                  <a:srgbClr val="000000"/>
                </a:solidFill>
              </a:rPr>
              <a:t> </a:t>
            </a:r>
            <a:r>
              <a:rPr lang="en-US" sz="900" b="1" kern="0" noProof="0" dirty="0" smtClean="0">
                <a:solidFill>
                  <a:srgbClr val="000000"/>
                </a:solidFill>
              </a:rPr>
              <a:t>=</a:t>
            </a:r>
            <a:r>
              <a:rPr lang="en-US" sz="900" b="1" kern="0" dirty="0" smtClean="0">
                <a:solidFill>
                  <a:srgbClr val="000000"/>
                </a:solidFill>
              </a:rPr>
              <a:t> </a:t>
            </a:r>
            <a:r>
              <a:rPr lang="en-US" sz="1000" b="1" kern="0" dirty="0" smtClean="0">
                <a:solidFill>
                  <a:schemeClr val="accent3"/>
                </a:solidFill>
              </a:rPr>
              <a:t>C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F</a:t>
            </a: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 a.m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lang="en-US" sz="1050" b="1" kern="0" dirty="0">
                <a:solidFill>
                  <a:schemeClr val="accent3"/>
                </a:solidFill>
              </a:rPr>
              <a:t>xx </a:t>
            </a:r>
            <a:r>
              <a:rPr kumimoji="0" lang="en-US" sz="1050" b="1" i="0" u="none" strike="noStrike" kern="0" cap="none" spc="0" normalizeH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vs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respective scenario</a:t>
            </a:r>
            <a:r>
              <a:rPr lang="en-US" sz="800" b="1" kern="0" dirty="0" smtClean="0">
                <a:solidFill>
                  <a:srgbClr val="000000"/>
                </a:solidFill>
              </a:rPr>
              <a:t> </a:t>
            </a:r>
            <a:r>
              <a:rPr lang="en-US" sz="800" b="1" kern="0" dirty="0">
                <a:solidFill>
                  <a:srgbClr val="000000"/>
                </a:solidFill>
              </a:rPr>
              <a:t>(</a:t>
            </a:r>
            <a:r>
              <a:rPr lang="en-US" sz="900" b="1" kern="0" dirty="0">
                <a:solidFill>
                  <a:schemeClr val="accent3"/>
                </a:solidFill>
              </a:rPr>
              <a:t>TBP, </a:t>
            </a:r>
            <a:r>
              <a:rPr lang="en-US" sz="900" b="1" kern="0" dirty="0" smtClean="0">
                <a:solidFill>
                  <a:schemeClr val="accent3"/>
                </a:solidFill>
              </a:rPr>
              <a:t>Stretch, </a:t>
            </a:r>
            <a:r>
              <a:rPr lang="en-US" sz="900" b="1" kern="0" dirty="0">
                <a:solidFill>
                  <a:schemeClr val="accent3"/>
                </a:solidFill>
              </a:rPr>
              <a:t>FC, PULi and CF</a:t>
            </a:r>
            <a:r>
              <a:rPr lang="en-US" sz="800" b="1" kern="0" dirty="0">
                <a:solidFill>
                  <a:srgbClr val="000000"/>
                </a:solidFill>
              </a:rPr>
              <a:t>)</a:t>
            </a: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>
              <a:spcBef>
                <a:spcPts val="500"/>
              </a:spcBef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lang="en-US" sz="900" b="1" kern="0" dirty="0" smtClean="0">
                <a:solidFill>
                  <a:srgbClr val="000000"/>
                </a:solidFill>
              </a:rPr>
              <a:t>	      -&gt;  If there’s no Scenario specified = </a:t>
            </a:r>
            <a:r>
              <a:rPr lang="en-US" sz="1000" b="1" kern="0" dirty="0">
                <a:solidFill>
                  <a:schemeClr val="accent3"/>
                </a:solidFill>
              </a:rPr>
              <a:t>CF </a:t>
            </a:r>
            <a:r>
              <a:rPr lang="en-US" sz="1000" b="1" kern="0" dirty="0" smtClean="0">
                <a:solidFill>
                  <a:schemeClr val="accent3"/>
                </a:solidFill>
              </a:rPr>
              <a:t>a.m. xx </a:t>
            </a:r>
            <a:r>
              <a:rPr lang="en-US" sz="1000" b="1" kern="0" dirty="0">
                <a:solidFill>
                  <a:schemeClr val="accent3"/>
                </a:solidFill>
              </a:rPr>
              <a:t>vs</a:t>
            </a:r>
            <a:r>
              <a:rPr lang="en-US" sz="900" b="1" kern="0" dirty="0" smtClean="0">
                <a:solidFill>
                  <a:srgbClr val="000000"/>
                </a:solidFill>
              </a:rPr>
              <a:t>. Pre-defined target or upper limit (</a:t>
            </a:r>
            <a:r>
              <a:rPr lang="en-US" sz="800" b="1" kern="0" dirty="0" smtClean="0">
                <a:solidFill>
                  <a:srgbClr val="000000"/>
                </a:solidFill>
              </a:rPr>
              <a:t>Available at TaC Excel)</a:t>
            </a:r>
            <a:endParaRPr kumimoji="0" lang="en-US" sz="800" b="1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84" name="Object 83"/>
          <p:cNvGraphicFramePr>
            <a:graphicFrameLocks/>
          </p:cNvGraphicFramePr>
          <p:nvPr>
            <p:custDataLst>
              <p:tags r:id="rId64"/>
            </p:custDataLst>
            <p:extLst>
              <p:ext uri="{D42A27DB-BD31-4B8C-83A1-F6EECF244321}">
                <p14:modId xmlns:p14="http://schemas.microsoft.com/office/powerpoint/2010/main" val="2493623884"/>
              </p:ext>
            </p:extLst>
          </p:nvPr>
        </p:nvGraphicFramePr>
        <p:xfrm>
          <a:off x="5811838" y="5027613"/>
          <a:ext cx="184150" cy="11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05" name="Worksheet" r:id="rId87" imgW="1150443" imgH="175197" progId="Excel.Sheet.12">
                  <p:link updateAutomatic="1"/>
                </p:oleObj>
              </mc:Choice>
              <mc:Fallback>
                <p:oleObj name="Worksheet" r:id="rId87" imgW="1150443" imgH="175197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83"/>
                      <a:stretch>
                        <a:fillRect/>
                      </a:stretch>
                    </p:blipFill>
                    <p:spPr>
                      <a:xfrm>
                        <a:off x="5811838" y="5027613"/>
                        <a:ext cx="184150" cy="11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77346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I" val="1"/>
  <p:tag name="LAYOUTLANGUAGE" val="1033"/>
  <p:tag name="CFG.LAYOUT" val="BOSCH2"/>
  <p:tag name="CFG.CUSTOMERVERSION" val="9"/>
  <p:tag name="ML_1" val="RBNA_Ch_DS"/>
  <p:tag name="ML_2" val="Bosch2.mcr"/>
  <p:tag name="ML_LAYOUT_RESOURCE" val="BOSCH2_16_9_NAVI.mcr"/>
  <p:tag name="FIELD.CONF.SUFFIX.CONTENT" val="\n | "/>
  <p:tag name="FIELD.REM_ABL.SUFFIX.CONTENT" val="&#10;\n"/>
  <p:tag name="FIELD.COPY.CONTENT" val="© 2017 Robert Bosch LLC and affiliates. All rights reserved."/>
  <p:tag name="FIELD.COPY.VALUE" val="© 2017 Robert Bosch LLC and affiliates. All rights reserved."/>
  <p:tag name="FIELD.COPY.COMBOINDEX" val="0"/>
  <p:tag name="FIELD.BGROUP.CONTENT" val="Diesel Systems"/>
  <p:tag name="FIELD.BGROUP.VALUE" val="Diesel Systems | "/>
  <p:tag name="FIELD.BGROUP.SUFFIX.CONTENT" val=" | "/>
  <p:tag name="FIELD.BGROUP.COMBOINDEX" val="0"/>
  <p:tag name="FIELD.DPT.CONTENT" val="ChP/OFE-PT"/>
  <p:tag name="FIELD.DPT.VALUE" val="ChP/OFE-PT | "/>
  <p:tag name="FIELD.DPT.SUFFIX.CONTENT" val=" | "/>
  <p:tag name="MIWBCLNT.HOMEURL" val="\\SI41956.de.bosch.com\Folienbibliothek$\content\portal.htm"/>
  <p:tag name="FIELDS.INITIALIZED" val="1"/>
  <p:tag name="FIELD.DATE.COMBOINDEX" val="-2"/>
  <p:tag name="FIELD.CONF.CONTENT" val="Internal "/>
  <p:tag name="FIELD.CONF.VALUE" val="Internal \n | "/>
  <p:tag name="FIELD.CONF.COMBOINDEX" val="1"/>
  <p:tag name="FIELD.REM_ABL.COMBOINDEX" val="-2"/>
  <p:tag name="FIELD.CHAPTER.CONTENT" val="ChP BSC 2017"/>
  <p:tag name="FIELD.CHAPTER.VALUE" val="ChP BSC 2017"/>
  <p:tag name="FIELD.CHAPTER.COMBOINDEX" val="-2"/>
  <p:tag name="FIELD.REM_ANL.COMBOINDEX" val="-2"/>
  <p:tag name="FIELD.DPT.COMBOINDEX" val="-2"/>
  <p:tag name="CONFIG" val="BOSCH2"/>
  <p:tag name="CFG.VERSION" val="0"/>
  <p:tag name="CFG.LAYOUTID" val="Bosch Layout 16:9 with Navigation Bar (new colored style)"/>
  <p:tag name="CFG.LAYOUTRES" val="BOSCH2_16_9_NAVI"/>
  <p:tag name="MAPNAME" val="Map1"/>
  <p:tag name="LICENSEKEY" val="46504b9e-b1c9-48ed-967f-a36de42ae84b"/>
  <p:tag name="SLIDEMASTERMASTERNAME" val="Slide"/>
  <p:tag name="SLIDEMASTERSHAPESETGROUPCLASSNAME" val="ShapeSetGroup1"/>
  <p:tag name="SLIDEMASTERCOLORSETGROUPCLASSNAME" val="ColorSetGroup1"/>
  <p:tag name="SLIDEMASTERFONTSETGROUPCLASSNAME" val="FontSetGroup1"/>
  <p:tag name="SLIDEMASTERSTYLESETGROUPCLASSNAME" val="StyleSetGroup1"/>
  <p:tag name="SLIDEMASTERMODIFIED" val="1"/>
  <p:tag name="TITLEMASTERMASTERNAME" val="TitleSlide"/>
  <p:tag name="TITLEMASTERSHAPESETGROUPCLASSNAME" val="ShapeSetGroup1"/>
  <p:tag name="TITLEMASTERCOLORSETGROUPCLASSNAME" val="ColorSetGroup1"/>
  <p:tag name="TITLEMASTERFONTSETGROUPCLASSNAME" val="FontSetGroup1"/>
  <p:tag name="TITLEMASTERSTYLESETGROUPCLASSNAME" val="StyleSetGroup1"/>
  <p:tag name="TITLEMASTERMODIFIED" val="1"/>
  <p:tag name="FIELD.DATE.CONTENT" val="1/29/2018"/>
  <p:tag name="FIELD.DATE.VALUE" val="1/29/201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3;-2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NA_Ch_DS"/>
  <p:tag name="ML_2" val="Bosch2.mcr"/>
  <p:tag name="ML_LAYOUT_RESOURCE" val="BOSCH2_16_9_NAVI.mcr"/>
  <p:tag name="FIELD.CHAPTER.CONTENT" val="ChP BSC 2017"/>
  <p:tag name="FIELD.CHAPTER.VALUE" val="ChP BSC 2017"/>
  <p:tag name="FIELDS.INITIALIZED" val="1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MBOINDEX" val="-2"/>
  <p:tag name="FIELD.REM_ANL.COMBOINDEX" val="-2"/>
  <p:tag name="FIELD.DPT.COMBOINDEX" val="-2"/>
  <p:tag name="FIELD.DPT.CONTENT" val="ChP/DBE"/>
  <p:tag name="FIELD.DPT.VALUE" val="ChP/DBE | 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  <p:tag name="COLORS" val="-2;-2;-2;-2;-1;-2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1"/>
  <p:tag name="COLORSETCLASSNAME" val="ColorSet2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itleOnSlides"/>
  <p:tag name="SHAPECLASSPROTECTIONTYPE" val="9"/>
  <p:tag name="COLORS" val="-2;-2;-2;-2;Primary;-2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LightGreen;-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LightGreen;-2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LightGreen;-2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LightGreen;-2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3;-2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NA_Ch_DS"/>
  <p:tag name="ML_2" val="Bosch2.mcr"/>
  <p:tag name="ML_LAYOUT_RESOURCE" val="BOSCH2_16_9_NAVI.mcr"/>
  <p:tag name="FIELD.CHAPTER.CONTENT" val="ChP BSC 2017"/>
  <p:tag name="FIELD.CHAPTER.VALUE" val="ChP BSC 2017"/>
  <p:tag name="FIELDS.INITIALIZED" val="1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MBOINDEX" val="-2"/>
  <p:tag name="FIELD.REM_ANL.COMBOINDEX" val="-2"/>
  <p:tag name="FIELD.DPT.COMBOINDEX" val="-2"/>
  <p:tag name="FIELD.DPT.CONTENT" val="ChP/DBE"/>
  <p:tag name="FIELD.DPT.VALUE" val="ChP/DBE | 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LightGreen;-2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  <p:tag name="COLORS" val="-2;-2;-2;-2;-1;-2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1"/>
  <p:tag name="COLORSETCLASSNAME" val="ColorSet2"/>
</p:tagLst>
</file>

<file path=ppt/tags/tag1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itleOnSlides"/>
  <p:tag name="SHAPECLASSPROTECTIONTYPE" val="9"/>
  <p:tag name="COLORS" val="-2;-2;-2;-2;Primary;-2"/>
</p:tagLst>
</file>

<file path=ppt/tags/tag1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3;-2"/>
</p:tagLst>
</file>

<file path=ppt/tags/tag1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NA_Ch_DS"/>
  <p:tag name="ML_2" val="Bosch2.mcr"/>
  <p:tag name="ML_LAYOUT_RESOURCE" val="BOSCH2_16_9_NAVI.mcr"/>
  <p:tag name="FIELD.CHAPTER.CONTENT" val="ChP BSC 2017"/>
  <p:tag name="FIELD.CHAPTER.VALUE" val="ChP BSC 2017"/>
  <p:tag name="FIELDS.INITIALIZED" val="1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MBOINDEX" val="-2"/>
  <p:tag name="FIELD.REM_ANL.COMBOINDEX" val="-2"/>
  <p:tag name="FIELD.DPT.COMBOINDEX" val="-2"/>
  <p:tag name="FIELD.DPT.CONTENT" val="ChP/DBE"/>
  <p:tag name="FIELD.DPT.VALUE" val="ChP/DBE | "/>
</p:tagLst>
</file>

<file path=ppt/tags/tag1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1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1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1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1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  <p:tag name="COLORS" val="-2;-2;-2;-2;-1;-2"/>
</p:tagLst>
</file>

<file path=ppt/tags/tag1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1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1"/>
  <p:tag name="COLORSETCLASSNAME" val="ColorSet2"/>
</p:tagLst>
</file>

<file path=ppt/tags/tag1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itleOnSlides"/>
  <p:tag name="SHAPECLASSPROTECTIONTYPE" val="9"/>
  <p:tag name="COLORS" val="-2;-2;-2;-2;Primary;-2"/>
</p:tagLst>
</file>

<file path=ppt/tags/tag1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1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1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1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1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LightGreen;-2"/>
</p:tagLst>
</file>

<file path=ppt/tags/tag1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1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1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1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1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1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LightGreen;-2"/>
</p:tagLst>
</file>

<file path=ppt/tags/tag1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3;-2"/>
</p:tagLst>
</file>

<file path=ppt/tags/tag1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NA_Ch_DS"/>
  <p:tag name="ML_2" val="Bosch2.mcr"/>
  <p:tag name="ML_LAYOUT_RESOURCE" val="BOSCH2_16_9_NAVI.mcr"/>
  <p:tag name="FIELD.CHAPTER.CONTENT" val="ChP BSC 2017"/>
  <p:tag name="FIELD.CHAPTER.VALUE" val="ChP BSC 2017"/>
  <p:tag name="FIELDS.INITIALIZED" val="1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MBOINDEX" val="-2"/>
  <p:tag name="FIELD.REM_ANL.COMBOINDEX" val="-2"/>
  <p:tag name="FIELD.DPT.COMBOINDEX" val="-2"/>
  <p:tag name="FIELD.DPT.CONTENT" val="ChP/DBE"/>
  <p:tag name="FIELD.DPT.VALUE" val="ChP/DBE | "/>
</p:tagLst>
</file>

<file path=ppt/tags/tag1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1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1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1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1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  <p:tag name="COLORS" val="-2;-2;-2;-2;-1;-2"/>
</p:tagLst>
</file>

<file path=ppt/tags/tag1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1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1"/>
  <p:tag name="COLORSETCLASSNAME" val="ColorSet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itleOnSlides"/>
  <p:tag name="SHAPECLASSPROTECTIONTYPE" val="9"/>
  <p:tag name="COLORS" val="-2;-2;-2;-2;Primary;-2"/>
</p:tagLst>
</file>

<file path=ppt/tags/tag1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LightGreen;-1;-2;-2;-1;-2"/>
</p:tagLst>
</file>

<file path=ppt/tags/tag1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1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1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1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1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1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LightGreen;-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1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1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1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1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LightGreen;-2"/>
</p:tagLst>
</file>

<file path=ppt/tags/tag1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3;-2"/>
</p:tagLst>
</file>

<file path=ppt/tags/tag1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NA_Ch_DS"/>
  <p:tag name="ML_2" val="Bosch2.mcr"/>
  <p:tag name="ML_LAYOUT_RESOURCE" val="BOSCH2_16_9_NAVI.mcr"/>
  <p:tag name="FIELD.CHAPTER.CONTENT" val="ChP BSC 2017"/>
  <p:tag name="FIELD.CHAPTER.VALUE" val="ChP BSC 2017"/>
  <p:tag name="FIELDS.INITIALIZED" val="1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MBOINDEX" val="-2"/>
  <p:tag name="FIELD.REM_ANL.COMBOINDEX" val="-2"/>
  <p:tag name="FIELD.DPT.COMBOINDEX" val="-2"/>
  <p:tag name="FIELD.DPT.CONTENT" val="ChP/DBE"/>
  <p:tag name="FIELD.DPT.VALUE" val="ChP/DBE | "/>
</p:tagLst>
</file>

<file path=ppt/tags/tag1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1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1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1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1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  <p:tag name="COLORS" val="-2;-2;-2;-2;-1;-2"/>
</p:tagLst>
</file>

<file path=ppt/tags/tag1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1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1"/>
  <p:tag name="COLORSETCLASSNAME" val="ColorSet2"/>
</p:tagLst>
</file>

<file path=ppt/tags/tag1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itleOnSlides"/>
  <p:tag name="SHAPECLASSPROTECTIONTYPE" val="9"/>
  <p:tag name="COLORS" val="-2;-2;-2;-2;Primary;-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1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1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1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1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1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LightGreen;-2"/>
</p:tagLst>
</file>

<file path=ppt/tags/tag1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3;-2"/>
</p:tagLst>
</file>

<file path=ppt/tags/tag1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NA_Ch_DS"/>
  <p:tag name="ML_2" val="Bosch2.mcr"/>
  <p:tag name="ML_LAYOUT_RESOURCE" val="BOSCH2_16_9_NAVI.mcr"/>
  <p:tag name="FIELD.CHAPTER.CONTENT" val="ChP BSC 2017"/>
  <p:tag name="FIELD.CHAPTER.VALUE" val="ChP BSC 2017"/>
  <p:tag name="FIELDS.INITIALIZED" val="1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MBOINDEX" val="-2"/>
  <p:tag name="FIELD.REM_ANL.COMBOINDEX" val="-2"/>
  <p:tag name="FIELD.DPT.COMBOINDEX" val="-2"/>
  <p:tag name="FIELD.DPT.CONTENT" val="ChP/DBE"/>
  <p:tag name="FIELD.DPT.VALUE" val="ChP/DBE | "/>
</p:tagLst>
</file>

<file path=ppt/tags/tag1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1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1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1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1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  <p:tag name="COLORS" val="-2;-2;-2;-2;-1;-2"/>
</p:tagLst>
</file>

<file path=ppt/tags/tag1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1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1"/>
  <p:tag name="COLORSETCLASSNAME" val="ColorSet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itleOnSlides"/>
  <p:tag name="SHAPECLASSPROTECTIONTYPE" val="9"/>
  <p:tag name="COLORS" val="-2;-2;-2;-2;Primary;-2"/>
</p:tagLst>
</file>

<file path=ppt/tags/tag1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3;-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  <p:tag name="COLORS" val="-2;-2;-2;-2;-1;-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1"/>
  <p:tag name="COLORSETCLASSNAME" val="ColorSet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LightGreen;-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LightGreen;-2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3;-2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NA_Ch_DS"/>
  <p:tag name="ML_2" val="Bosch2.mcr"/>
  <p:tag name="ML_LAYOUT_RESOURCE" val="BOSCH2_16_9_NAVI.mcr"/>
  <p:tag name="FIELD.CHAPTER.CONTENT" val="ChP BSC 2017"/>
  <p:tag name="FIELD.CHAPTER.VALUE" val="ChP BSC 2017"/>
  <p:tag name="FIELDS.INITIALIZED" val="1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MBOINDEX" val="-2"/>
  <p:tag name="FIELD.REM_ANL.COMBOINDEX" val="-2"/>
  <p:tag name="FIELD.DPT.COMBOINDEX" val="-2"/>
  <p:tag name="FIELD.DPT.CONTENT" val="ChP/DBE"/>
  <p:tag name="FIELD.DPT.VALUE" val="ChP/DBE | 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  <p:tag name="COLORS" val="-2;-2;-2;-2;-1;-2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1"/>
  <p:tag name="COLORSETCLASSNAME" val="ColorSet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LightGreen;-2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itleOnSlides"/>
  <p:tag name="SHAPECLASSPROTECTIONTYPE" val="9"/>
  <p:tag name="COLORS" val="-2;-2;-2;-2;Primary;-2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LightGreen;-2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HiddenSubtitle"/>
  <p:tag name="SHAPECLASSPROTECTIONTYPE" val="0"/>
  <p:tag name="ML_SENDTOBACK" val=" 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LightGreen;-2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3;-2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NA_Ch_DS"/>
  <p:tag name="ML_2" val="Bosch2.mcr"/>
  <p:tag name="ML_LAYOUT_RESOURCE" val="BOSCH2_16_9_NAVI.mcr"/>
  <p:tag name="FIELD.CHAPTER.CONTENT" val="ChP BSC 2017"/>
  <p:tag name="FIELD.CHAPTER.VALUE" val="ChP BSC 2017"/>
  <p:tag name="FIELDS.INITIALIZED" val="1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MBOINDEX" val="-2"/>
  <p:tag name="FIELD.REM_ANL.COMBOINDEX" val="-2"/>
  <p:tag name="FIELD.DPT.COMBOINDEX" val="-2"/>
  <p:tag name="FIELD.DPT.CONTENT" val="ChP/DBE"/>
  <p:tag name="FIELD.DPT.VALUE" val="ChP/DBE | 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LightGreen;-2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  <p:tag name="COLORS" val="-2;-2;-2;-2;-1;-2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1"/>
  <p:tag name="COLORSETCLASSNAME" val="ColorSet2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itleOnSlides"/>
  <p:tag name="SHAPECLASSPROTECTIONTYPE" val="9"/>
  <p:tag name="COLORS" val="-2;-2;-2;-2;Primary;-2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" val="-2;-2;-2;-2;White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TitleOnTitleSlides"/>
  <p:tag name="SHAPECLASSPROTECTIONTYPE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LightGreen;-2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3;-2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NA_Ch_DS"/>
  <p:tag name="ML_2" val="Bosch2.mcr"/>
  <p:tag name="ML_LAYOUT_RESOURCE" val="BOSCH2_16_9_NAVI.mcr"/>
  <p:tag name="FIELD.CHAPTER.CONTENT" val="ChP BSC 2017"/>
  <p:tag name="FIELD.CHAPTER.VALUE" val="ChP BSC 2017"/>
  <p:tag name="FIELDS.INITIALIZED" val="1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MBOINDEX" val="-2"/>
  <p:tag name="FIELD.REM_ANL.COMBOINDEX" val="-2"/>
  <p:tag name="FIELD.DPT.COMBOINDEX" val="-2"/>
  <p:tag name="FIELD.DPT.CONTENT" val="ChP/DBE"/>
  <p:tag name="FIELD.DPT.VALUE" val="ChP/DBE | 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LightGreen;-2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  <p:tag name="COLORS" val="-2;-2;-2;-2;-1;-2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1"/>
  <p:tag name="COLORSETCLASSNAME" val="ColorSet2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itleOnSlides"/>
  <p:tag name="SHAPECLASSPROTECTIONTYPE" val="9"/>
  <p:tag name="COLORS" val="-2;-2;-2;-2;Primary;-2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NA_Ch_DS"/>
  <p:tag name="ML_2" val="Bosch2.mcr"/>
  <p:tag name="ML_LAYOUT_RESOURCE" val="BOSCH2_16_9_NAVI.mcr"/>
  <p:tag name="FIELD.CHAPTER.CONTENT" val="ChP BSC 2017"/>
  <p:tag name="FIELD.CHAPTER.VALUE" val="ChP BSC 2017"/>
  <p:tag name="FIELDS.INITIALIZED" val="1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MBOINDEX" val="-2"/>
  <p:tag name="FIELD.REM_ANL.COMBOINDEX" val="-2"/>
  <p:tag name="FIELD.DPT.COMBOINDEX" val="-2"/>
  <p:tag name="FIELD.DPT.CONTENT" val="ChP/DBE"/>
  <p:tag name="FIELD.DPT.VALUE" val="ChP/DBE | 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LightGreen;-2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LightGreen;-2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3;-2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NA_Ch_DS"/>
  <p:tag name="ML_2" val="Bosch2.mcr"/>
  <p:tag name="ML_LAYOUT_RESOURCE" val="BOSCH2_16_9_NAVI.mcr"/>
  <p:tag name="FIELD.CHAPTER.CONTENT" val="ChP BSC 2017"/>
  <p:tag name="FIELD.CHAPTER.VALUE" val="ChP BSC 2017"/>
  <p:tag name="FIELDS.INITIALIZED" val="1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MBOINDEX" val="-2"/>
  <p:tag name="FIELD.REM_ANL.COMBOINDEX" val="-2"/>
  <p:tag name="FIELD.DPT.COMBOINDEX" val="-2"/>
  <p:tag name="FIELD.DPT.CONTENT" val="ChP/DBE"/>
  <p:tag name="FIELD.DPT.VALUE" val="ChP/DBE | 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LightGreen;-2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LightGreen;-2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LightGreen;-2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LightGreen;-2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LightGreen;-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LightGreen;-2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LightGreen;-2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LightGreen;-2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LightGreen;-2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  <p:tag name="COLORS" val="-2;-2;-2;-2;-1;-2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1"/>
  <p:tag name="COLORSETCLASSNAME" val="ColorSet2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LightGreen;-2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LightGreen;-2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LightGreen;-2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itleOnSlides"/>
  <p:tag name="SHAPECLASSPROTECTIONTYPE" val="9"/>
  <p:tag name="COLORS" val="-2;-2;-2;-2;Primary;-2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LightGreen;-2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LightGreen;-2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LightGreen;-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LightGreen;-2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LightGreen;-2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3;-2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NA_Ch_DS"/>
  <p:tag name="ML_2" val="Bosch2.mcr"/>
  <p:tag name="ML_LAYOUT_RESOURCE" val="BOSCH2_16_9_NAVI.mcr"/>
  <p:tag name="FIELD.CHAPTER.CONTENT" val="ChP BSC 2017"/>
  <p:tag name="FIELD.CHAPTER.VALUE" val="ChP BSC 2017"/>
  <p:tag name="FIELDS.INITIALIZED" val="1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MBOINDEX" val="-2"/>
  <p:tag name="FIELD.REM_ANL.COMBOINDEX" val="-2"/>
  <p:tag name="FIELD.DPT.COMBOINDEX" val="-2"/>
  <p:tag name="FIELD.DPT.CONTENT" val="ChP/DBE"/>
  <p:tag name="FIELD.DPT.VALUE" val="ChP/DBE | 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  <p:tag name="COLORS" val="-2;-2;-2;-2;-1;-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itleOnSlides"/>
  <p:tag name="SHAPECLASSPROTECTIONTYPE" val="9"/>
  <p:tag name="COLORS" val="-2;-2;-2;-2;Primary;-2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1"/>
  <p:tag name="COLORSETCLASSNAME" val="ColorSet2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LightGreen;-2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itleOnSlides"/>
  <p:tag name="SHAPECLASSPROTECTIONTYPE" val="9"/>
  <p:tag name="COLORS" val="-2;-2;-2;-2;Primary;-2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LightGreen;-1;-2;-2;-1;-2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LightGreen;-1;-2;-2;-1;-2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LightGreen;-2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LightGreen;-2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3;-2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NA_Ch_DS"/>
  <p:tag name="ML_2" val="Bosch2.mcr"/>
  <p:tag name="ML_LAYOUT_RESOURCE" val="BOSCH2_16_9_NAVI.mcr"/>
  <p:tag name="FIELD.CHAPTER.CONTENT" val="ChP BSC 2017"/>
  <p:tag name="FIELD.CHAPTER.VALUE" val="ChP BSC 2017"/>
  <p:tag name="FIELDS.INITIALIZED" val="1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MBOINDEX" val="-2"/>
  <p:tag name="FIELD.REM_ANL.COMBOINDEX" val="-2"/>
  <p:tag name="FIELD.DPT.COMBOINDEX" val="-2"/>
  <p:tag name="FIELD.DPT.CONTENT" val="ChP/DBE"/>
  <p:tag name="FIELD.DPT.VALUE" val="ChP/DBE | 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  <p:tag name="COLORS" val="-2;-2;-2;-2;-1;-2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1"/>
  <p:tag name="COLORSETCLASSNAME" val="ColorSet2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LightGreen;-2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LightGreen;-2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LightGreen;-2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LightGreen;-2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LightGreen;-2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itleOnSlides"/>
  <p:tag name="SHAPECLASSPROTECTIONTYPE" val="9"/>
  <p:tag name="COLORS" val="-2;-2;-2;-2;Primary;-2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LightGreen;-2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DarkBlue;-2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LightGreen;-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heme/theme1.xml><?xml version="1.0" encoding="utf-8"?>
<a:theme xmlns:a="http://schemas.openxmlformats.org/drawingml/2006/main" name="Bosch">
  <a:themeElements>
    <a:clrScheme name="Custom 1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A80163"/>
      </a:accent1>
      <a:accent2>
        <a:srgbClr val="3F136C"/>
      </a:accent2>
      <a:accent3>
        <a:srgbClr val="08427E"/>
      </a:accent3>
      <a:accent4>
        <a:srgbClr val="0E78C5"/>
      </a:accent4>
      <a:accent5>
        <a:srgbClr val="1399A0"/>
      </a:accent5>
      <a:accent6>
        <a:srgbClr val="67B419"/>
      </a:accent6>
      <a:hlink>
        <a:srgbClr val="738CB4"/>
      </a:hlink>
      <a:folHlink>
        <a:srgbClr val="B0BBD0"/>
      </a:folHlink>
    </a:clrScheme>
    <a:fontScheme name="Custom 1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ts val="23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Bosch2016.potx" id="{9C79B100-3E8C-49C0-8475-54E7D673F8CF}" vid="{0EBFA600-AC06-4417-8FA0-E8FF3BF23F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2270</Words>
  <Application>Microsoft Office PowerPoint</Application>
  <PresentationFormat>Custom</PresentationFormat>
  <Paragraphs>1038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609</vt:i4>
      </vt:variant>
      <vt:variant>
        <vt:lpstr>Slide Titles</vt:lpstr>
      </vt:variant>
      <vt:variant>
        <vt:i4>13</vt:i4>
      </vt:variant>
    </vt:vector>
  </HeadingPairs>
  <TitlesOfParts>
    <vt:vector size="627" baseType="lpstr">
      <vt:lpstr>Bosch Office Sans</vt:lpstr>
      <vt:lpstr>Calibri</vt:lpstr>
      <vt:lpstr>Symbol</vt:lpstr>
      <vt:lpstr>Wingdings 3</vt:lpstr>
      <vt:lpstr>Bosch</vt:lpstr>
      <vt:lpstr>file:///\\bosch.com\dfsrb\dfsus\loc\Ch\ILM\Projects\VP\Leadership%20Staff%20Meeting\Balance%20Score%20Card\TaC%20Measure%20tracking%202017.xlsx!PM%20TaC!R9C15</vt:lpstr>
      <vt:lpstr>file:///\\bosch.com\dfsrb\dfsus\loc\Ch\ILM\Projects\VP\Leadership%20Staff%20Meeting\Balance%20Score%20Card\TaC%20Measure%20tracking%202017.xlsx!PM%20TaC!R9C16</vt:lpstr>
      <vt:lpstr>file:///\\bosch.com\dfsrb\dfsus\loc\Ch\ILM\Projects\VP\Leadership%20Staff%20Meeting\Balance%20Score%20Card\TaC%20Measure%20tracking%202017.xlsx!PM%20TaC!R10C15</vt:lpstr>
      <vt:lpstr>file:///\\bosch.com\dfsrb\dfsus\loc\Ch\ILM\Projects\VP\Leadership%20Staff%20Meeting\Balance%20Score%20Card\TaC%20Measure%20tracking%202017.xlsx!PM%20TaC!R10C16</vt:lpstr>
      <vt:lpstr>file:///\\bosch.com\dfsrb\dfsus\loc\Ch\ILM\Projects\VP\Leadership%20Staff%20Meeting\Balance%20Score%20Card\TaC%20Measure%20tracking%202017.xlsx!PM%20TaC!R11C15</vt:lpstr>
      <vt:lpstr>file:///\\bosch.com\dfsrb\dfsus\loc\Ch\ILM\Projects\VP\Leadership%20Staff%20Meeting\Balance%20Score%20Card\TaC%20Measure%20tracking%202017.xlsx!PM%20TaC!R11C16</vt:lpstr>
      <vt:lpstr>file:///\\bosch.com\dfsrb\dfsus\loc\Ch\ILM\Projects\VP\Leadership%20Staff%20Meeting\Balance%20Score%20Card\TaC%20Measure%20tracking%202017.xlsx!PM%20TaC!R12C15</vt:lpstr>
      <vt:lpstr>file:///\\bosch.com\dfsrb\dfsus\loc\Ch\ILM\Projects\VP\Leadership%20Staff%20Meeting\Balance%20Score%20Card\TaC%20Measure%20tracking%202017.xlsx!PM%20TaC!R12C16</vt:lpstr>
      <vt:lpstr>file:///\\bosch.com\dfsrb\dfsus\loc\Ch\ILM\Projects\VP\Leadership%20Staff%20Meeting\Balance%20Score%20Card\TaC%20Measure%20tracking%202017.xlsx!PM%20TaC!R13C15</vt:lpstr>
      <vt:lpstr>file:///\\bosch.com\dfsrb\dfsus\loc\Ch\ILM\Projects\VP\Leadership%20Staff%20Meeting\Balance%20Score%20Card\TaC%20Measure%20tracking%202017.xlsx!PM%20TaC!R13C16</vt:lpstr>
      <vt:lpstr>file:///\\bosch.com\dfsrb\dfsus\loc\Ch\ILM\Projects\VP\Leadership%20Staff%20Meeting\Balance%20Score%20Card\TaC%20Measure%20tracking%202017.xlsx!PM%20TaC!R13C17</vt:lpstr>
      <vt:lpstr>file:///\\bosch.com\dfsrb\dfsus\loc\Ch\ILM\Projects\VP\Leadership%20Staff%20Meeting\Balance%20Score%20Card\TaC%20Measure%20tracking%202017.xlsx!PM%20TaC!R14C15</vt:lpstr>
      <vt:lpstr>file:///\\bosch.com\dfsrb\dfsus\loc\Ch\ILM\Projects\VP\Leadership%20Staff%20Meeting\Balance%20Score%20Card\TaC%20Measure%20tracking%202017.xlsx!PM%20TaC!R14C16</vt:lpstr>
      <vt:lpstr>file:///\\bosch.com\dfsrb\dfsus\loc\Ch\ILM\Projects\VP\Leadership%20Staff%20Meeting\Balance%20Score%20Card\TaC%20Measure%20tracking%202017.xlsx!PM%20TaC!R14C17</vt:lpstr>
      <vt:lpstr>file:///\\bosch.com\dfsrb\dfsus\loc\Ch\ILM\Projects\VP\Leadership%20Staff%20Meeting\Balance%20Score%20Card\TaC%20Measure%20tracking%202017.xlsx!PM%20TaC!R74C15</vt:lpstr>
      <vt:lpstr>file:///\\bosch.com\dfsrb\dfsus\loc\Ch\ILM\Projects\VP\Leadership%20Staff%20Meeting\Balance%20Score%20Card\TaC%20Measure%20tracking%202017.xlsx!PM%20TaC!R74C16</vt:lpstr>
      <vt:lpstr>file:///\\bosch.com\dfsrb\dfsus\loc\Ch\ILM\Projects\VP\Leadership%20Staff%20Meeting\Balance%20Score%20Card\TaC%20Measure%20tracking%202017.xlsx!PM%20TaC!R75C15</vt:lpstr>
      <vt:lpstr>file:///\\bosch.com\dfsrb\dfsus\loc\Ch\ILM\Projects\VP\Leadership%20Staff%20Meeting\Balance%20Score%20Card\TaC%20Measure%20tracking%202017.xlsx!PM%20TaC!R75C16</vt:lpstr>
      <vt:lpstr>file:///\\bosch.com\dfsrb\dfsus\loc\Ch\ILM\Projects\VP\Leadership%20Staff%20Meeting\Balance%20Score%20Card\TaC%20Measure%20tracking%202017.xlsx!PM%20TaC!R15C15</vt:lpstr>
      <vt:lpstr>file:///\\bosch.com\dfsrb\dfsus\loc\Ch\ILM\Projects\VP\Leadership%20Staff%20Meeting\Balance%20Score%20Card\TaC%20Measure%20tracking%202017.xlsx!PM%20TaC!R15C16</vt:lpstr>
      <vt:lpstr>file:///\\bosch.com\dfsrb\dfsus\loc\Ch\ILM\Projects\VP\Leadership%20Staff%20Meeting\Balance%20Score%20Card\TaC%20Measure%20tracking%202017.xlsx!PM%20TaC!R15C17</vt:lpstr>
      <vt:lpstr>file:///\\bosch.com\dfsrb\dfsus\loc\Ch\ILM\Projects\VP\Leadership%20Staff%20Meeting\Balance%20Score%20Card\TaC%20Measure%20tracking%202017.xlsx!PM%20TaC!R76C15</vt:lpstr>
      <vt:lpstr>file:///\\bosch.com\dfsrb\dfsus\loc\Ch\ILM\Projects\VP\Leadership%20Staff%20Meeting\Balance%20Score%20Card\TaC%20Measure%20tracking%202017.xlsx!PM%20TaC!R76C16</vt:lpstr>
      <vt:lpstr>file:///\\bosch.com\dfsrb\dfsus\loc\Ch\ILM\Projects\VP\Leadership%20Staff%20Meeting\Balance%20Score%20Card\TaC%20Measure%20tracking%202017.xlsx!PM%20TaC!R16C15</vt:lpstr>
      <vt:lpstr>file:///\\bosch.com\dfsrb\dfsus\loc\Ch\ILM\Projects\VP\Leadership%20Staff%20Meeting\Balance%20Score%20Card\TaC%20Measure%20tracking%202017.xlsx!PM%20TaC!R16C16</vt:lpstr>
      <vt:lpstr>file:///\\bosch.com\dfsrb\dfsus\loc\Ch\ILM\Projects\VP\Leadership%20Staff%20Meeting\Balance%20Score%20Card\TaC%20Measure%20tracking%202017.xlsx!PM%20TaC!R16C17</vt:lpstr>
      <vt:lpstr>file:///\\bosch.com\dfsrb\dfsus\loc\Ch\ILM\Projects\VP\Leadership%20Staff%20Meeting\Balance%20Score%20Card\TaC%20Measure%20tracking%202017.xlsx!PM%20TaC!R77C15</vt:lpstr>
      <vt:lpstr>file:///\\bosch.com\dfsrb\dfsus\loc\Ch\ILM\Projects\VP\Leadership%20Staff%20Meeting\Balance%20Score%20Card\TaC%20Measure%20tracking%202017.xlsx!PM%20TaC!R77C16</vt:lpstr>
      <vt:lpstr>file:///\\bosch.com\dfsrb\dfsus\loc\Ch\ILM\Projects\VP\Leadership%20Staff%20Meeting\Balance%20Score%20Card\TaC%20Measure%20tracking%202017.xlsx!PM%20TaC!R17C15</vt:lpstr>
      <vt:lpstr>file:///\\bosch.com\dfsrb\dfsus\loc\Ch\ILM\Projects\VP\Leadership%20Staff%20Meeting\Balance%20Score%20Card\TaC%20Measure%20tracking%202017.xlsx!PM%20TaC!R17C16</vt:lpstr>
      <vt:lpstr>file:///\\bosch.com\dfsrb\dfsus\loc\Ch\ILM\Projects\VP\Leadership%20Staff%20Meeting\Balance%20Score%20Card\TaC%20Measure%20tracking%202017.xlsx!PM%20TaC!R17C17</vt:lpstr>
      <vt:lpstr>file:///\\bosch.com\dfsrb\dfsus\loc\Ch\ILM\Projects\VP\Leadership%20Staff%20Meeting\Balance%20Score%20Card\TaC%20Measure%20tracking%202017.xlsx!PM%20TaC!R78C15</vt:lpstr>
      <vt:lpstr>file:///\\bosch.com\dfsrb\dfsus\loc\Ch\ILM\Projects\VP\Leadership%20Staff%20Meeting\Balance%20Score%20Card\TaC%20Measure%20tracking%202017.xlsx!PM%20TaC!R78C16</vt:lpstr>
      <vt:lpstr>file:///\\bosch.com\dfsrb\dfsus\loc\Ch\ILM\Projects\VP\Leadership%20Staff%20Meeting\Balance%20Score%20Card\TaC%20Measure%20tracking%202017.xlsx!PM%20TaC!R18C15</vt:lpstr>
      <vt:lpstr>file:///\\bosch.com\dfsrb\dfsus\loc\Ch\ILM\Projects\VP\Leadership%20Staff%20Meeting\Balance%20Score%20Card\TaC%20Measure%20tracking%202017.xlsx!PM%20TaC!R18C16</vt:lpstr>
      <vt:lpstr>file:///\\bosch.com\dfsrb\dfsus\loc\Ch\ILM\Projects\VP\Leadership%20Staff%20Meeting\Balance%20Score%20Card\TaC%20Measure%20tracking%202017.xlsx!PM%20TaC!R18C17</vt:lpstr>
      <vt:lpstr>file:///\\bosch.com\dfsrb\dfsus\loc\Ch\ILM\Projects\VP\Leadership%20Staff%20Meeting\Balance%20Score%20Card\TaC%20Measure%20tracking%202017.xlsx!PM%20TaC!R79C15</vt:lpstr>
      <vt:lpstr>file:///\\bosch.com\dfsrb\dfsus\loc\Ch\ILM\Projects\VP\Leadership%20Staff%20Meeting\Balance%20Score%20Card\TaC%20Measure%20tracking%202017.xlsx!PM%20TaC!R79C16</vt:lpstr>
      <vt:lpstr>file:///\\bosch.com\dfsrb\dfsus\loc\Ch\ILM\Projects\VP\Leadership%20Staff%20Meeting\Balance%20Score%20Card\TaC%20Measure%20tracking%202017.xlsx!PM%20TaC!R45C15</vt:lpstr>
      <vt:lpstr>file:///\\bosch.com\dfsrb\dfsus\loc\Ch\ILM\Projects\VP\Leadership%20Staff%20Meeting\Balance%20Score%20Card\TaC%20Measure%20tracking%202017.xlsx!PM%20TaC!R46C15</vt:lpstr>
      <vt:lpstr>file:///\\bosch.com\dfsrb\dfsus\loc\Ch\ILM\Projects\VP\Leadership%20Staff%20Meeting\Balance%20Score%20Card\TaC%20Measure%20tracking%202017.xlsx!PM%20TaC!R47C15</vt:lpstr>
      <vt:lpstr>file:///\\bosch.com\dfsrb\dfsus\loc\Ch\ILM\Projects\VP\Leadership%20Staff%20Meeting\Balance%20Score%20Card\TaC%20Measure%20tracking%202017.xlsx!PM%20TaC!R48C15</vt:lpstr>
      <vt:lpstr>file:///\\bosch.com\dfsrb\dfsus\loc\Ch\ILM\Projects\VP\Leadership%20Staff%20Meeting\Balance%20Score%20Card\TaC%20Measure%20tracking%202017.xlsx!PM%20TaC!R49C15</vt:lpstr>
      <vt:lpstr>file:///\\bosch.com\dfsrb\dfsus\loc\Ch\ILM\Projects\VP\Leadership%20Staff%20Meeting\Balance%20Score%20Card\TaC%20Measure%20tracking%202017.xlsx!PM%20TaC!R50C15</vt:lpstr>
      <vt:lpstr>file:///\\bosch.com\dfsrb\dfsus\loc\Ch\ILM\Projects\VP\Leadership%20Staff%20Meeting\Balance%20Score%20Card\TaC%20Measure%20tracking%202017.xlsx!PM%20TaC!R52C15</vt:lpstr>
      <vt:lpstr>file:///\\bosch.com\dfsrb\dfsus\loc\Ch\ILM\Projects\VP\Leadership%20Staff%20Meeting\Balance%20Score%20Card\TaC%20Measure%20tracking%202017.xlsx!PM%20TaC!R53C15</vt:lpstr>
      <vt:lpstr>file:///\\bosch.com\dfsrb\dfsus\loc\Ch\ILM\Projects\VP\Leadership%20Staff%20Meeting\Balance%20Score%20Card\TaC%20Measure%20tracking%202017.xlsx!PM%20TaC!R55C15</vt:lpstr>
      <vt:lpstr>file:///\\bosch.com\dfsrb\dfsus\loc\Ch\ILM\Projects\VP\Leadership%20Staff%20Meeting\Balance%20Score%20Card\TaC%20Measure%20tracking%202017.xlsx!PM%20TaC!R56C15</vt:lpstr>
      <vt:lpstr>file:///\\bosch.com\dfsrb\dfsus\loc\Ch\ILM\Projects\VP\Leadership%20Staff%20Meeting\Balance%20Score%20Card\TaC%20Measure%20tracking%202017.xlsx!PM%20TaC!R37C15</vt:lpstr>
      <vt:lpstr>file:///\\bosch.com\dfsrb\dfsus\loc\Ch\ILM\Projects\VP\Leadership%20Staff%20Meeting\Balance%20Score%20Card\TaC%20Measure%20tracking%202017.xlsx!PM%20TaC!R37C16</vt:lpstr>
      <vt:lpstr>file:///\\bosch.com\dfsrb\dfsus\loc\Ch\ILM\Projects\VP\Leadership%20Staff%20Meeting\Balance%20Score%20Card\TaC%20Measure%20tracking%202017.xlsx!PM%20TaC!R38C15</vt:lpstr>
      <vt:lpstr>file:///\\bosch.com\dfsrb\dfsus\loc\Ch\ILM\Projects\VP\Leadership%20Staff%20Meeting\Balance%20Score%20Card\TaC%20Measure%20tracking%202017.xlsx!PM%20TaC!R38C16</vt:lpstr>
      <vt:lpstr>file:///\\bosch.com\dfsrb\dfsus\loc\Ch\ILM\Projects\VP\Leadership%20Staff%20Meeting\Balance%20Score%20Card\TaC%20Measure%20tracking%202017.xlsx!PM%20TaC!R39C15</vt:lpstr>
      <vt:lpstr>file:///\\bosch.com\dfsrb\dfsus\loc\Ch\ILM\Projects\VP\Leadership%20Staff%20Meeting\Balance%20Score%20Card\TaC%20Measure%20tracking%202017.xlsx!PM%20TaC!R39C16</vt:lpstr>
      <vt:lpstr>file:///\\bosch.com\dfsrb\dfsus\loc\Ch\ILM\Projects\VP\Leadership%20Staff%20Meeting\Balance%20Score%20Card\TaC%20Measure%20tracking%202017.xlsx!PM%20TaC!R40C15</vt:lpstr>
      <vt:lpstr>file:///\\bosch.com\dfsrb\dfsus\loc\Ch\ILM\Projects\VP\Leadership%20Staff%20Meeting\Balance%20Score%20Card\TaC%20Measure%20tracking%202017.xlsx!PM%20TaC!R40C16</vt:lpstr>
      <vt:lpstr>file:///\\bosch.com\dfsrb\dfsus\loc\Ch\ILM\Projects\VP\Leadership%20Staff%20Meeting\Balance%20Score%20Card\TaC%20Measure%20tracking%202017.xlsx!PM%20TaC!R41C15</vt:lpstr>
      <vt:lpstr>file:///\\bosch.com\dfsrb\dfsus\loc\Ch\ILM\Projects\VP\Leadership%20Staff%20Meeting\Balance%20Score%20Card\TaC%20Measure%20tracking%202017.xlsx!PM%20TaC!R42C15</vt:lpstr>
      <vt:lpstr>file:///\\bosch.com\dfsrb\dfsus\loc\Ch\ILM\Projects\VP\Leadership%20Staff%20Meeting\Balance%20Score%20Card\TaC%20Measure%20tracking%202017.xlsx!PM%20TaC!R42C16</vt:lpstr>
      <vt:lpstr>file:///\\bosch.com\dfsrb\dfsus\loc\Ch\ILM\Projects\VP\Leadership%20Staff%20Meeting\Balance%20Score%20Card\TaC%20Measure%20tracking%202017.xlsx!PM%20TaC!R31C15</vt:lpstr>
      <vt:lpstr>file:///\\bosch.com\dfsrb\dfsus\loc\Ch\ILM\Projects\VP\Leadership%20Staff%20Meeting\Balance%20Score%20Card\TaC%20Measure%20tracking%202017.xlsx!PM%20TaC!R31C16</vt:lpstr>
      <vt:lpstr>file:///\\bosch.com\dfsrb\dfsus\loc\Ch\ILM\Projects\VP\Leadership%20Staff%20Meeting\Balance%20Score%20Card\TaC%20Measure%20tracking%202017.xlsx!PM%20TaC!R31C17</vt:lpstr>
      <vt:lpstr>file:///\\bosch.com\dfsrb\dfsus\loc\Ch\ILM\Projects\VP\Leadership%20Staff%20Meeting\Balance%20Score%20Card\TaC%20Measure%20tracking%202017.xlsx!PM%20TaC!R33C15</vt:lpstr>
      <vt:lpstr>file:///\\bosch.com\dfsrb\dfsus\loc\Ch\ILM\Projects\VP\Leadership%20Staff%20Meeting\Balance%20Score%20Card\TaC%20Measure%20tracking%202017.xlsx!PM%20TaC!R33C16</vt:lpstr>
      <vt:lpstr>file:///\\bosch.com\dfsrb\dfsus\loc\Ch\ILM\Projects\VP\Leadership%20Staff%20Meeting\Balance%20Score%20Card\TaC%20Measure%20tracking%202017.xlsx!PM%20TaC!R33C17</vt:lpstr>
      <vt:lpstr>file:///\\bosch.com\dfsrb\dfsus\loc\Ch\ILM\Projects\VP\Leadership%20Staff%20Meeting\Balance%20Score%20Card\TaC%20Measure%20tracking%202017.xlsx!PM%20TaC!R34C15</vt:lpstr>
      <vt:lpstr>file:///\\bosch.com\dfsrb\dfsus\loc\Ch\ILM\Projects\VP\Leadership%20Staff%20Meeting\Balance%20Score%20Card\TaC%20Measure%20tracking%202017.xlsx!PM%20TaC!R34C16</vt:lpstr>
      <vt:lpstr>file:///\\bosch.com\dfsrb\dfsus\loc\Ch\ILM\Projects\VP\Leadership%20Staff%20Meeting\Balance%20Score%20Card\TaC%20Measure%20tracking%202017.xlsx!PM%20TaC!R34C17</vt:lpstr>
      <vt:lpstr>file:///\\bosch.com\dfsrb\dfsus\loc\Ch\ILM\Projects\VP\Leadership%20Staff%20Meeting\Balance%20Score%20Card\TaC%20Measure%20tracking%202017.xlsx!PM%20TaC!R35C15</vt:lpstr>
      <vt:lpstr>file:///\\bosch.com\dfsrb\dfsus\loc\Ch\ILM\Projects\VP\Leadership%20Staff%20Meeting\Balance%20Score%20Card\TaC%20Measure%20tracking%202017.xlsx!PM%20TaC!R35C16</vt:lpstr>
      <vt:lpstr>file:///\\bosch.com\dfsrb\dfsus\loc\Ch\ILM\Projects\VP\Leadership%20Staff%20Meeting\Balance%20Score%20Card\TaC%20Measure%20tracking%202017.xlsx!PM%20TaC!R35C17</vt:lpstr>
      <vt:lpstr>file:///\\bosch.com\dfsrb\dfsus\loc\Ch\ILM\Projects\VP\Leadership%20Staff%20Meeting\Balance%20Score%20Card\TaC%20Measure%20tracking%202017.xlsx!PM%20TaC!R36C15</vt:lpstr>
      <vt:lpstr>file:///\\bosch.com\dfsrb\dfsus\loc\Ch\ILM\Projects\VP\Leadership%20Staff%20Meeting\Balance%20Score%20Card\TaC%20Measure%20tracking%202017.xlsx!PM%20TaC!R36C16</vt:lpstr>
      <vt:lpstr>file:///\\bosch.com\dfsrb\dfsus\loc\Ch\ILM\Projects\VP\Leadership%20Staff%20Meeting\Balance%20Score%20Card\TaC%20Measure%20tracking%202017.xlsx!PM%20TaC!R36C17</vt:lpstr>
      <vt:lpstr>file:///\\bosch.com\dfsrb\dfsus\loc\Ch\ILM\Projects\VP\Leadership%20Staff%20Meeting\Balance%20Score%20Card\TaC%20Measure%20tracking%202017.xlsx!PM%20TaC!R63C15</vt:lpstr>
      <vt:lpstr>file:///\\bosch.com\dfsrb\dfsus\loc\Ch\ILM\Projects\VP\Leadership%20Staff%20Meeting\Balance%20Score%20Card\TaC%20Measure%20tracking%202017.xlsx!PM%20TaC!R64C15</vt:lpstr>
      <vt:lpstr>file:///\\bosch.com\dfsrb\dfsus\loc\Ch\ILM\Projects\VP\Leadership%20Staff%20Meeting\Balance%20Score%20Card\TaC%20Measure%20tracking%202017.xlsx!PM%20TaC!R65C15</vt:lpstr>
      <vt:lpstr>file:///\\bosch.com\dfsrb\dfsus\loc\Ch\ILM\Projects\VP\Leadership%20Staff%20Meeting\Balance%20Score%20Card\TaC%20Measure%20tracking%202017.xlsx!PM%20TaC!R57C15</vt:lpstr>
      <vt:lpstr>file:///\\bosch.com\dfsrb\dfsus\loc\Ch\ILM\Projects\VP\Leadership%20Staff%20Meeting\Balance%20Score%20Card\TaC%20Measure%20tracking%202017.xlsx!PM%20TaC!R58C15</vt:lpstr>
      <vt:lpstr>file:///\\bosch.com\dfsrb\dfsus\loc\Ch\ILM\Projects\VP\Leadership%20Staff%20Meeting\Balance%20Score%20Card\TaC%20Measure%20tracking%202017.xlsx!PM%20TaC!R59C15</vt:lpstr>
      <vt:lpstr>file:///\\bosch.com\dfsrb\dfsus\loc\Ch\ILM\Projects\VP\Leadership%20Staff%20Meeting\Balance%20Score%20Card\TaC%20Measure%20tracking%202017.xlsx!PM%20TaC!R60C15</vt:lpstr>
      <vt:lpstr>file:///\\bosch.com\dfsrb\dfsus\loc\Ch\ILM\Projects\VP\Leadership%20Staff%20Meeting\Balance%20Score%20Card\TaC%20Measure%20tracking%202017.xlsx!PM%20TaC!R61C15</vt:lpstr>
      <vt:lpstr>file:///\\bosch.com\dfsrb\dfsus\loc\Ch\ILM\Projects\VP\Leadership%20Staff%20Meeting\Balance%20Score%20Card\TaC%20Measure%20tracking%202017.xlsx!PM%20TaC!R62C15</vt:lpstr>
      <vt:lpstr>file:///\\bosch.com\dfsrb\dfsus\loc\Ch\ILM\Projects\VP\Leadership%20Staff%20Meeting\Balance%20Score%20Card\TaC%20Measure%20tracking%202017.xlsx!PM%20TaC!R19C15</vt:lpstr>
      <vt:lpstr>file:///\\bosch.com\dfsrb\dfsus\loc\Ch\ILM\Projects\VP\Leadership%20Staff%20Meeting\Balance%20Score%20Card\TaC%20Measure%20tracking%202017.xlsx!PM%20TaC!R19C16</vt:lpstr>
      <vt:lpstr>file:///\\bosch.com\dfsrb\dfsus\loc\Ch\ILM\Projects\VP\Leadership%20Staff%20Meeting\Balance%20Score%20Card\TaC%20Measure%20tracking%202017.xlsx!PM%20TaC!R19C17</vt:lpstr>
      <vt:lpstr>file:///\\bosch.com\dfsrb\dfsus\loc\Ch\ILM\Projects\VP\Leadership%20Staff%20Meeting\Balance%20Score%20Card\TaC%20Measure%20tracking%202017.xlsx!PM%20TaC!R20C15</vt:lpstr>
      <vt:lpstr>file:///\\bosch.com\dfsrb\dfsus\loc\Ch\ILM\Projects\VP\Leadership%20Staff%20Meeting\Balance%20Score%20Card\TaC%20Measure%20tracking%202017.xlsx!PM%20TaC!R20C16</vt:lpstr>
      <vt:lpstr>file:///\\bosch.com\dfsrb\dfsus\loc\Ch\ILM\Projects\VP\Leadership%20Staff%20Meeting\Balance%20Score%20Card\TaC%20Measure%20tracking%202017.xlsx!PM%20TaC!R20C17</vt:lpstr>
      <vt:lpstr>file:///\\bosch.com\dfsrb\dfsus\loc\Ch\ILM\Projects\VP\Leadership%20Staff%20Meeting\Balance%20Score%20Card\TaC%20Measure%20tracking%202017.xlsx!PM%20TaC!R21C15</vt:lpstr>
      <vt:lpstr>file:///\\bosch.com\dfsrb\dfsus\loc\Ch\ILM\Projects\VP\Leadership%20Staff%20Meeting\Balance%20Score%20Card\TaC%20Measure%20tracking%202017.xlsx!PM%20TaC!R21C16</vt:lpstr>
      <vt:lpstr>file:///\\bosch.com\dfsrb\dfsus\loc\Ch\ILM\Projects\VP\Leadership%20Staff%20Meeting\Balance%20Score%20Card\TaC%20Measure%20tracking%202017.xlsx!PM%20TaC!R21C17</vt:lpstr>
      <vt:lpstr>file:///\\bosch.com\dfsrb\dfsus\loc\Ch\ILM\Projects\VP\Leadership%20Staff%20Meeting\Balance%20Score%20Card\TaC%20Measure%20tracking%202017.xlsx!PM%20TaC!R22C15</vt:lpstr>
      <vt:lpstr>file:///\\bosch.com\dfsrb\dfsus\loc\Ch\ILM\Projects\VP\Leadership%20Staff%20Meeting\Balance%20Score%20Card\TaC%20Measure%20tracking%202017.xlsx!PM%20TaC!R22C16</vt:lpstr>
      <vt:lpstr>file:///\\bosch.com\dfsrb\dfsus\loc\Ch\ILM\Projects\VP\Leadership%20Staff%20Meeting\Balance%20Score%20Card\TaC%20Measure%20tracking%202017.xlsx!PM%20TaC!R22C17</vt:lpstr>
      <vt:lpstr>file:///\\bosch.com\dfsrb\dfsus\loc\Ch\ILM\Projects\VP\Leadership%20Staff%20Meeting\Balance%20Score%20Card\TaC%20Measure%20tracking%202017.xlsx!PM%20TaC!R23C15</vt:lpstr>
      <vt:lpstr>file:///\\bosch.com\dfsrb\dfsus\loc\Ch\ILM\Projects\VP\Leadership%20Staff%20Meeting\Balance%20Score%20Card\TaC%20Measure%20tracking%202017.xlsx!PM%20TaC!R23C16</vt:lpstr>
      <vt:lpstr>file:///\\bosch.com\dfsrb\dfsus\loc\Ch\ILM\Projects\VP\Leadership%20Staff%20Meeting\Balance%20Score%20Card\TaC%20Measure%20tracking%202017.xlsx!PM%20TaC!R23C17</vt:lpstr>
      <vt:lpstr>file:///\\bosch.com\dfsrb\dfsus\loc\Ch\ILM\Projects\VP\Leadership%20Staff%20Meeting\Balance%20Score%20Card\TaC%20Measure%20tracking%202017.xlsx!PM%20TaC!R24C15</vt:lpstr>
      <vt:lpstr>file:///\\bosch.com\dfsrb\dfsus\loc\Ch\ILM\Projects\VP\Leadership%20Staff%20Meeting\Balance%20Score%20Card\TaC%20Measure%20tracking%202017.xlsx!PM%20TaC!R24C16</vt:lpstr>
      <vt:lpstr>file:///\\bosch.com\dfsrb\dfsus\loc\Ch\ILM\Projects\VP\Leadership%20Staff%20Meeting\Balance%20Score%20Card\TaC%20Measure%20tracking%202017.xlsx!PM%20TaC!R24C17</vt:lpstr>
      <vt:lpstr>file:///\\bosch.com\dfsrb\dfsus\loc\Ch\ILM\Projects\VP\Leadership%20Staff%20Meeting\Balance%20Score%20Card\TaC%20Measure%20tracking%202017.xlsx!PM%20TaC!R25C15</vt:lpstr>
      <vt:lpstr>file:///\\bosch.com\dfsrb\dfsus\loc\Ch\ILM\Projects\VP\Leadership%20Staff%20Meeting\Balance%20Score%20Card\TaC%20Measure%20tracking%202017.xlsx!PM%20TaC!R25C16</vt:lpstr>
      <vt:lpstr>file:///\\bosch.com\dfsrb\dfsus\loc\Ch\ILM\Projects\VP\Leadership%20Staff%20Meeting\Balance%20Score%20Card\TaC%20Measure%20tracking%202017.xlsx!PM%20TaC!R25C17</vt:lpstr>
      <vt:lpstr>file:///\\bosch.com\dfsrb\dfsus\loc\Ch\ILM\Projects\VP\Leadership%20Staff%20Meeting\Balance%20Score%20Card\TaC%20Measure%20tracking%202017.xlsx!PM%20TaC!R26C15</vt:lpstr>
      <vt:lpstr>file:///\\bosch.com\dfsrb\dfsus\loc\Ch\ILM\Projects\VP\Leadership%20Staff%20Meeting\Balance%20Score%20Card\TaC%20Measure%20tracking%202017.xlsx!PM%20TaC!R26C16</vt:lpstr>
      <vt:lpstr>file:///\\bosch.com\dfsrb\dfsus\loc\Ch\ILM\Projects\VP\Leadership%20Staff%20Meeting\Balance%20Score%20Card\TaC%20Measure%20tracking%202017.xlsx!PM%20TaC!R26C17</vt:lpstr>
      <vt:lpstr>file:///\\bosch.com\dfsrb\dfsus\loc\Ch\ILM\Projects\VP\Leadership%20Staff%20Meeting\Balance%20Score%20Card\TaC%20Measure%20tracking%202017.xlsx!PM%20TaC!R27C15</vt:lpstr>
      <vt:lpstr>file:///\\bosch.com\dfsrb\dfsus\loc\Ch\ILM\Projects\VP\Leadership%20Staff%20Meeting\Balance%20Score%20Card\TaC%20Measure%20tracking%202017.xlsx!PM%20TaC!R27C16</vt:lpstr>
      <vt:lpstr>file:///\\bosch.com\dfsrb\dfsus\loc\Ch\ILM\Projects\VP\Leadership%20Staff%20Meeting\Balance%20Score%20Card\TaC%20Measure%20tracking%202017.xlsx!PM%20TaC!R27C17</vt:lpstr>
      <vt:lpstr>file:///\\bosch.com\dfsrb\dfsus\loc\Ch\ILM\Projects\VP\Leadership%20Staff%20Meeting\Balance%20Score%20Card\TaC%20Measure%20tracking%202017.xlsx!PM%20TaC!R28C15</vt:lpstr>
      <vt:lpstr>file:///\\bosch.com\dfsrb\dfsus\loc\Ch\ILM\Projects\VP\Leadership%20Staff%20Meeting\Balance%20Score%20Card\TaC%20Measure%20tracking%202017.xlsx!PM%20TaC!R28C16</vt:lpstr>
      <vt:lpstr>file:///\\bosch.com\dfsrb\dfsus\loc\Ch\ILM\Projects\VP\Leadership%20Staff%20Meeting\Balance%20Score%20Card\TaC%20Measure%20tracking%202017.xlsx!PM%20TaC!R28C17</vt:lpstr>
      <vt:lpstr>file:///\\bosch.com\dfsrb\dfsus\loc\Ch\ILM\Projects\VP\Leadership%20Staff%20Meeting\Balance%20Score%20Card\TaC%20Measure%20tracking%202017.xlsx!PM%20TaC!R29C15</vt:lpstr>
      <vt:lpstr>file:///\\bosch.com\dfsrb\dfsus\loc\Ch\ILM\Projects\VP\Leadership%20Staff%20Meeting\Balance%20Score%20Card\TaC%20Measure%20tracking%202017.xlsx!PM%20TaC!R29C16</vt:lpstr>
      <vt:lpstr>file:///\\bosch.com\dfsrb\dfsus\loc\Ch\ILM\Projects\VP\Leadership%20Staff%20Meeting\Balance%20Score%20Card\TaC%20Measure%20tracking%202017.xlsx!PM%20TaC!R29C17</vt:lpstr>
      <vt:lpstr>file:///\\bosch.com\dfsrb\dfsus\loc\Ch\ILM\Projects\VP\Leadership%20Staff%20Meeting\Balance%20Score%20Card\TaC%20Measure%20tracking%202017.xlsx!PM%20TaC!R30C15</vt:lpstr>
      <vt:lpstr>file:///\\bosch.com\dfsrb\dfsus\loc\Ch\ILM\Projects\VP\Leadership%20Staff%20Meeting\Balance%20Score%20Card\TaC%20Measure%20tracking%202017.xlsx!PM%20TaC!R30C16</vt:lpstr>
      <vt:lpstr>file:///\\bosch.com\dfsrb\dfsus\loc\Ch\ILM\Projects\VP\Leadership%20Staff%20Meeting\Balance%20Score%20Card\TaC%20Measure%20tracking%202017.xlsx!PM%20TaC!R30C17</vt:lpstr>
      <vt:lpstr>file:///\\bosch.com\dfsrb\dfsus\loc\Ch\ILM\Projects\VP\Leadership%20Staff%20Meeting\Balance%20Score%20Card\TaC%20Measure%20tracking%202017.xlsx!PM%20TaC!R66C15</vt:lpstr>
      <vt:lpstr>file:///\\bosch.com\dfsrb\dfsus\loc\Ch\ILM\Projects\VP\Leadership%20Staff%20Meeting\Balance%20Score%20Card\TaC%20Measure%20tracking%202017.xlsx!PM%20TaC!R67C15</vt:lpstr>
      <vt:lpstr>file:///\\bosch.com\dfsrb\dfsus\loc\Ch\ILM\Projects\VP\Leadership%20Staff%20Meeting\Balance%20Score%20Card\TaC%20Measure%20tracking%202017.xlsx!PM%20TaC!R68C15</vt:lpstr>
      <vt:lpstr>file:///\\bosch.com\dfsrb\dfsus\loc\Ch\ILM\Projects\VP\Leadership%20Staff%20Meeting\Balance%20Score%20Card\TaC%20Measure%20tracking%202017.xlsx!PM%20TaC!R69C15</vt:lpstr>
      <vt:lpstr>file:///\\bosch.com\dfsrb\dfsus\loc\Ch\ILM\Projects\VP\Leadership%20Staff%20Meeting\Balance%20Score%20Card\TaC%20Measure%20tracking%202017.xlsx!PM%20TaC!R70C15</vt:lpstr>
      <vt:lpstr>file:///\\bosch.com\dfsrb\dfsus\loc\Ch\ILM\Projects\VP\Leadership%20Staff%20Meeting\Balance%20Score%20Card\TaC%20Measure%20tracking%202017.xlsx!PM%20TaC!R71C15</vt:lpstr>
      <vt:lpstr>file:///\\bosch.com\dfsrb\dfsus\loc\Ch\ILM\Projects\VP\Leadership%20Staff%20Meeting\Balance%20Score%20Card\TaC%20Measure%20tracking%202017.xlsx!PM%20TaC!R72C15</vt:lpstr>
      <vt:lpstr>file:///\\bosch.com\dfsrb\dfsus\loc\Ch\ILM\Projects\VP\Leadership%20Staff%20Meeting\Balance%20Score%20Card\TaC%20Measure%20tracking%202017.xlsx!PM%20TaC!R43C15</vt:lpstr>
      <vt:lpstr>file:///\\bosch.com\dfsrb\dfsus\loc\Ch\ILM\Projects\VP\Leadership%20Staff%20Meeting\Balance%20Score%20Card\TaC%20Measure%20tracking%202017.xlsx!PM%20TaC!R43C16</vt:lpstr>
      <vt:lpstr>file:///\\bosch.com\dfsrb\dfsus\loc\Ch\ILM\Projects\VP\Leadership%20Staff%20Meeting\Balance%20Score%20Card\TaC%20Measure%20tracking%202017.xlsx!PM%20TaC!R43C17</vt:lpstr>
      <vt:lpstr>file:///\\bosch.com\dfsrb\dfsus\loc\Ch\ILM\Projects\VP\Leadership%20Staff%20Meeting\Balance%20Score%20Card\TaC%20Measure%20tracking%202017.xlsx!PM%20TaC!R9C17</vt:lpstr>
      <vt:lpstr>file:///\\bosch.com\dfsrb\dfsus\loc\Ch\ILM\Projects\VP\Leadership%20Staff%20Meeting\Balance%20Score%20Card\TaC%20Measure%20tracking%202017.xlsx!PM%20TaC!R10C17</vt:lpstr>
      <vt:lpstr>file:///\\bosch.com\dfsrb\dfsus\loc\Ch\ILM\Projects\VP\Leadership%20Staff%20Meeting\Balance%20Score%20Card\TaC%20Measure%20tracking%202017.xlsx!PM%20TaC!R11C17</vt:lpstr>
      <vt:lpstr>file:///\\bosch.com\dfsrb\dfsus\loc\Ch\ILM\Projects\VP\Leadership%20Staff%20Meeting\Balance%20Score%20Card\TaC%20Measure%20tracking%202017.xlsx!PM%20TaC!R12C17</vt:lpstr>
      <vt:lpstr>file:///\\bosch.com\dfsrb\dfsus\loc\Ch\ILM\Projects\VP\Leadership%20Staff%20Meeting\Balance%20Score%20Card\TaC%20Measure%20tracking%202017.xlsx!PM%20TaC!R80C15</vt:lpstr>
      <vt:lpstr>file:///\\bosch.com\dfsrb\dfsus\loc\Ch\ILM\Projects\VP\Leadership%20Staff%20Meeting\Balance%20Score%20Card\TaC%20Measure%20tracking%202017.xlsx!PM%20TaC!R81C15</vt:lpstr>
      <vt:lpstr>file:///\\bosch.com\dfsrb\dfsus\loc\Ch\ILM\Projects\VP\Leadership%20Staff%20Meeting\Balance%20Score%20Card\TaC%20Measure%20tracking%202017.xlsx!PM%20TaC!R54C15</vt:lpstr>
      <vt:lpstr>file:///\\bosch.com\dfsrb\dfsus\loc\Ch\ILM\Projects\VP\Leadership%20Staff%20Meeting\Balance%20Score%20Card\TaC%20Measure%20tracking%202017.xlsx!PM%20TaC!R41C16</vt:lpstr>
      <vt:lpstr>file:///\\bosch.com\dfsrb\dfsus\loc\Ch\ILM\Projects\VP\Leadership%20Staff%20Meeting\Balance%20Score%20Card\TaC%20Measure%20tracking%202017.xlsx!MOE1%20TaC!R9C15</vt:lpstr>
      <vt:lpstr>file:///\\bosch.com\dfsrb\dfsus\loc\Ch\ILM\Projects\VP\Leadership%20Staff%20Meeting\Balance%20Score%20Card\TaC%20Measure%20tracking%202017.xlsx!MOE1%20TaC!R9C16</vt:lpstr>
      <vt:lpstr>file:///\\bosch.com\dfsrb\dfsus\loc\Ch\ILM\Projects\VP\Leadership%20Staff%20Meeting\Balance%20Score%20Card\TaC%20Measure%20tracking%202017.xlsx!MOE1%20TaC!R9C17</vt:lpstr>
      <vt:lpstr>file:///\\bosch.com\dfsrb\dfsus\loc\Ch\ILM\Projects\VP\Leadership%20Staff%20Meeting\Balance%20Score%20Card\TaC%20Measure%20tracking%202017.xlsx!MOE1%20TaC!R10C15</vt:lpstr>
      <vt:lpstr>file:///\\bosch.com\dfsrb\dfsus\loc\Ch\ILM\Projects\VP\Leadership%20Staff%20Meeting\Balance%20Score%20Card\TaC%20Measure%20tracking%202017.xlsx!MOE1%20TaC!R10C16</vt:lpstr>
      <vt:lpstr>file:///\\bosch.com\dfsrb\dfsus\loc\Ch\ILM\Projects\VP\Leadership%20Staff%20Meeting\Balance%20Score%20Card\TaC%20Measure%20tracking%202017.xlsx!MOE1%20TaC!R10C17</vt:lpstr>
      <vt:lpstr>file:///\\bosch.com\dfsrb\dfsus\loc\Ch\ILM\Projects\VP\Leadership%20Staff%20Meeting\Balance%20Score%20Card\TaC%20Measure%20tracking%202017.xlsx!MOE1%20TaC!R11C15</vt:lpstr>
      <vt:lpstr>file:///\\bosch.com\dfsrb\dfsus\loc\Ch\ILM\Projects\VP\Leadership%20Staff%20Meeting\Balance%20Score%20Card\TaC%20Measure%20tracking%202017.xlsx!MOE1%20TaC!R11C16</vt:lpstr>
      <vt:lpstr>file:///\\bosch.com\dfsrb\dfsus\loc\Ch\ILM\Projects\VP\Leadership%20Staff%20Meeting\Balance%20Score%20Card\TaC%20Measure%20tracking%202017.xlsx!MOE1%20TaC!R11C17</vt:lpstr>
      <vt:lpstr>file:///\\bosch.com\dfsrb\dfsus\loc\Ch\ILM\Projects\VP\Leadership%20Staff%20Meeting\Balance%20Score%20Card\TaC%20Measure%20tracking%202017.xlsx!MOE1%20TaC!R12C15</vt:lpstr>
      <vt:lpstr>file:///\\bosch.com\dfsrb\dfsus\loc\Ch\ILM\Projects\VP\Leadership%20Staff%20Meeting\Balance%20Score%20Card\TaC%20Measure%20tracking%202017.xlsx!MOE1%20TaC!R12C16</vt:lpstr>
      <vt:lpstr>file:///\\bosch.com\dfsrb\dfsus\loc\Ch\ILM\Projects\VP\Leadership%20Staff%20Meeting\Balance%20Score%20Card\TaC%20Measure%20tracking%202017.xlsx!MOE1%20TaC!R12C17</vt:lpstr>
      <vt:lpstr>file:///\\bosch.com\dfsrb\dfsus\loc\Ch\ILM\Projects\VP\Leadership%20Staff%20Meeting\Balance%20Score%20Card\TaC%20Measure%20tracking%202017.xlsx!MOE1%20TaC!R13C15</vt:lpstr>
      <vt:lpstr>file:///\\bosch.com\dfsrb\dfsus\loc\Ch\ILM\Projects\VP\Leadership%20Staff%20Meeting\Balance%20Score%20Card\TaC%20Measure%20tracking%202017.xlsx!MOE1%20TaC!R13C16</vt:lpstr>
      <vt:lpstr>file:///\\bosch.com\dfsrb\dfsus\loc\Ch\ILM\Projects\VP\Leadership%20Staff%20Meeting\Balance%20Score%20Card\TaC%20Measure%20tracking%202017.xlsx!MOE1%20TaC!R13C17</vt:lpstr>
      <vt:lpstr>file:///\\bosch.com\dfsrb\dfsus\loc\Ch\ILM\Projects\VP\Leadership%20Staff%20Meeting\Balance%20Score%20Card\TaC%20Measure%20tracking%202017.xlsx!MOE1%20TaC!R14C15</vt:lpstr>
      <vt:lpstr>file:///\\bosch.com\dfsrb\dfsus\loc\Ch\ILM\Projects\VP\Leadership%20Staff%20Meeting\Balance%20Score%20Card\TaC%20Measure%20tracking%202017.xlsx!MOE1%20TaC!R15C15</vt:lpstr>
      <vt:lpstr>file:///\\bosch.com\dfsrb\dfsus\loc\Ch\ILM\Projects\VP\Leadership%20Staff%20Meeting\Balance%20Score%20Card\TaC%20Measure%20tracking%202017.xlsx!MOE1%20TaC!R26C15</vt:lpstr>
      <vt:lpstr>file:///\\bosch.com\dfsrb\dfsus\loc\Ch\ILM\Projects\VP\Leadership%20Staff%20Meeting\Balance%20Score%20Card\TaC%20Measure%20tracking%202017.xlsx!MOE1%20TaC!R27C15</vt:lpstr>
      <vt:lpstr>file:///\\bosch.com\dfsrb\dfsus\loc\Ch\ILM\Projects\VP\Leadership%20Staff%20Meeting\Balance%20Score%20Card\TaC%20Measure%20tracking%202017.xlsx!MOE1%20TaC!R22C15</vt:lpstr>
      <vt:lpstr>file:///\\bosch.com\dfsrb\dfsus\loc\Ch\ILM\Projects\VP\Leadership%20Staff%20Meeting\Balance%20Score%20Card\TaC%20Measure%20tracking%202017.xlsx!MOE1%20TaC!R22C15</vt:lpstr>
      <vt:lpstr>file:///\\bosch.com\dfsrb\dfsus\loc\Ch\ILM\Projects\VP\Leadership%20Staff%20Meeting\Balance%20Score%20Card\TaC%20Measure%20tracking%202017.xlsx!MOE1%20TaC!R24C15</vt:lpstr>
      <vt:lpstr>file:///\\bosch.com\dfsrb\dfsus\loc\Ch\ILM\Projects\VP\Leadership%20Staff%20Meeting\Balance%20Score%20Card\TaC%20Measure%20tracking%202017.xlsx!MOE1%20TaC!R25C15</vt:lpstr>
      <vt:lpstr>file:///\\bosch.com\dfsrb\dfsus\loc\Ch\ILM\Projects\VP\Leadership%20Staff%20Meeting\Balance%20Score%20Card\TaC%20Measure%20tracking%202017.xlsx!MOE1%20TaC!R30C15</vt:lpstr>
      <vt:lpstr>file:///\\bosch.com\dfsrb\dfsus\loc\Ch\ILM\Projects\VP\Leadership%20Staff%20Meeting\Balance%20Score%20Card\TaC%20Measure%20tracking%202017.xlsx!MOE1%20TaC!R32C15</vt:lpstr>
      <vt:lpstr>file:///\\bosch.com\dfsrb\dfsus\loc\Ch\ILM\Projects\VP\Leadership%20Staff%20Meeting\Balance%20Score%20Card\TaC%20Measure%20tracking%202017.xlsx!MOE1%20TaC!R33C15</vt:lpstr>
      <vt:lpstr>file:///\\bosch.com\dfsrb\dfsus\loc\Ch\ILM\Projects\VP\Leadership%20Staff%20Meeting\Balance%20Score%20Card\TaC%20Measure%20tracking%202017.xlsx!MOE1%20TaC!R31C15</vt:lpstr>
      <vt:lpstr>file:///\\bosch.com\dfsrb\dfsus\loc\Ch\ILM\Projects\VP\Leadership%20Staff%20Meeting\Balance%20Score%20Card\TaC%20Measure%20tracking%202017.xlsx!MOE1%20TaC!R28C15</vt:lpstr>
      <vt:lpstr>file:///\\bosch.com\dfsrb\dfsus\loc\Ch\ILM\Projects\VP\Leadership%20Staff%20Meeting\Balance%20Score%20Card\TaC%20Measure%20tracking%202017.xlsx!MOE1%20TaC!R29C15</vt:lpstr>
      <vt:lpstr>file:///\\bosch.com\dfsrb\dfsus\loc\Ch\ILM\Projects\VP\Leadership%20Staff%20Meeting\Balance%20Score%20Card\TaC%20Measure%20tracking%202017.xlsx!PM%20TaC!R19C15</vt:lpstr>
      <vt:lpstr>file:///\\bosch.com\dfsrb\dfsus\loc\Ch\ILM\Projects\VP\Leadership%20Staff%20Meeting\Balance%20Score%20Card\TaC%20Measure%20tracking%202017.xlsx!PM%20TaC!R19C16</vt:lpstr>
      <vt:lpstr>file:///\\bosch.com\dfsrb\dfsus\loc\Ch\ILM\Projects\VP\Leadership%20Staff%20Meeting\Balance%20Score%20Card\TaC%20Measure%20tracking%202017.xlsx!PM%20TaC!R19C17</vt:lpstr>
      <vt:lpstr>file:///\\bosch.com\dfsrb\dfsus\loc\Ch\ILM\Projects\VP\Leadership%20Staff%20Meeting\Balance%20Score%20Card\TaC%20Measure%20tracking%202017.xlsx!PM%20TaC!R20C15</vt:lpstr>
      <vt:lpstr>file:///\\bosch.com\dfsrb\dfsus\loc\Ch\ILM\Projects\VP\Leadership%20Staff%20Meeting\Balance%20Score%20Card\TaC%20Measure%20tracking%202017.xlsx!PM%20TaC!R20C16</vt:lpstr>
      <vt:lpstr>file:///\\bosch.com\dfsrb\dfsus\loc\Ch\ILM\Projects\VP\Leadership%20Staff%20Meeting\Balance%20Score%20Card\TaC%20Measure%20tracking%202017.xlsx!PM%20TaC!R20C17</vt:lpstr>
      <vt:lpstr>file:///\\bosch.com\dfsrb\dfsus\loc\Ch\ILM\Projects\VP\Leadership%20Staff%20Meeting\Balance%20Score%20Card\TaC%20Measure%20tracking%202017.xlsx!PM%20TaC!R25C15</vt:lpstr>
      <vt:lpstr>file:///\\bosch.com\dfsrb\dfsus\loc\Ch\ILM\Projects\VP\Leadership%20Staff%20Meeting\Balance%20Score%20Card\TaC%20Measure%20tracking%202017.xlsx!PM%20TaC!R25C16</vt:lpstr>
      <vt:lpstr>file:///\\bosch.com\dfsrb\dfsus\loc\Ch\ILM\Projects\VP\Leadership%20Staff%20Meeting\Balance%20Score%20Card\TaC%20Measure%20tracking%202017.xlsx!PM%20TaC!R25C17</vt:lpstr>
      <vt:lpstr>file:///\\bosch.com\dfsrb\dfsus\loc\Ch\ILM\Projects\VP\Leadership%20Staff%20Meeting\Balance%20Score%20Card\TaC%20Measure%20tracking%202017.xlsx!PM%20TaC!R26C15</vt:lpstr>
      <vt:lpstr>file:///\\bosch.com\dfsrb\dfsus\loc\Ch\ILM\Projects\VP\Leadership%20Staff%20Meeting\Balance%20Score%20Card\TaC%20Measure%20tracking%202017.xlsx!PM%20TaC!R26C16</vt:lpstr>
      <vt:lpstr>file:///\\bosch.com\dfsrb\dfsus\loc\Ch\ILM\Projects\VP\Leadership%20Staff%20Meeting\Balance%20Score%20Card\TaC%20Measure%20tracking%202017.xlsx!PM%20TaC!R26C17</vt:lpstr>
      <vt:lpstr>file:///\\bosch.com\dfsrb\dfsus\loc\Ch\ILM\Projects\VP\Leadership%20Staff%20Meeting\Balance%20Score%20Card\TaC%20Measure%20tracking%202017.xlsx!MOE1%20TaC!R34C15</vt:lpstr>
      <vt:lpstr>file:///\\bosch.com\dfsrb\dfsus\loc\Ch\ILM\Projects\VP\Leadership%20Staff%20Meeting\Balance%20Score%20Card\TaC%20Measure%20tracking%202017.xlsx!MOE1%20TaC!R35C15</vt:lpstr>
      <vt:lpstr>file:///\\bosch.com\dfsrb\dfsus\loc\Ch\ILM\Projects\VP\Leadership%20Staff%20Meeting\Balance%20Score%20Card\TaC%20Measure%20tracking%202017.xlsx!MOE1%20TaC!R36C15</vt:lpstr>
      <vt:lpstr>file:///\\bosch.com\dfsrb\dfsus\loc\Ch\ILM\Projects\VP\Leadership%20Staff%20Meeting\Balance%20Score%20Card\TaC%20Measure%20tracking%202017.xlsx!MOE1%20TaC!R37C15</vt:lpstr>
      <vt:lpstr>file:///\\bosch.com\dfsrb\dfsus\loc\Ch\ILM\Projects\VP\Leadership%20Staff%20Meeting\Balance%20Score%20Card\TaC%20Measure%20tracking%202017.xlsx!MOE1%20TaC!R38C15</vt:lpstr>
      <vt:lpstr>file:///\\bosch.com\dfsrb\dfsus\loc\Ch\ILM\Projects\VP\Leadership%20Staff%20Meeting\Balance%20Score%20Card\TaC%20Measure%20tracking%202017.xlsx!MOE1%20TaC!R20C15</vt:lpstr>
      <vt:lpstr>file:///\\bosch.com\dfsrb\dfsus\loc\Ch\ILM\Projects\VP\Leadership%20Staff%20Meeting\Balance%20Score%20Card\TaC%20Measure%20tracking%202017.xlsx!MOE1%20TaC!R20C16</vt:lpstr>
      <vt:lpstr>file:///\\bosch.com\dfsrb\dfsus\loc\Ch\ILM\Projects\VP\Leadership%20Staff%20Meeting\Balance%20Score%20Card\TaC%20Measure%20tracking%202017.xlsx!MOE1%20TaC!R20C17</vt:lpstr>
      <vt:lpstr>file:///\\bosch.com\dfsrb\dfsus\loc\Ch\ILM\Projects\VP\Leadership%20Staff%20Meeting\Balance%20Score%20Card\TaC%20Measure%20tracking%202017.xlsx!MOE1%20TaC!R39C15</vt:lpstr>
      <vt:lpstr>file:///\\bosch.com\dfsrb\dfsus\loc\Ch\ILM\Projects\VP\Leadership%20Staff%20Meeting\Balance%20Score%20Card\TaC%20Measure%20tracking%202017.xlsx!MOE1%20TaC!R40C15</vt:lpstr>
      <vt:lpstr>file:///\\bosch.com\dfsrb\dfsus\loc\Ch\ILM\Projects\VP\Leadership%20Staff%20Meeting\Balance%20Score%20Card\TaC%20Measure%20tracking%202017.xlsx!MOE1%20TaC!R41C15</vt:lpstr>
      <vt:lpstr>file:///\\bosch.com\dfsrb\dfsus\loc\Ch\ILM\Projects\VP\Leadership%20Staff%20Meeting\Balance%20Score%20Card\TaC%20Measure%20tracking%202017.xlsx!MOE3-P%20TaC!R9C15</vt:lpstr>
      <vt:lpstr>file:///\\bosch.com\dfsrb\dfsus\loc\Ch\ILM\Projects\VP\Leadership%20Staff%20Meeting\Balance%20Score%20Card\TaC%20Measure%20tracking%202017.xlsx!MOE3-P%20TaC!R9C16</vt:lpstr>
      <vt:lpstr>file:///\\bosch.com\dfsrb\dfsus\loc\Ch\ILM\Projects\VP\Leadership%20Staff%20Meeting\Balance%20Score%20Card\TaC%20Measure%20tracking%202017.xlsx!MOE3-P%20TaC!R9C17</vt:lpstr>
      <vt:lpstr>file:///\\bosch.com\dfsrb\dfsus\loc\Ch\ILM\Projects\VP\Leadership%20Staff%20Meeting\Balance%20Score%20Card\TaC%20Measure%20tracking%202017.xlsx!MOE3-P%20TaC!R10C15</vt:lpstr>
      <vt:lpstr>file:///\\bosch.com\dfsrb\dfsus\loc\Ch\ILM\Projects\VP\Leadership%20Staff%20Meeting\Balance%20Score%20Card\TaC%20Measure%20tracking%202017.xlsx!MOE3-P%20TaC!R10C16</vt:lpstr>
      <vt:lpstr>file:///\\bosch.com\dfsrb\dfsus\loc\Ch\ILM\Projects\VP\Leadership%20Staff%20Meeting\Balance%20Score%20Card\TaC%20Measure%20tracking%202017.xlsx!MOE3-P%20TaC!R10C17</vt:lpstr>
      <vt:lpstr>file:///\\bosch.com\dfsrb\dfsus\loc\Ch\ILM\Projects\VP\Leadership%20Staff%20Meeting\Balance%20Score%20Card\TaC%20Measure%20tracking%202017.xlsx!MOE3-P%20TaC!R11C15</vt:lpstr>
      <vt:lpstr>file:///\\bosch.com\dfsrb\dfsus\loc\Ch\ILM\Projects\VP\Leadership%20Staff%20Meeting\Balance%20Score%20Card\TaC%20Measure%20tracking%202017.xlsx!MOE3-P%20TaC!R11C16</vt:lpstr>
      <vt:lpstr>file:///\\bosch.com\dfsrb\dfsus\loc\Ch\ILM\Projects\VP\Leadership%20Staff%20Meeting\Balance%20Score%20Card\TaC%20Measure%20tracking%202017.xlsx!MOE3-P%20TaC!R11C17</vt:lpstr>
      <vt:lpstr>file:///\\bosch.com\dfsrb\dfsus\loc\Ch\ILM\Projects\VP\Leadership%20Staff%20Meeting\Balance%20Score%20Card\TaC%20Measure%20tracking%202017.xlsx!MOE3-P%20TaC!R18C15</vt:lpstr>
      <vt:lpstr>file:///\\bosch.com\dfsrb\dfsus\loc\Ch\ILM\Projects\VP\Leadership%20Staff%20Meeting\Balance%20Score%20Card\TaC%20Measure%20tracking%202017.xlsx!MOE3-P%20TaC!R16C15</vt:lpstr>
      <vt:lpstr>file:///\\bosch.com\dfsrb\dfsus\loc\Ch\ILM\Projects\VP\Leadership%20Staff%20Meeting\Balance%20Score%20Card\TaC%20Measure%20tracking%202017.xlsx!MOE3-P%20TaC!R17C15</vt:lpstr>
      <vt:lpstr>file:///\\bosch.com\dfsrb\dfsus\loc\Ch\ILM\Projects\VP\Leadership%20Staff%20Meeting\Balance%20Score%20Card\TaC%20Measure%20tracking%202017.xlsx!MOE3-P%20TaC!R20C15</vt:lpstr>
      <vt:lpstr>file:///\\bosch.com\dfsrb\dfsus\loc\Ch\ILM\Projects\VP\Leadership%20Staff%20Meeting\Balance%20Score%20Card\TaC%20Measure%20tracking%202017.xlsx!MOE3-P%20TaC!R21C15</vt:lpstr>
      <vt:lpstr>file:///\\bosch.com\dfsrb\dfsus\loc\Ch\ILM\Projects\VP\Leadership%20Staff%20Meeting\Balance%20Score%20Card\TaC%20Measure%20tracking%202017.xlsx!MOE3-P%20TaC!R22C15</vt:lpstr>
      <vt:lpstr>file:///\\bosch.com\dfsrb\dfsus\loc\Ch\ILM\Projects\VP\Leadership%20Staff%20Meeting\Balance%20Score%20Card\TaC%20Measure%20tracking%202017.xlsx!MOE3-P%20TaC!R23C15</vt:lpstr>
      <vt:lpstr>file:///\\bosch.com\dfsrb\dfsus\loc\Ch\ILM\Projects\VP\Leadership%20Staff%20Meeting\Balance%20Score%20Card\TaC%20Measure%20tracking%202017.xlsx!MOE3-P%20TaC!R19C15</vt:lpstr>
      <vt:lpstr>file:///\\bosch.com\dfsrb\dfsus\loc\Ch\ILM\Projects\VP\Leadership%20Staff%20Meeting\Balance%20Score%20Card\TaC%20Measure%20tracking%202017.xlsx!PM%20TaC!R23C15</vt:lpstr>
      <vt:lpstr>file:///\\bosch.com\dfsrb\dfsus\loc\Ch\ILM\Projects\VP\Leadership%20Staff%20Meeting\Balance%20Score%20Card\TaC%20Measure%20tracking%202017.xlsx!PM%20TaC!R23C16</vt:lpstr>
      <vt:lpstr>file:///\\bosch.com\dfsrb\dfsus\loc\Ch\ILM\Projects\VP\Leadership%20Staff%20Meeting\Balance%20Score%20Card\TaC%20Measure%20tracking%202017.xlsx!PM%20TaC!R23C17</vt:lpstr>
      <vt:lpstr>file:///\\bosch.com\dfsrb\dfsus\loc\Ch\ILM\Projects\VP\Leadership%20Staff%20Meeting\Balance%20Score%20Card\TaC%20Measure%20tracking%202017.xlsx!PM%20TaC!R29C15</vt:lpstr>
      <vt:lpstr>file:///\\bosch.com\dfsrb\dfsus\loc\Ch\ILM\Projects\VP\Leadership%20Staff%20Meeting\Balance%20Score%20Card\TaC%20Measure%20tracking%202017.xlsx!PM%20TaC!R29C16</vt:lpstr>
      <vt:lpstr>file:///\\bosch.com\dfsrb\dfsus\loc\Ch\ILM\Projects\VP\Leadership%20Staff%20Meeting\Balance%20Score%20Card\TaC%20Measure%20tracking%202017.xlsx!PM%20TaC!R29C17</vt:lpstr>
      <vt:lpstr>file:///\\bosch.com\dfsrb\dfsus\loc\Ch\ILM\Projects\VP\Leadership%20Staff%20Meeting\Balance%20Score%20Card\TaC%20Measure%20tracking%202017.xlsx!MOE3-P%20TaC!R14C15</vt:lpstr>
      <vt:lpstr>file:///\\bosch.com\dfsrb\dfsus\loc\Ch\ILM\Projects\VP\Leadership%20Staff%20Meeting\Balance%20Score%20Card\TaC%20Measure%20tracking%202017.xlsx!MOE3-P%20TaC!R14C16</vt:lpstr>
      <vt:lpstr>file:///\\bosch.com\dfsrb\dfsus\loc\Ch\ILM\Projects\VP\Leadership%20Staff%20Meeting\Balance%20Score%20Card\TaC%20Measure%20tracking%202017.xlsx!MOE3-P%20TaC!R14C17</vt:lpstr>
      <vt:lpstr>file:///\\bosch.com\dfsrb\dfsus\loc\Ch\ILM\Projects\VP\Leadership%20Staff%20Meeting\Balance%20Score%20Card\TaC%20Measure%20tracking%202017.xlsx!MOE3-P%20TaC!R24C15</vt:lpstr>
      <vt:lpstr>file:///\\bosch.com\dfsrb\dfsus\loc\Ch\ILM\Projects\VP\Leadership%20Staff%20Meeting\Balance%20Score%20Card\TaC%20Measure%20tracking%202017.xlsx!MOE3-P%20TaC!R25C15</vt:lpstr>
      <vt:lpstr>file:///\\bosch.com\dfsrb\dfsus\loc\Ch\ILM\Projects\VP\Leadership%20Staff%20Meeting\Balance%20Score%20Card\TaC%20Measure%20tracking%202017.xlsx!MOE3-P%20TaC!R26C15</vt:lpstr>
      <vt:lpstr>file:///\\bosch.com\dfsrb\dfsus\loc\Ch\ILM\Projects\VP\Leadership%20Staff%20Meeting\Balance%20Score%20Card\TaC%20Measure%20tracking%202017.xlsx!MOE3-P%20TaC!R27C15</vt:lpstr>
      <vt:lpstr>file:///\\bosch.com\dfsrb\dfsus\loc\Ch\ILM\Projects\VP\Leadership%20Staff%20Meeting\Balance%20Score%20Card\TaC%20Measure%20tracking%202017.xlsx!MOE3-P%20TaC!R28C15</vt:lpstr>
      <vt:lpstr>file:///\\bosch.com\dfsrb\dfsus\loc\Ch\ILM\Projects\VP\Leadership%20Staff%20Meeting\Balance%20Score%20Card\TaC%20Measure%20tracking%202017.xlsx!MOE3-P%20TaC!R29C15</vt:lpstr>
      <vt:lpstr>file:///\\bosch.com\dfsrb\dfsus\loc\Ch\ILM\Projects\VP\Leadership%20Staff%20Meeting\Balance%20Score%20Card\TaC%20Measure%20tracking%202017.xlsx!MOE3-P%20TaC!R30C15</vt:lpstr>
      <vt:lpstr>file:///\\bosch.com\dfsrb\dfsus\loc\Ch\ILM\Projects\VP\Leadership%20Staff%20Meeting\Balance%20Score%20Card\TaC%20Measure%20tracking%202017.xlsx!MOE3-I%20TaC!R9C15</vt:lpstr>
      <vt:lpstr>file:///\\bosch.com\dfsrb\dfsus\loc\Ch\ILM\Projects\VP\Leadership%20Staff%20Meeting\Balance%20Score%20Card\TaC%20Measure%20tracking%202017.xlsx!MOE3-I%20TaC!R9C16</vt:lpstr>
      <vt:lpstr>file:///\\bosch.com\dfsrb\dfsus\loc\Ch\ILM\Projects\VP\Leadership%20Staff%20Meeting\Balance%20Score%20Card\TaC%20Measure%20tracking%202017.xlsx!MOE3-I%20TaC!R9C17</vt:lpstr>
      <vt:lpstr>file:///\\bosch.com\dfsrb\dfsus\loc\Ch\ILM\Projects\VP\Leadership%20Staff%20Meeting\Balance%20Score%20Card\TaC%20Measure%20tracking%202017.xlsx!MOE3-I%20TaC!R10C15</vt:lpstr>
      <vt:lpstr>file:///\\bosch.com\dfsrb\dfsus\loc\Ch\ILM\Projects\VP\Leadership%20Staff%20Meeting\Balance%20Score%20Card\TaC%20Measure%20tracking%202017.xlsx!MOE3-I%20TaC!R10C16</vt:lpstr>
      <vt:lpstr>file:///\\bosch.com\dfsrb\dfsus\loc\Ch\ILM\Projects\VP\Leadership%20Staff%20Meeting\Balance%20Score%20Card\TaC%20Measure%20tracking%202017.xlsx!MOE3-I%20TaC!R10C17</vt:lpstr>
      <vt:lpstr>file:///\\bosch.com\dfsrb\dfsus\loc\Ch\ILM\Projects\VP\Leadership%20Staff%20Meeting\Balance%20Score%20Card\TaC%20Measure%20tracking%202017.xlsx!MOE3-I%20TaC!R11C15</vt:lpstr>
      <vt:lpstr>file:///\\bosch.com\dfsrb\dfsus\loc\Ch\ILM\Projects\VP\Leadership%20Staff%20Meeting\Balance%20Score%20Card\TaC%20Measure%20tracking%202017.xlsx!MOE3-I%20TaC!R11C16</vt:lpstr>
      <vt:lpstr>file:///\\bosch.com\dfsrb\dfsus\loc\Ch\ILM\Projects\VP\Leadership%20Staff%20Meeting\Balance%20Score%20Card\TaC%20Measure%20tracking%202017.xlsx!MOE3-I%20TaC!R11C17</vt:lpstr>
      <vt:lpstr>file:///\\bosch.com\dfsrb\dfsus\loc\Ch\ILM\Projects\VP\Leadership%20Staff%20Meeting\Balance%20Score%20Card\TaC%20Measure%20tracking%202017.xlsx!MOE3-I%20TaC!R12C15</vt:lpstr>
      <vt:lpstr>file:///\\bosch.com\dfsrb\dfsus\loc\Ch\ILM\Projects\VP\Leadership%20Staff%20Meeting\Balance%20Score%20Card\TaC%20Measure%20tracking%202017.xlsx!MOE3-I%20TaC!R12C16</vt:lpstr>
      <vt:lpstr>file:///\\bosch.com\dfsrb\dfsus\loc\Ch\ILM\Projects\VP\Leadership%20Staff%20Meeting\Balance%20Score%20Card\TaC%20Measure%20tracking%202017.xlsx!MOE3-I%20TaC!R12C17</vt:lpstr>
      <vt:lpstr>file:///\\bosch.com\dfsrb\dfsus\loc\Ch\ILM\Projects\VP\Leadership%20Staff%20Meeting\Balance%20Score%20Card\TaC%20Measure%20tracking%202017.xlsx!MOE3-I%20TaC!R13C15</vt:lpstr>
      <vt:lpstr>file:///\\bosch.com\dfsrb\dfsus\loc\Ch\ILM\Projects\VP\Leadership%20Staff%20Meeting\Balance%20Score%20Card\TaC%20Measure%20tracking%202017.xlsx!MOE3-I%20TaC!R13C16</vt:lpstr>
      <vt:lpstr>file:///\\bosch.com\dfsrb\dfsus\loc\Ch\ILM\Projects\VP\Leadership%20Staff%20Meeting\Balance%20Score%20Card\TaC%20Measure%20tracking%202017.xlsx!MOE3-I%20TaC!R13C17</vt:lpstr>
      <vt:lpstr>file:///\\bosch.com\dfsrb\dfsus\loc\Ch\ILM\Projects\VP\Leadership%20Staff%20Meeting\Balance%20Score%20Card\TaC%20Measure%20tracking%202017.xlsx!MOE3-I%20TaC!R20C15</vt:lpstr>
      <vt:lpstr>file:///\\bosch.com\dfsrb\dfsus\loc\Ch\ILM\Projects\VP\Leadership%20Staff%20Meeting\Balance%20Score%20Card\TaC%20Measure%20tracking%202017.xlsx!MOE3-I%20TaC!R21C15</vt:lpstr>
      <vt:lpstr>file:///\\bosch.com\dfsrb\dfsus\loc\Ch\ILM\Projects\VP\Leadership%20Staff%20Meeting\Balance%20Score%20Card\TaC%20Measure%20tracking%202017.xlsx!MOE3-I%20TaC!R22C15</vt:lpstr>
      <vt:lpstr>file:///\\bosch.com\dfsrb\dfsus\loc\Ch\ILM\Projects\VP\Leadership%20Staff%20Meeting\Balance%20Score%20Card\TaC%20Measure%20tracking%202017.xlsx!MOE3-I%20TaC!R23C15</vt:lpstr>
      <vt:lpstr>file:///\\bosch.com\dfsrb\dfsus\loc\Ch\ILM\Projects\VP\Leadership%20Staff%20Meeting\Balance%20Score%20Card\TaC%20Measure%20tracking%202017.xlsx!MOE3-I%20TaC!R24C15</vt:lpstr>
      <vt:lpstr>file:///\\bosch.com\dfsrb\dfsus\loc\Ch\ILM\Projects\VP\Leadership%20Staff%20Meeting\Balance%20Score%20Card\TaC%20Measure%20tracking%202017.xlsx!MOE3-I%20TaC!R25C15</vt:lpstr>
      <vt:lpstr>file:///\\bosch.com\dfsrb\dfsus\loc\Ch\ILM\Projects\VP\Leadership%20Staff%20Meeting\Balance%20Score%20Card\TaC%20Measure%20tracking%202017.xlsx!MOE3-I%20TaC!R26C15</vt:lpstr>
      <vt:lpstr>file:///\\bosch.com\dfsrb\dfsus\loc\Ch\ILM\Projects\VP\Leadership%20Staff%20Meeting\Balance%20Score%20Card\TaC%20Measure%20tracking%202017.xlsx!MOE3-I%20TaC!R29C15</vt:lpstr>
      <vt:lpstr>file:///\\bosch.com\dfsrb\dfsus\loc\Ch\ILM\Projects\VP\Leadership%20Staff%20Meeting\Balance%20Score%20Card\TaC%20Measure%20tracking%202017.xlsx!MOE3-I%20TaC!R30C15</vt:lpstr>
      <vt:lpstr>file:///\\bosch.com\dfsrb\dfsus\loc\Ch\ILM\Projects\VP\Leadership%20Staff%20Meeting\Balance%20Score%20Card\TaC%20Measure%20tracking%202017.xlsx!MOE3-I%20TaC!R31C15</vt:lpstr>
      <vt:lpstr>file:///\\bosch.com\dfsrb\dfsus\loc\Ch\ILM\Projects\VP\Leadership%20Staff%20Meeting\Balance%20Score%20Card\TaC%20Measure%20tracking%202017.xlsx!MOE3-I%20TaC!R32C15</vt:lpstr>
      <vt:lpstr>file:///\\bosch.com\dfsrb\dfsus\loc\Ch\ILM\Projects\VP\Leadership%20Staff%20Meeting\Balance%20Score%20Card\TaC%20Measure%20tracking%202017.xlsx!MOE3-I%20TaC!R27C15</vt:lpstr>
      <vt:lpstr>file:///\\bosch.com\dfsrb\dfsus\loc\Ch\ILM\Projects\VP\Leadership%20Staff%20Meeting\Balance%20Score%20Card\TaC%20Measure%20tracking%202017.xlsx!MOE3-I%20TaC!R28C15</vt:lpstr>
      <vt:lpstr>file:///\\bosch.com\dfsrb\dfsus\loc\Ch\ILM\Projects\VP\Leadership%20Staff%20Meeting\Balance%20Score%20Card\TaC%20Measure%20tracking%202017.xlsx!PM%20TaC!R21C15</vt:lpstr>
      <vt:lpstr>file:///\\bosch.com\dfsrb\dfsus\loc\Ch\ILM\Projects\VP\Leadership%20Staff%20Meeting\Balance%20Score%20Card\TaC%20Measure%20tracking%202017.xlsx!PM%20TaC!R21C16</vt:lpstr>
      <vt:lpstr>file:///\\bosch.com\dfsrb\dfsus\loc\Ch\ILM\Projects\VP\Leadership%20Staff%20Meeting\Balance%20Score%20Card\TaC%20Measure%20tracking%202017.xlsx!PM%20TaC!R21C17</vt:lpstr>
      <vt:lpstr>file:///\\bosch.com\dfsrb\dfsus\loc\Ch\ILM\Projects\VP\Leadership%20Staff%20Meeting\Balance%20Score%20Card\TaC%20Measure%20tracking%202017.xlsx!PM%20TaC!R22C15</vt:lpstr>
      <vt:lpstr>file:///\\bosch.com\dfsrb\dfsus\loc\Ch\ILM\Projects\VP\Leadership%20Staff%20Meeting\Balance%20Score%20Card\TaC%20Measure%20tracking%202017.xlsx!PM%20TaC!R22C16</vt:lpstr>
      <vt:lpstr>file:///\\bosch.com\dfsrb\dfsus\loc\Ch\ILM\Projects\VP\Leadership%20Staff%20Meeting\Balance%20Score%20Card\TaC%20Measure%20tracking%202017.xlsx!PM%20TaC!R22C17</vt:lpstr>
      <vt:lpstr>file:///\\bosch.com\dfsrb\dfsus\loc\Ch\ILM\Projects\VP\Leadership%20Staff%20Meeting\Balance%20Score%20Card\TaC%20Measure%20tracking%202017.xlsx!PM%20TaC!R27C15</vt:lpstr>
      <vt:lpstr>file:///\\bosch.com\dfsrb\dfsus\loc\Ch\ILM\Projects\VP\Leadership%20Staff%20Meeting\Balance%20Score%20Card\TaC%20Measure%20tracking%202017.xlsx!PM%20TaC!R27C16</vt:lpstr>
      <vt:lpstr>file:///\\bosch.com\dfsrb\dfsus\loc\Ch\ILM\Projects\VP\Leadership%20Staff%20Meeting\Balance%20Score%20Card\TaC%20Measure%20tracking%202017.xlsx!PM%20TaC!R27C17</vt:lpstr>
      <vt:lpstr>file:///\\bosch.com\dfsrb\dfsus\loc\Ch\ILM\Projects\VP\Leadership%20Staff%20Meeting\Balance%20Score%20Card\TaC%20Measure%20tracking%202017.xlsx!PM%20TaC!R28C15</vt:lpstr>
      <vt:lpstr>file:///\\bosch.com\dfsrb\dfsus\loc\Ch\ILM\Projects\VP\Leadership%20Staff%20Meeting\Balance%20Score%20Card\TaC%20Measure%20tracking%202017.xlsx!PM%20TaC!R28C16</vt:lpstr>
      <vt:lpstr>file:///\\bosch.com\dfsrb\dfsus\loc\Ch\ILM\Projects\VP\Leadership%20Staff%20Meeting\Balance%20Score%20Card\TaC%20Measure%20tracking%202017.xlsx!PM%20TaC!R28C17</vt:lpstr>
      <vt:lpstr>file:///\\bosch.com\dfsrb\dfsus\loc\Ch\ILM\Projects\VP\Leadership%20Staff%20Meeting\Balance%20Score%20Card\TaC%20Measure%20tracking%202017.xlsx!MOE3-I%20TaC!R33C15</vt:lpstr>
      <vt:lpstr>file:///\\bosch.com\dfsrb\dfsus\loc\Ch\ILM\Projects\VP\Leadership%20Staff%20Meeting\Balance%20Score%20Card\TaC%20Measure%20tracking%202017.xlsx!MOE3-I%20TaC!R34C15</vt:lpstr>
      <vt:lpstr>file:///\\bosch.com\dfsrb\dfsus\loc\Ch\ILM\Projects\VP\Leadership%20Staff%20Meeting\Balance%20Score%20Card\TaC%20Measure%20tracking%202017.xlsx!MOE3-I%20TaC!R35C15</vt:lpstr>
      <vt:lpstr>file:///\\bosch.com\dfsrb\dfsus\loc\Ch\ILM\Projects\VP\Leadership%20Staff%20Meeting\Balance%20Score%20Card\TaC%20Measure%20tracking%202017.xlsx!MOE3-I%20TaC!R36C15</vt:lpstr>
      <vt:lpstr>file:///\\bosch.com\dfsrb\dfsus\loc\Ch\ILM\Projects\VP\Leadership%20Staff%20Meeting\Balance%20Score%20Card\TaC%20Measure%20tracking%202017.xlsx!MOE3-I%20TaC!R37C15</vt:lpstr>
      <vt:lpstr>file:///\\bosch.com\dfsrb\dfsus\loc\Ch\ILM\Projects\VP\Leadership%20Staff%20Meeting\Balance%20Score%20Card\TaC%20Measure%20tracking%202017.xlsx!MOE3-I%20TaC!R18C15</vt:lpstr>
      <vt:lpstr>file:///\\bosch.com\dfsrb\dfsus\loc\Ch\ILM\Projects\VP\Leadership%20Staff%20Meeting\Balance%20Score%20Card\TaC%20Measure%20tracking%202017.xlsx!MOE3-I%20TaC!R18C16</vt:lpstr>
      <vt:lpstr>file:///\\bosch.com\dfsrb\dfsus\loc\Ch\ILM\Projects\VP\Leadership%20Staff%20Meeting\Balance%20Score%20Card\TaC%20Measure%20tracking%202017.xlsx!MOE3-I%20TaC!R18C17</vt:lpstr>
      <vt:lpstr>file:///\\bosch.com\dfsrb\dfsus\loc\Ch\ILM\Projects\VP\Leadership%20Staff%20Meeting\Balance%20Score%20Card\TaC%20Measure%20tracking%202017.xlsx!MOE3-I%20TaC!R38C15</vt:lpstr>
      <vt:lpstr>file:///\\bosch.com\dfsrb\dfsus\loc\Ch\ILM\Projects\VP\Leadership%20Staff%20Meeting\Balance%20Score%20Card\TaC%20Measure%20tracking%202017.xlsx!MOE3-I%20TaC!R39C15</vt:lpstr>
      <vt:lpstr>file:///\\bosch.com\dfsrb\dfsus\loc\Ch\ILM\Projects\VP\Leadership%20Staff%20Meeting\Balance%20Score%20Card\TaC%20Measure%20tracking%202017.xlsx!MOE3-I%20TaC!R40C15</vt:lpstr>
      <vt:lpstr>file:///\\bosch.com\dfsrb\dfsus\loc\Ch\ILM\Projects\VP\Leadership%20Staff%20Meeting\Balance%20Score%20Card\TaC%20Measure%20tracking%202017.xlsx!MOE2%20TaC!R9C15</vt:lpstr>
      <vt:lpstr>file:///\\bosch.com\dfsrb\dfsus\loc\Ch\ILM\Projects\VP\Leadership%20Staff%20Meeting\Balance%20Score%20Card\TaC%20Measure%20tracking%202017.xlsx!MOE2%20TaC!R9C16</vt:lpstr>
      <vt:lpstr>file:///\\bosch.com\dfsrb\dfsus\loc\Ch\ILM\Projects\VP\Leadership%20Staff%20Meeting\Balance%20Score%20Card\TaC%20Measure%20tracking%202017.xlsx!MOE2%20TaC!R9C17</vt:lpstr>
      <vt:lpstr>file:///\\bosch.com\dfsrb\dfsus\loc\Ch\ILM\Projects\VP\Leadership%20Staff%20Meeting\Balance%20Score%20Card\TaC%20Measure%20tracking%202017.xlsx!MOE2%20TaC!R11C15</vt:lpstr>
      <vt:lpstr>file:///\\bosch.com\dfsrb\dfsus\loc\Ch\ILM\Projects\VP\Leadership%20Staff%20Meeting\Balance%20Score%20Card\TaC%20Measure%20tracking%202017.xlsx!MOE2%20TaC!R11C16</vt:lpstr>
      <vt:lpstr>file:///\\bosch.com\dfsrb\dfsus\loc\Ch\ILM\Projects\VP\Leadership%20Staff%20Meeting\Balance%20Score%20Card\TaC%20Measure%20tracking%202017.xlsx!MOE2%20TaC!R11C17</vt:lpstr>
      <vt:lpstr>file:///\\bosch.com\dfsrb\dfsus\loc\Ch\ILM\Projects\VP\Leadership%20Staff%20Meeting\Balance%20Score%20Card\TaC%20Measure%20tracking%202017.xlsx!MOE2%20TaC!R10C15</vt:lpstr>
      <vt:lpstr>file:///\\bosch.com\dfsrb\dfsus\loc\Ch\ILM\Projects\VP\Leadership%20Staff%20Meeting\Balance%20Score%20Card\TaC%20Measure%20tracking%202017.xlsx!MOE2%20TaC!R10C17</vt:lpstr>
      <vt:lpstr>file:///\\bosch.com\dfsrb\dfsus\loc\Ch\ILM\Projects\VP\Leadership%20Staff%20Meeting\Balance%20Score%20Card\TaC%20Measure%20tracking%202017.xlsx!MOE2%20TaC!R20C15</vt:lpstr>
      <vt:lpstr>file:///\\bosch.com\dfsrb\dfsus\loc\Ch\ILM\Projects\VP\Leadership%20Staff%20Meeting\Balance%20Score%20Card\TaC%20Measure%20tracking%202017.xlsx!MOE2%20TaC!R21C15</vt:lpstr>
      <vt:lpstr>file:///\\bosch.com\dfsrb\dfsus\loc\Ch\ILM\Projects\VP\Leadership%20Staff%20Meeting\Balance%20Score%20Card\TaC%20Measure%20tracking%202017.xlsx!MOE2%20TaC!R18C15</vt:lpstr>
      <vt:lpstr>file:///\\bosch.com\dfsrb\dfsus\loc\Ch\ILM\Projects\VP\Leadership%20Staff%20Meeting\Balance%20Score%20Card\TaC%20Measure%20tracking%202017.xlsx!MOE2%20TaC!R19C15</vt:lpstr>
      <vt:lpstr>file:///\\bosch.com\dfsrb\dfsus\loc\Ch\ILM\Projects\VP\Leadership%20Staff%20Meeting\Balance%20Score%20Card\TaC%20Measure%20tracking%202017.xlsx!MOE2%20TaC!R23C15</vt:lpstr>
      <vt:lpstr>file:///\\bosch.com\dfsrb\dfsus\loc\Ch\ILM\Projects\VP\Leadership%20Staff%20Meeting\Balance%20Score%20Card\TaC%20Measure%20tracking%202017.xlsx!MOE2%20TaC!R24C15</vt:lpstr>
      <vt:lpstr>file:///\\bosch.com\dfsrb\dfsus\loc\Ch\ILM\Projects\VP\Leadership%20Staff%20Meeting\Balance%20Score%20Card\TaC%20Measure%20tracking%202017.xlsx!MOE2%20TaC!R25C15</vt:lpstr>
      <vt:lpstr>file:///\\bosch.com\dfsrb\dfsus\loc\Ch\ILM\Projects\VP\Leadership%20Staff%20Meeting\Balance%20Score%20Card\TaC%20Measure%20tracking%202017.xlsx!MOE2%20TaC!R26C15</vt:lpstr>
      <vt:lpstr>file:///\\bosch.com\dfsrb\dfsus\loc\Ch\ILM\Projects\VP\Leadership%20Staff%20Meeting\Balance%20Score%20Card\TaC%20Measure%20tracking%202017.xlsx!MOE2%20TaC!R22C15</vt:lpstr>
      <vt:lpstr>file:///\\bosch.com\dfsrb\dfsus\loc\Ch\ILM\Projects\VP\Leadership%20Staff%20Meeting\Balance%20Score%20Card\TaC%20Measure%20tracking%202017.xlsx!PM%20TaC!R24C15</vt:lpstr>
      <vt:lpstr>file:///\\bosch.com\dfsrb\dfsus\loc\Ch\ILM\Projects\VP\Leadership%20Staff%20Meeting\Balance%20Score%20Card\TaC%20Measure%20tracking%202017.xlsx!PM%20TaC!R24C16</vt:lpstr>
      <vt:lpstr>file:///\\bosch.com\dfsrb\dfsus\loc\Ch\ILM\Projects\VP\Leadership%20Staff%20Meeting\Balance%20Score%20Card\TaC%20Measure%20tracking%202017.xlsx!PM%20TaC!R24C17</vt:lpstr>
      <vt:lpstr>file:///\\bosch.com\dfsrb\dfsus\loc\Ch\ILM\Projects\VP\Leadership%20Staff%20Meeting\Balance%20Score%20Card\TaC%20Measure%20tracking%202017.xlsx!PM%20TaC!R30C15</vt:lpstr>
      <vt:lpstr>file:///\\bosch.com\dfsrb\dfsus\loc\Ch\ILM\Projects\VP\Leadership%20Staff%20Meeting\Balance%20Score%20Card\TaC%20Measure%20tracking%202017.xlsx!PM%20TaC!R30C16</vt:lpstr>
      <vt:lpstr>file:///\\bosch.com\dfsrb\dfsus\loc\Ch\ILM\Projects\VP\Leadership%20Staff%20Meeting\Balance%20Score%20Card\TaC%20Measure%20tracking%202017.xlsx!PM%20TaC!R30C17</vt:lpstr>
      <vt:lpstr>file:///\\bosch.com\dfsrb\dfsus\loc\Ch\ILM\Projects\VP\Leadership%20Staff%20Meeting\Balance%20Score%20Card\TaC%20Measure%20tracking%202017.xlsx!MOE2%20TaC!R13C15</vt:lpstr>
      <vt:lpstr>file:///\\bosch.com\dfsrb\dfsus\loc\Ch\ILM\Projects\VP\Leadership%20Staff%20Meeting\Balance%20Score%20Card\TaC%20Measure%20tracking%202017.xlsx!MOE2%20TaC!R13C16</vt:lpstr>
      <vt:lpstr>file:///\\bosch.com\dfsrb\dfsus\loc\Ch\ILM\Projects\VP\Leadership%20Staff%20Meeting\Balance%20Score%20Card\TaC%20Measure%20tracking%202017.xlsx!MOE2%20TaC!R13C17</vt:lpstr>
      <vt:lpstr>file:///\\bosch.com\dfsrb\dfsus\loc\Ch\ILM\Projects\VP\Leadership%20Staff%20Meeting\Balance%20Score%20Card\TaC%20Measure%20tracking%202017.xlsx!MOE2%20TaC!R15C15</vt:lpstr>
      <vt:lpstr>file:///\\bosch.com\dfsrb\dfsus\loc\Ch\ILM\Projects\VP\Leadership%20Staff%20Meeting\Balance%20Score%20Card\TaC%20Measure%20tracking%202017.xlsx!MOE2%20TaC!R15C16</vt:lpstr>
      <vt:lpstr>file:///\\bosch.com\dfsrb\dfsus\loc\Ch\ILM\Projects\VP\Leadership%20Staff%20Meeting\Balance%20Score%20Card\TaC%20Measure%20tracking%202017.xlsx!MOE2%20TaC!R15C17</vt:lpstr>
      <vt:lpstr>file:///\\bosch.com\dfsrb\dfsus\loc\Ch\ILM\Projects\VP\Leadership%20Staff%20Meeting\Balance%20Score%20Card\TaC%20Measure%20tracking%202017.xlsx!MOE2%20TaC!R16C15</vt:lpstr>
      <vt:lpstr>file:///\\bosch.com\dfsrb\dfsus\loc\Ch\ILM\Projects\VP\Leadership%20Staff%20Meeting\Balance%20Score%20Card\TaC%20Measure%20tracking%202017.xlsx!MOE2%20TaC!R16C16</vt:lpstr>
      <vt:lpstr>file:///\\bosch.com\dfsrb\dfsus\loc\Ch\ILM\Projects\VP\Leadership%20Staff%20Meeting\Balance%20Score%20Card\TaC%20Measure%20tracking%202017.xlsx!MOE2%20TaC!R16C17</vt:lpstr>
      <vt:lpstr>file:///\\bosch.com\dfsrb\dfsus\loc\Ch\ILM\Projects\VP\Leadership%20Staff%20Meeting\Balance%20Score%20Card\TaC%20Measure%20tracking%202017.xlsx!MOE2%20TaC!R27C15</vt:lpstr>
      <vt:lpstr>file:///\\bosch.com\dfsrb\dfsus\loc\Ch\ILM\Projects\VP\Leadership%20Staff%20Meeting\Balance%20Score%20Card\TaC%20Measure%20tracking%202017.xlsx!MOE2%20TaC!R28C15</vt:lpstr>
      <vt:lpstr>file:///\\bosch.com\dfsrb\dfsus\loc\Ch\ILM\Projects\VP\Leadership%20Staff%20Meeting\Balance%20Score%20Card\TaC%20Measure%20tracking%202017.xlsx!MOE2%20TaC!R28C15</vt:lpstr>
      <vt:lpstr>file:///\\bosch.com\dfsrb\dfsus\loc\Ch\ILM\Projects\VP\Leadership%20Staff%20Meeting\Balance%20Score%20Card\TaC%20Measure%20tracking%202017.xlsx!MOE2%20TaC!R30C15</vt:lpstr>
      <vt:lpstr>file:///\\bosch.com\dfsrb\dfsus\loc\Ch\ILM\Projects\VP\Leadership%20Staff%20Meeting\Balance%20Score%20Card\TaC%20Measure%20tracking%202017.xlsx!MOE2%20TaC!R31C15</vt:lpstr>
      <vt:lpstr>file:///\\bosch.com\dfsrb\dfsus\loc\Ch\ILM\Projects\VP\Leadership%20Staff%20Meeting\Balance%20Score%20Card\TaC%20Measure%20tracking%202017.xlsx!MOE2%20TaC!R32C15</vt:lpstr>
      <vt:lpstr>file:///\\bosch.com\dfsrb\dfsus\loc\Ch\ILM\Projects\VP\Leadership%20Staff%20Meeting\Balance%20Score%20Card\TaC%20Measure%20tracking%202017.xlsx!MOE2%20TaC!R33C15</vt:lpstr>
      <vt:lpstr>file:///\\bosch.com\dfsrb\dfsus\loc\Ch\ILM\Projects\VP\Leadership%20Staff%20Meeting\Balance%20Score%20Card\TaC%20Measure%20tracking%202017.xlsx!PM%20TaC!R18C16</vt:lpstr>
      <vt:lpstr>file:///\\bosch.com\dfsrb\dfsus\loc\Ch\ILM\Projects\VP\Leadership%20Staff%20Meeting\Balance%20Score%20Card\TaC%20Measure%20tracking%202017.xlsx!QMM%20TaC!R9C15</vt:lpstr>
      <vt:lpstr>file:///\\bosch.com\dfsrb\dfsus\loc\Ch\ILM\Projects\VP\Leadership%20Staff%20Meeting\Balance%20Score%20Card\TaC%20Measure%20tracking%202017.xlsx!QMM%20TaC!R9C16</vt:lpstr>
      <vt:lpstr>file:///\\bosch.com\dfsrb\dfsus\loc\Ch\ILM\Projects\VP\Leadership%20Staff%20Meeting\Balance%20Score%20Card\TaC%20Measure%20tracking%202017.xlsx!QMM%20TaC!R9C17</vt:lpstr>
      <vt:lpstr>file:///\\bosch.com\dfsrb\dfsus\loc\Ch\ILM\Projects\VP\Leadership%20Staff%20Meeting\Balance%20Score%20Card\TaC%20Measure%20tracking%202017.xlsx!QMM%20TaC!R12C15</vt:lpstr>
      <vt:lpstr>file:///\\bosch.com\dfsrb\dfsus\loc\Ch\ILM\Projects\VP\Leadership%20Staff%20Meeting\Balance%20Score%20Card\TaC%20Measure%20tracking%202017.xlsx!QMM%20TaC!R13C15</vt:lpstr>
      <vt:lpstr>file:///\\bosch.com\dfsrb\dfsus\loc\Ch\ILM\Projects\VP\Leadership%20Staff%20Meeting\Balance%20Score%20Card\TaC%20Measure%20tracking%202017.xlsx!QMM%20TaC!R14C15</vt:lpstr>
      <vt:lpstr>file:///\\bosch.com\dfsrb\dfsus\loc\Ch\ILM\Projects\VP\Leadership%20Staff%20Meeting\Balance%20Score%20Card\TaC%20Measure%20tracking%202017.xlsx!QMM%20TaC!R15C15</vt:lpstr>
      <vt:lpstr>file:///\\bosch.com\dfsrb\dfsus\loc\Ch\ILM\Projects\VP\Leadership%20Staff%20Meeting\Balance%20Score%20Card\TaC%20Measure%20tracking%202017.xlsx!QMM%20TaC!R16C15</vt:lpstr>
      <vt:lpstr>file:///\\bosch.com\dfsrb\dfsus\loc\Ch\ILM\Projects\VP\Leadership%20Staff%20Meeting\Balance%20Score%20Card\TaC%20Measure%20tracking%202017.xlsx!QMM%20TaC!R17C15</vt:lpstr>
      <vt:lpstr>file:///\\bosch.com\dfsrb\dfsus\loc\Ch\ILM\Projects\VP\Leadership%20Staff%20Meeting\Balance%20Score%20Card\TaC%20Measure%20tracking%202017.xlsx!QMM%20TaC!R18C15</vt:lpstr>
      <vt:lpstr>file:///\\bosch.com\dfsrb\dfsus\loc\Ch\ILM\Projects\VP\Leadership%20Staff%20Meeting\Balance%20Score%20Card\TaC%20Measure%20tracking%202017.xlsx!QMM%20TaC!R19C15</vt:lpstr>
      <vt:lpstr>file:///\\bosch.com\dfsrb\dfsus\loc\Ch\ILM\Projects\VP\Leadership%20Staff%20Meeting\Balance%20Score%20Card\TaC%20Measure%20tracking%202017.xlsx!QMM%20TaC!R20C15</vt:lpstr>
      <vt:lpstr>file:///\\bosch.com\dfsrb\dfsus\loc\Ch\ILM\Projects\VP\Leadership%20Staff%20Meeting\Balance%20Score%20Card\TaC%20Measure%20tracking%202017.xlsx!QMM%20TaC!R21C15</vt:lpstr>
      <vt:lpstr>file:///\\bosch.com\dfsrb\dfsus\loc\Ch\ILM\Projects\VP\Leadership%20Staff%20Meeting\Balance%20Score%20Card\TaC%20Measure%20tracking%202017.xlsx!QMM%20TaC!R22C15</vt:lpstr>
      <vt:lpstr>file:///\\bosch.com\dfsrb\dfsus\loc\Ch\ILM\Projects\VP\Leadership%20Staff%20Meeting\Balance%20Score%20Card\TaC%20Measure%20tracking%202017.xlsx!QMM%20TaC!R23C15</vt:lpstr>
      <vt:lpstr>file:///\\bosch.com\dfsrb\dfsus\loc\Ch\ILM\Projects\VP\Leadership%20Staff%20Meeting\Balance%20Score%20Card\TaC%20Measure%20tracking%202017.xlsx!QMM%20TaC!R25C15</vt:lpstr>
      <vt:lpstr>file:///\\bosch.com\dfsrb\dfsus\loc\Ch\ILM\Projects\VP\Leadership%20Staff%20Meeting\Balance%20Score%20Card\TaC%20Measure%20tracking%202017.xlsx!QMM%20TaC!R26C15</vt:lpstr>
      <vt:lpstr>file:///\\bosch.com\dfsrb\dfsus\loc\Ch\ILM\Projects\VP\Leadership%20Staff%20Meeting\Balance%20Score%20Card\TaC%20Measure%20tracking%202017.xlsx!QMM%20TaC!R27C15</vt:lpstr>
      <vt:lpstr>file:///\\bosch.com\dfsrb\dfsus\loc\Ch\ILM\Projects\VP\Leadership%20Staff%20Meeting\Balance%20Score%20Card\TaC%20Measure%20tracking%202017.xlsx!QMM%20TaC!R28C15</vt:lpstr>
      <vt:lpstr>file:///\\bosch.com\dfsrb\dfsus\loc\Ch\ILM\Projects\VP\Leadership%20Staff%20Meeting\Balance%20Score%20Card\TaC%20Measure%20tracking%202017.xlsx!QMM%20TaC!R29C15</vt:lpstr>
      <vt:lpstr>file:///\\bosch.com\dfsrb\dfsus\loc\Ch\ILM\Projects\VP\Leadership%20Staff%20Meeting\Balance%20Score%20Card\TaC%20Measure%20tracking%202017.xlsx!QMM%20TaC!R30C15</vt:lpstr>
      <vt:lpstr>file:///\\bosch.com\dfsrb\dfsus\loc\Ch\ILM\Projects\VP\Leadership%20Staff%20Meeting\Balance%20Score%20Card\TaC%20Measure%20tracking%202017.xlsx!QMM%20TaC!R31C15</vt:lpstr>
      <vt:lpstr>file:///\\bosch.com\dfsrb\dfsus\loc\Ch\ILM\Projects\VP\Leadership%20Staff%20Meeting\Balance%20Score%20Card\TaC%20Measure%20tracking%202017.xlsx!QMM%20TaC!R32C15</vt:lpstr>
      <vt:lpstr>file:///\\bosch.com\dfsrb\dfsus\loc\Ch\ILM\Projects\VP\Leadership%20Staff%20Meeting\Balance%20Score%20Card\TaC%20Measure%20tracking%202017.xlsx!QMM%20TaC!R33C15</vt:lpstr>
      <vt:lpstr>file:///\\bosch.com\dfsrb\dfsus\loc\Ch\ILM\Projects\VP\Leadership%20Staff%20Meeting\Balance%20Score%20Card\TaC%20Measure%20tracking%202017.xlsx!QMM%20TaC!R34C15</vt:lpstr>
      <vt:lpstr>file:///\\bosch.com\dfsrb\dfsus\loc\Ch\ILM\Projects\VP\Leadership%20Staff%20Meeting\Balance%20Score%20Card\TaC%20Measure%20tracking%202017.xlsx!QMM%20TaC!R35C15</vt:lpstr>
      <vt:lpstr>file:///\\bosch.com\dfsrb\dfsus\loc\Ch\ILM\Projects\VP\Leadership%20Staff%20Meeting\Balance%20Score%20Card\TaC%20Measure%20tracking%202017.xlsx!QMM%20TaC!R36C15</vt:lpstr>
      <vt:lpstr>file:///\\bosch.com\dfsrb\dfsus\loc\Ch\ILM\Projects\VP\Leadership%20Staff%20Meeting\Balance%20Score%20Card\TaC%20Measure%20tracking%202017.xlsx!QMM%20TaC!R37C15</vt:lpstr>
      <vt:lpstr>file:///\\bosch.com\dfsrb\dfsus\loc\Ch\ILM\Projects\VP\Leadership%20Staff%20Meeting\Balance%20Score%20Card\TaC%20Measure%20tracking%202017.xlsx!QMM%20TaC!R10C15</vt:lpstr>
      <vt:lpstr>file:///\\bosch.com\dfsrb\dfsus\loc\Ch\ILM\Projects\VP\Leadership%20Staff%20Meeting\Balance%20Score%20Card\TaC%20Measure%20tracking%202017.xlsx!QMM%20TaC!R10C16</vt:lpstr>
      <vt:lpstr>file:///\\bosch.com\dfsrb\dfsus\loc\Ch\ILM\Projects\VP\Leadership%20Staff%20Meeting\Balance%20Score%20Card\TaC%20Measure%20tracking%202017.xlsx!QMM%20TaC!R10C17</vt:lpstr>
      <vt:lpstr>file:///\\bosch.com\dfsrb\dfsus\loc\Ch\ILM\Projects\VP\Leadership%20Staff%20Meeting\Balance%20Score%20Card\TaC%20Measure%20tracking%202017.xlsx!QMM%20TaC!R38C15</vt:lpstr>
      <vt:lpstr>file:///\\bosch.com\dfsrb\dfsus\loc\Ch\ILM\Projects\VP\Leadership%20Staff%20Meeting\Balance%20Score%20Card\TaC%20Measure%20tracking%202017.xlsx!CLP%20TaC!R9C15</vt:lpstr>
      <vt:lpstr>file:///\\bosch.com\dfsrb\dfsus\loc\Ch\ILM\Projects\VP\Leadership%20Staff%20Meeting\Balance%20Score%20Card\TaC%20Measure%20tracking%202017.xlsx!CLP%20TaC!R9C16</vt:lpstr>
      <vt:lpstr>file:///\\bosch.com\dfsrb\dfsus\loc\Ch\ILM\Projects\VP\Leadership%20Staff%20Meeting\Balance%20Score%20Card\TaC%20Measure%20tracking%202017.xlsx!CLP%20TaC!R9C17</vt:lpstr>
      <vt:lpstr>file:///\\bosch.com\dfsrb\dfsus\loc\Ch\ILM\Projects\VP\Leadership%20Staff%20Meeting\Balance%20Score%20Card\TaC%20Measure%20tracking%202017.xlsx!CLP%20TaC!R10C15</vt:lpstr>
      <vt:lpstr>file:///\\bosch.com\dfsrb\dfsus\loc\Ch\ILM\Projects\VP\Leadership%20Staff%20Meeting\Balance%20Score%20Card\TaC%20Measure%20tracking%202017.xlsx!CLP%20TaC!R10C16</vt:lpstr>
      <vt:lpstr>file:///\\bosch.com\dfsrb\dfsus\loc\Ch\ILM\Projects\VP\Leadership%20Staff%20Meeting\Balance%20Score%20Card\TaC%20Measure%20tracking%202017.xlsx!CLP%20TaC!R10C17</vt:lpstr>
      <vt:lpstr>file:///\\bosch.com\dfsrb\dfsus\loc\Ch\ILM\Projects\VP\Leadership%20Staff%20Meeting\Balance%20Score%20Card\TaC%20Measure%20tracking%202017.xlsx!CLP%20TaC!R12C15</vt:lpstr>
      <vt:lpstr>file:///\\bosch.com\dfsrb\dfsus\loc\Ch\ILM\Projects\VP\Leadership%20Staff%20Meeting\Balance%20Score%20Card\TaC%20Measure%20tracking%202017.xlsx!CLP%20TaC!R12C16</vt:lpstr>
      <vt:lpstr>file:///\\bosch.com\dfsrb\dfsus\loc\Ch\ILM\Projects\VP\Leadership%20Staff%20Meeting\Balance%20Score%20Card\TaC%20Measure%20tracking%202017.xlsx!CLP%20TaC!R12C17</vt:lpstr>
      <vt:lpstr>file:///\\bosch.com\dfsrb\dfsus\loc\Ch\ILM\Projects\VP\Leadership%20Staff%20Meeting\Balance%20Score%20Card\TaC%20Measure%20tracking%202017.xlsx!CLP%20TaC!R13C15</vt:lpstr>
      <vt:lpstr>file:///\\bosch.com\dfsrb\dfsus\loc\Ch\ILM\Projects\VP\Leadership%20Staff%20Meeting\Balance%20Score%20Card\TaC%20Measure%20tracking%202017.xlsx!CLP%20TaC!R13C16</vt:lpstr>
      <vt:lpstr>file:///\\bosch.com\dfsrb\dfsus\loc\Ch\ILM\Projects\VP\Leadership%20Staff%20Meeting\Balance%20Score%20Card\TaC%20Measure%20tracking%202017.xlsx!CLP%20TaC!R13C17</vt:lpstr>
      <vt:lpstr>file:///\\bosch.com\dfsrb\dfsus\loc\Ch\ILM\Projects\VP\Leadership%20Staff%20Meeting\Balance%20Score%20Card\TaC%20Measure%20tracking%202017.xlsx!CLP%20TaC!R14C15</vt:lpstr>
      <vt:lpstr>file:///\\bosch.com\dfsrb\dfsus\loc\Ch\ILM\Projects\VP\Leadership%20Staff%20Meeting\Balance%20Score%20Card\TaC%20Measure%20tracking%202017.xlsx!CLP%20TaC!R14C16</vt:lpstr>
      <vt:lpstr>file:///\\bosch.com\dfsrb\dfsus\loc\Ch\ILM\Projects\VP\Leadership%20Staff%20Meeting\Balance%20Score%20Card\TaC%20Measure%20tracking%202017.xlsx!CLP%20TaC!R14C17</vt:lpstr>
      <vt:lpstr>file:///\\bosch.com\dfsrb\dfsus\loc\Ch\ILM\Projects\VP\Leadership%20Staff%20Meeting\Balance%20Score%20Card\TaC%20Measure%20tracking%202017.xlsx!CLP%20TaC!R15C15</vt:lpstr>
      <vt:lpstr>file:///\\bosch.com\dfsrb\dfsus\loc\Ch\ILM\Projects\VP\Leadership%20Staff%20Meeting\Balance%20Score%20Card\TaC%20Measure%20tracking%202017.xlsx!CLP%20TaC!R15C16</vt:lpstr>
      <vt:lpstr>file:///\\bosch.com\dfsrb\dfsus\loc\Ch\ILM\Projects\VP\Leadership%20Staff%20Meeting\Balance%20Score%20Card\TaC%20Measure%20tracking%202017.xlsx!CLP%20TaC!R15C17</vt:lpstr>
      <vt:lpstr>file:///\\bosch.com\dfsrb\dfsus\loc\Ch\ILM\Projects\VP\Leadership%20Staff%20Meeting\Balance%20Score%20Card\TaC%20Measure%20tracking%202017.xlsx!CLP%20TaC!R42C15</vt:lpstr>
      <vt:lpstr>file:///\\bosch.com\dfsrb\dfsus\loc\Ch\ILM\Projects\VP\Leadership%20Staff%20Meeting\Balance%20Score%20Card\TaC%20Measure%20tracking%202017.xlsx!CLP%20TaC!R43C15</vt:lpstr>
      <vt:lpstr>file:///\\bosch.com\dfsrb\dfsus\loc\Ch\ILM\Projects\VP\Leadership%20Staff%20Meeting\Balance%20Score%20Card\TaC%20Measure%20tracking%202017.xlsx!CLP%20TaC!R44C15</vt:lpstr>
      <vt:lpstr>file:///\\bosch.com\dfsrb\dfsus\loc\Ch\ILM\Projects\VP\Leadership%20Staff%20Meeting\Balance%20Score%20Card\TaC%20Measure%20tracking%202017.xlsx!CLP%20TaC!R45C15</vt:lpstr>
      <vt:lpstr>file:///\\bosch.com\dfsrb\dfsus\loc\Ch\ILM\Projects\VP\Leadership%20Staff%20Meeting\Balance%20Score%20Card\TaC%20Measure%20tracking%202017.xlsx!CLP%20TaC!R46C15</vt:lpstr>
      <vt:lpstr>file:///\\bosch.com\dfsrb\dfsus\loc\Ch\ILM\Projects\VP\Leadership%20Staff%20Meeting\Balance%20Score%20Card\TaC%20Measure%20tracking%202017.xlsx!PM%20TaC!R50C15</vt:lpstr>
      <vt:lpstr>file:///\\bosch.com\dfsrb\dfsus\loc\Ch\ILM\Projects\VP\Leadership%20Staff%20Meeting\Balance%20Score%20Card\TaC%20Measure%20tracking%202017.xlsx!PM%20TaC!R52C15</vt:lpstr>
      <vt:lpstr>file:///\\bosch.com\dfsrb\dfsus\loc\Ch\ILM\Projects\VP\Leadership%20Staff%20Meeting\Balance%20Score%20Card\TaC%20Measure%20tracking%202017.xlsx!PM%20TaC!R53C15</vt:lpstr>
      <vt:lpstr>file:///\\bosch.com\dfsrb\dfsus\loc\Ch\ILM\Projects\VP\Leadership%20Staff%20Meeting\Balance%20Score%20Card\TaC%20Measure%20tracking%202017.xlsx!PM%20TaC!R55C15</vt:lpstr>
      <vt:lpstr>file:///\\bosch.com\dfsrb\dfsus\loc\Ch\ILM\Projects\VP\Leadership%20Staff%20Meeting\Balance%20Score%20Card\TaC%20Measure%20tracking%202017.xlsx!PM%20TaC!R37C15</vt:lpstr>
      <vt:lpstr>file:///\\bosch.com\dfsrb\dfsus\loc\Ch\ILM\Projects\VP\Leadership%20Staff%20Meeting\Balance%20Score%20Card\TaC%20Measure%20tracking%202017.xlsx!PM%20TaC!R37C16</vt:lpstr>
      <vt:lpstr>file:///\\bosch.com\dfsrb\dfsus\loc\Ch\ILM\Projects\VP\Leadership%20Staff%20Meeting\Balance%20Score%20Card\TaC%20Measure%20tracking%202017.xlsx!PM%20TaC!R38C15</vt:lpstr>
      <vt:lpstr>file:///\\bosch.com\dfsrb\dfsus\loc\Ch\ILM\Projects\VP\Leadership%20Staff%20Meeting\Balance%20Score%20Card\TaC%20Measure%20tracking%202017.xlsx!PM%20TaC!R38C16</vt:lpstr>
      <vt:lpstr>file:///\\bosch.com\dfsrb\dfsus\loc\Ch\ILM\Projects\VP\Leadership%20Staff%20Meeting\Balance%20Score%20Card\TaC%20Measure%20tracking%202017.xlsx!PM%20TaC!R39C15</vt:lpstr>
      <vt:lpstr>file:///\\bosch.com\dfsrb\dfsus\loc\Ch\ILM\Projects\VP\Leadership%20Staff%20Meeting\Balance%20Score%20Card\TaC%20Measure%20tracking%202017.xlsx!PM%20TaC!R39C16</vt:lpstr>
      <vt:lpstr>file:///\\bosch.com\dfsrb\dfsus\loc\Ch\ILM\Projects\VP\Leadership%20Staff%20Meeting\Balance%20Score%20Card\TaC%20Measure%20tracking%202017.xlsx!PM%20TaC!R40C15</vt:lpstr>
      <vt:lpstr>file:///\\bosch.com\dfsrb\dfsus\loc\Ch\ILM\Projects\VP\Leadership%20Staff%20Meeting\Balance%20Score%20Card\TaC%20Measure%20tracking%202017.xlsx!PM%20TaC!R40C16</vt:lpstr>
      <vt:lpstr>file:///\\bosch.com\dfsrb\dfsus\loc\Ch\ILM\Projects\VP\Leadership%20Staff%20Meeting\Balance%20Score%20Card\TaC%20Measure%20tracking%202017.xlsx!PM%20TaC!R41C15</vt:lpstr>
      <vt:lpstr>file:///\\bosch.com\dfsrb\dfsus\loc\Ch\ILM\Projects\VP\Leadership%20Staff%20Meeting\Balance%20Score%20Card\TaC%20Measure%20tracking%202017.xlsx!PM%20TaC!R41C16</vt:lpstr>
      <vt:lpstr>file:///\\bosch.com\dfsrb\dfsus\loc\Ch\ILM\Projects\VP\Leadership%20Staff%20Meeting\Balance%20Score%20Card\TaC%20Measure%20tracking%202017.xlsx!PM%20TaC!R42C15</vt:lpstr>
      <vt:lpstr>file:///\\bosch.com\dfsrb\dfsus\loc\Ch\ILM\Projects\VP\Leadership%20Staff%20Meeting\Balance%20Score%20Card\TaC%20Measure%20tracking%202017.xlsx!PM%20TaC!R42C16</vt:lpstr>
      <vt:lpstr>file:///\\bosch.com\dfsrb\dfsus\loc\Ch\ILM\Projects\VP\Leadership%20Staff%20Meeting\Balance%20Score%20Card\TaC%20Measure%20tracking%202017.xlsx!PM%20TaC!R31C15</vt:lpstr>
      <vt:lpstr>file:///\\bosch.com\dfsrb\dfsus\loc\Ch\ILM\Projects\VP\Leadership%20Staff%20Meeting\Balance%20Score%20Card\TaC%20Measure%20tracking%202017.xlsx!PM%20TaC!R31C16</vt:lpstr>
      <vt:lpstr>file:///\\bosch.com\dfsrb\dfsus\loc\Ch\ILM\Projects\VP\Leadership%20Staff%20Meeting\Balance%20Score%20Card\TaC%20Measure%20tracking%202017.xlsx!PM%20TaC!R31C17</vt:lpstr>
      <vt:lpstr>file:///\\bosch.com\dfsrb\dfsus\loc\Ch\ILM\Projects\VP\Leadership%20Staff%20Meeting\Balance%20Score%20Card\TaC%20Measure%20tracking%202017.xlsx!PM%20TaC!R33C15</vt:lpstr>
      <vt:lpstr>file:///\\bosch.com\dfsrb\dfsus\loc\Ch\ILM\Projects\VP\Leadership%20Staff%20Meeting\Balance%20Score%20Card\TaC%20Measure%20tracking%202017.xlsx!PM%20TaC!R33C16</vt:lpstr>
      <vt:lpstr>file:///\\bosch.com\dfsrb\dfsus\loc\Ch\ILM\Projects\VP\Leadership%20Staff%20Meeting\Balance%20Score%20Card\TaC%20Measure%20tracking%202017.xlsx!PM%20TaC!R33C17</vt:lpstr>
      <vt:lpstr>file:///\\bosch.com\dfsrb\dfsus\loc\Ch\ILM\Projects\VP\Leadership%20Staff%20Meeting\Balance%20Score%20Card\TaC%20Measure%20tracking%202017.xlsx!PM%20TaC!R34C15</vt:lpstr>
      <vt:lpstr>file:///\\bosch.com\dfsrb\dfsus\loc\Ch\ILM\Projects\VP\Leadership%20Staff%20Meeting\Balance%20Score%20Card\TaC%20Measure%20tracking%202017.xlsx!PM%20TaC!R34C16</vt:lpstr>
      <vt:lpstr>file:///\\bosch.com\dfsrb\dfsus\loc\Ch\ILM\Projects\VP\Leadership%20Staff%20Meeting\Balance%20Score%20Card\TaC%20Measure%20tracking%202017.xlsx!PM%20TaC!R34C17</vt:lpstr>
      <vt:lpstr>file:///\\bosch.com\dfsrb\dfsus\loc\Ch\ILM\Projects\VP\Leadership%20Staff%20Meeting\Balance%20Score%20Card\TaC%20Measure%20tracking%202017.xlsx!PM%20TaC!R35C15</vt:lpstr>
      <vt:lpstr>file:///\\bosch.com\dfsrb\dfsus\loc\Ch\ILM\Projects\VP\Leadership%20Staff%20Meeting\Balance%20Score%20Card\TaC%20Measure%20tracking%202017.xlsx!PM%20TaC!R35C16</vt:lpstr>
      <vt:lpstr>file:///\\bosch.com\dfsrb\dfsus\loc\Ch\ILM\Projects\VP\Leadership%20Staff%20Meeting\Balance%20Score%20Card\TaC%20Measure%20tracking%202017.xlsx!PM%20TaC!R35C17</vt:lpstr>
      <vt:lpstr>file:///\\bosch.com\dfsrb\dfsus\loc\Ch\ILM\Projects\VP\Leadership%20Staff%20Meeting\Balance%20Score%20Card\TaC%20Measure%20tracking%202017.xlsx!PM%20TaC!R36C15</vt:lpstr>
      <vt:lpstr>file:///\\bosch.com\dfsrb\dfsus\loc\Ch\ILM\Projects\VP\Leadership%20Staff%20Meeting\Balance%20Score%20Card\TaC%20Measure%20tracking%202017.xlsx!PM%20TaC!R36C16</vt:lpstr>
      <vt:lpstr>file:///\\bosch.com\dfsrb\dfsus\loc\Ch\ILM\Projects\VP\Leadership%20Staff%20Meeting\Balance%20Score%20Card\TaC%20Measure%20tracking%202017.xlsx!PM%20TaC!R36C17</vt:lpstr>
      <vt:lpstr>file:///\\bosch.com\dfsrb\dfsus\loc\Ch\ILM\Projects\VP\Leadership%20Staff%20Meeting\Balance%20Score%20Card\TaC%20Measure%20tracking%202017.xlsx!CLP%20TaC!R53C15</vt:lpstr>
      <vt:lpstr>file:///\\bosch.com\dfsrb\dfsus\loc\Ch\ILM\Projects\VP\Leadership%20Staff%20Meeting\Balance%20Score%20Card\TaC%20Measure%20tracking%202017.xlsx!CLP%20TaC!R54C15</vt:lpstr>
      <vt:lpstr>file:///\\bosch.com\dfsrb\dfsus\loc\Ch\ILM\Projects\VP\Leadership%20Staff%20Meeting\Balance%20Score%20Card\TaC%20Measure%20tracking%202017.xlsx!CLP%20TaC!R56C15</vt:lpstr>
      <vt:lpstr>file:///\\bosch.com\dfsrb\dfsus\loc\Ch\ILM\Projects\VP\Leadership%20Staff%20Meeting\Balance%20Score%20Card\TaC%20Measure%20tracking%202017.xlsx!CLP%20TaC!R57C15</vt:lpstr>
      <vt:lpstr>file:///\\bosch.com\dfsrb\dfsus\loc\Ch\ILM\Projects\VP\Leadership%20Staff%20Meeting\Balance%20Score%20Card\TaC%20Measure%20tracking%202017.xlsx!CLP%20TaC!R58C15</vt:lpstr>
      <vt:lpstr>file:///\\bosch.com\dfsrb\dfsus\loc\Ch\ILM\Projects\VP\Leadership%20Staff%20Meeting\Balance%20Score%20Card\TaC%20Measure%20tracking%202017.xlsx!CLP%20TaC!R22C15</vt:lpstr>
      <vt:lpstr>file:///\\bosch.com\dfsrb\dfsus\loc\Ch\ILM\Projects\VP\Leadership%20Staff%20Meeting\Balance%20Score%20Card\TaC%20Measure%20tracking%202017.xlsx!CLP%20TaC!R25C15</vt:lpstr>
      <vt:lpstr>file:///\\bosch.com\dfsrb\dfsus\loc\Ch\ILM\Projects\VP\Leadership%20Staff%20Meeting\Balance%20Score%20Card\TaC%20Measure%20tracking%202017.xlsx!CLP%20TaC!R26C15</vt:lpstr>
      <vt:lpstr>file:///\\bosch.com\dfsrb\dfsus\loc\Ch\ILM\Projects\VP\Leadership%20Staff%20Meeting\Balance%20Score%20Card\TaC%20Measure%20tracking%202017.xlsx!CLP%20TaC!R27C15</vt:lpstr>
      <vt:lpstr>file:///\\bosch.com\dfsrb\dfsus\loc\Ch\ILM\Projects\VP\Leadership%20Staff%20Meeting\Balance%20Score%20Card\TaC%20Measure%20tracking%202017.xlsx!CLP%20TaC!R55C15</vt:lpstr>
      <vt:lpstr>file:///\\bosch.com\dfsrb\dfsus\loc\Ch\ILM\Projects\VP\Leadership%20Staff%20Meeting\Balance%20Score%20Card\TaC%20Measure%20tracking%202017.xlsx!CLP%20TaC!R60C15</vt:lpstr>
      <vt:lpstr>file:///\\bosch.com\dfsrb\dfsus\loc\Ch\ILM\Projects\VP\Leadership%20Staff%20Meeting\Balance%20Score%20Card\TaC%20Measure%20tracking%202017.xlsx!CLP%20TaC!R61C15</vt:lpstr>
      <vt:lpstr>file:///\\bosch.com\dfsrb\dfsus\loc\Ch\ILM\Projects\VP\Leadership%20Staff%20Meeting\Balance%20Score%20Card\TaC%20Measure%20tracking%202017.xlsx!CLP%20TaC!R62C15</vt:lpstr>
      <vt:lpstr>file:///\\bosch.com\dfsrb\dfsus\loc\Ch\ILM\Projects\VP\Leadership%20Staff%20Meeting\Balance%20Score%20Card\TaC%20Measure%20tracking%202017.xlsx!CLP%20TaC!R63C15</vt:lpstr>
      <vt:lpstr>file:///\\bosch.com\dfsrb\dfsus\loc\Ch\ILM\Projects\VP\Leadership%20Staff%20Meeting\Balance%20Score%20Card\TaC%20Measure%20tracking%202017.xlsx!CLP%20TaC!R59C15</vt:lpstr>
      <vt:lpstr>file:///\\bosch.com\dfsrb\dfsus\loc\Ch\ILM\Projects\VP\Leadership%20Staff%20Meeting\Balance%20Score%20Card\TaC%20Measure%20tracking%202017.xlsx!CLP%20TaC!R64C15</vt:lpstr>
      <vt:lpstr>file:///\\bosch.com\dfsrb\dfsus\loc\Ch\ILM\Projects\VP\Leadership%20Staff%20Meeting\Balance%20Score%20Card\TaC%20Measure%20tracking%202017.xlsx!CLP%20TaC!R65C15</vt:lpstr>
      <vt:lpstr>file:///\\bosch.com\dfsrb\dfsus\loc\Ch\ILM\Projects\VP\Leadership%20Staff%20Meeting\Balance%20Score%20Card\TaC%20Measure%20tracking%202017.xlsx!CLP%20TaC!R66C15</vt:lpstr>
      <vt:lpstr>file:///\\bosch.com\dfsrb\dfsus\loc\Ch\ILM\Projects\VP\Leadership%20Staff%20Meeting\Balance%20Score%20Card\TaC%20Measure%20tracking%202017.xlsx!CLP%20TaC!R67C15</vt:lpstr>
      <vt:lpstr>file:///\\bosch.com\dfsrb\dfsus\loc\Ch\ILM\Projects\VP\Leadership%20Staff%20Meeting\Balance%20Score%20Card\TaC%20Measure%20tracking%202017.xlsx!CLP%20TaC!R40C15</vt:lpstr>
      <vt:lpstr>file:///\\bosch.com\dfsrb\dfsus\loc\Ch\ILM\Projects\VP\Leadership%20Staff%20Meeting\Balance%20Score%20Card\TaC%20Measure%20tracking%202017.xlsx!CLP%20TaC!R40C16</vt:lpstr>
      <vt:lpstr>file:///\\bosch.com\dfsrb\dfsus\loc\Ch\ILM\Projects\VP\Leadership%20Staff%20Meeting\Balance%20Score%20Card\TaC%20Measure%20tracking%202017.xlsx!CLP%20TaC!R40C17</vt:lpstr>
      <vt:lpstr>file:///\\bosch.com\dfsrb\dfsus\loc\Ch\ILM\Projects\VP\Leadership%20Staff%20Meeting\Balance%20Score%20Card\TaC%20Measure%20tracking%202017.xlsx!CLP%20TaC!R25C15</vt:lpstr>
      <vt:lpstr>file:///\\bosch.com\dfsrb\dfsus\loc\Ch\ILM\Projects\VP\Leadership%20Staff%20Meeting\Balance%20Score%20Card\TaC%20Measure%20tracking%202017.xlsx!CLP%20TaC!R16C15</vt:lpstr>
      <vt:lpstr>file:///\\bosch.com\dfsrb\dfsus\loc\Ch\ILM\Projects\VP\Leadership%20Staff%20Meeting\Balance%20Score%20Card\TaC%20Measure%20tracking%202017.xlsx!CLP%20TaC!R16C16</vt:lpstr>
      <vt:lpstr>file:///\\bosch.com\dfsrb\dfsus\loc\Ch\ILM\Projects\VP\Leadership%20Staff%20Meeting\Balance%20Score%20Card\TaC%20Measure%20tracking%202017.xlsx!CLP%20TaC!R16C17</vt:lpstr>
      <vt:lpstr>file:///\\bosch.com\dfsrb\dfsus\loc\Ch\ILM\Projects\VP\Leadership%20Staff%20Meeting\Balance%20Score%20Card\TaC%20Measure%20tracking%202017.xlsx!CLP%20TaC!R68C15</vt:lpstr>
      <vt:lpstr>file:///\\bosch.com\dfsrb\dfsus\loc\Ch\ILM\Projects\VP\Leadership%20Staff%20Meeting\Balance%20Score%20Card\TaC%20Measure%20tracking%202017.xlsx!PM%20TaC!R54C15</vt:lpstr>
      <vt:lpstr>file:///\\bosch.com\dfsrb\dfsus\loc\Ch\ILM\Projects\VP\Leadership%20Staff%20Meeting\Balance%20Score%20Card\TaC%20Measure%20tracking%202017.xlsx!TEF%20TaC!R9C15</vt:lpstr>
      <vt:lpstr>file:///\\bosch.com\dfsrb\dfsus\loc\Ch\ILM\Projects\VP\Leadership%20Staff%20Meeting\Balance%20Score%20Card\TaC%20Measure%20tracking%202017.xlsx!TEF%20TaC!R9C16</vt:lpstr>
      <vt:lpstr>file:///\\bosch.com\dfsrb\dfsus\loc\Ch\ILM\Projects\VP\Leadership%20Staff%20Meeting\Balance%20Score%20Card\TaC%20Measure%20tracking%202017.xlsx!TEF%20TaC!R9C17</vt:lpstr>
      <vt:lpstr>file:///\\bosch.com\dfsrb\dfsus\loc\Ch\ILM\Projects\VP\Leadership%20Staff%20Meeting\Balance%20Score%20Card\TaC%20Measure%20tracking%202017.xlsx!TEF%20TaC!R11C15</vt:lpstr>
      <vt:lpstr>file:///\\bosch.com\dfsrb\dfsus\loc\Ch\ILM\Projects\VP\Leadership%20Staff%20Meeting\Balance%20Score%20Card\TaC%20Measure%20tracking%202017.xlsx!TEF%20TaC!R11C16</vt:lpstr>
      <vt:lpstr>file:///\\bosch.com\dfsrb\dfsus\loc\Ch\ILM\Projects\VP\Leadership%20Staff%20Meeting\Balance%20Score%20Card\TaC%20Measure%20tracking%202017.xlsx!TEF%20TaC!R11C17</vt:lpstr>
      <vt:lpstr>file:///\\bosch.com\dfsrb\dfsus\loc\Ch\ILM\Projects\VP\Leadership%20Staff%20Meeting\Balance%20Score%20Card\TaC%20Measure%20tracking%202017.xlsx!TEF%20TaC!R14C15</vt:lpstr>
      <vt:lpstr>file:///\\bosch.com\dfsrb\dfsus\loc\Ch\ILM\Projects\VP\Leadership%20Staff%20Meeting\Balance%20Score%20Card\TaC%20Measure%20tracking%202017.xlsx!TEF%20TaC!R15C15</vt:lpstr>
      <vt:lpstr>file:///\\bosch.com\dfsrb\dfsus\loc\Ch\ILM\Projects\VP\Leadership%20Staff%20Meeting\Balance%20Score%20Card\TaC%20Measure%20tracking%202017.xlsx!TEF%20TaC!R16C15</vt:lpstr>
      <vt:lpstr>file:///\\bosch.com\dfsrb\dfsus\loc\Ch\ILM\Projects\VP\Leadership%20Staff%20Meeting\Balance%20Score%20Card\TaC%20Measure%20tracking%202017.xlsx!TEF%20TaC!R17C15</vt:lpstr>
      <vt:lpstr>file:///\\bosch.com\dfsrb\dfsus\loc\Ch\ILM\Projects\VP\Leadership%20Staff%20Meeting\Balance%20Score%20Card\TaC%20Measure%20tracking%202017.xlsx!TEF%20TaC!R18C15</vt:lpstr>
      <vt:lpstr>file:///\\bosch.com\dfsrb\dfsus\loc\Ch\ILM\Projects\VP\Leadership%20Staff%20Meeting\Balance%20Score%20Card\TaC%20Measure%20tracking%202017.xlsx!TEF%20TaC!R19C15</vt:lpstr>
      <vt:lpstr>file:///\\bosch.com\dfsrb\dfsus\loc\Ch\ILM\Projects\VP\Leadership%20Staff%20Meeting\Balance%20Score%20Card\TaC%20Measure%20tracking%202017.xlsx!TEF%20TaC!R27C15</vt:lpstr>
      <vt:lpstr>file:///\\bosch.com\dfsrb\dfsus\loc\Ch\ILM\Projects\VP\Leadership%20Staff%20Meeting\Balance%20Score%20Card\TaC%20Measure%20tracking%202017.xlsx!TEF%20TaC!R26C15</vt:lpstr>
      <vt:lpstr>file:///\\bosch.com\dfsrb\dfsus\loc\Ch\ILM\Projects\VP\Leadership%20Staff%20Meeting\Balance%20Score%20Card\TaC%20Measure%20tracking%202017.xlsx!TEF%20TaC!R28C15</vt:lpstr>
      <vt:lpstr>file:///\\bosch.com\dfsrb\dfsus\loc\Ch\ILM\Projects\VP\Leadership%20Staff%20Meeting\Balance%20Score%20Card\TaC%20Measure%20tracking%202017.xlsx!TEF%20TaC!R29C15</vt:lpstr>
      <vt:lpstr>file:///\\bosch.com\dfsrb\dfsus\loc\Ch\ILM\Projects\VP\Leadership%20Staff%20Meeting\Balance%20Score%20Card\TaC%20Measure%20tracking%202017.xlsx!TEF%20TaC!R30C15</vt:lpstr>
      <vt:lpstr>file:///\\bosch.com\dfsrb\dfsus\loc\Ch\ILM\Projects\VP\Leadership%20Staff%20Meeting\Balance%20Score%20Card\TaC%20Measure%20tracking%202017.xlsx!TEF%20TaC!R31C15</vt:lpstr>
      <vt:lpstr>file:///\\bosch.com\dfsrb\dfsus\loc\Ch\ILM\Projects\VP\Leadership%20Staff%20Meeting\Balance%20Score%20Card\TaC%20Measure%20tracking%202017.xlsx!TEF%20TaC!R32C15</vt:lpstr>
      <vt:lpstr>file:///\\bosch.com\dfsrb\dfsus\loc\Ch\ILM\Projects\VP\Leadership%20Staff%20Meeting\Balance%20Score%20Card\TaC%20Measure%20tracking%202017.xlsx!TEF%20TaC!R20C15</vt:lpstr>
      <vt:lpstr>file:///\\bosch.com\dfsrb\dfsus\loc\Ch\ILM\Projects\VP\Leadership%20Staff%20Meeting\Balance%20Score%20Card\TaC%20Measure%20tracking%202017.xlsx!TEF%20TaC!R21C15</vt:lpstr>
      <vt:lpstr>file:///\\bosch.com\dfsrb\dfsus\loc\Ch\ILM\Projects\VP\Leadership%20Staff%20Meeting\Balance%20Score%20Card\TaC%20Measure%20tracking%202017.xlsx!TEF%20TaC!R22C15</vt:lpstr>
      <vt:lpstr>file:///\\bosch.com\dfsrb\dfsus\loc\Ch\ILM\Projects\VP\Leadership%20Staff%20Meeting\Balance%20Score%20Card\TaC%20Measure%20tracking%202017.xlsx!TEF%20TaC!R23C15</vt:lpstr>
      <vt:lpstr>file:///\\bosch.com\dfsrb\dfsus\loc\Ch\ILM\Projects\VP\Leadership%20Staff%20Meeting\Balance%20Score%20Card\TaC%20Measure%20tracking%202017.xlsx!TEF%20TaC!R24C15</vt:lpstr>
      <vt:lpstr>file:///\\bosch.com\dfsrb\dfsus\loc\Ch\ILM\Projects\VP\Leadership%20Staff%20Meeting\Balance%20Score%20Card\TaC%20Measure%20tracking%202017.xlsx!TEF%20TaC!R25C15</vt:lpstr>
      <vt:lpstr>file:///\\bosch.com\dfsrb\dfsus\loc\Ch\ILM\Projects\VP\Leadership%20Staff%20Meeting\Balance%20Score%20Card\TaC%20Measure%20tracking%202017.xlsx!TEF%20TaC!R33C15</vt:lpstr>
      <vt:lpstr>file:///\\bosch.com\dfsrb\dfsus\loc\Ch\ILM\Projects\VP\Leadership%20Staff%20Meeting\Balance%20Score%20Card\TaC%20Measure%20tracking%202017.xlsx!TEF%20TaC!R34C15</vt:lpstr>
      <vt:lpstr>file:///\\bosch.com\dfsrb\dfsus\loc\Ch\ILM\Projects\VP\Leadership%20Staff%20Meeting\Balance%20Score%20Card\TaC%20Measure%20tracking%202017.xlsx!TEF%20TaC!R35C15</vt:lpstr>
      <vt:lpstr>file:///\\bosch.com\dfsrb\dfsus\loc\Ch\ILM\Projects\VP\Leadership%20Staff%20Meeting\Balance%20Score%20Card\TaC%20Measure%20tracking%202017.xlsx!TEF%20TaC!R36C15</vt:lpstr>
      <vt:lpstr>file:///\\bosch.com\dfsrb\dfsus\loc\Ch\ILM\Projects\VP\Leadership%20Staff%20Meeting\Balance%20Score%20Card\TaC%20Measure%20tracking%202017.xlsx!TEF%20TaC!R37C15</vt:lpstr>
      <vt:lpstr>file:///\\bosch.com\dfsrb\dfsus\loc\Ch\ILM\Projects\VP\Leadership%20Staff%20Meeting\Balance%20Score%20Card\TaC%20Measure%20tracking%202017.xlsx!TEF%20TaC!R12C15</vt:lpstr>
      <vt:lpstr>file:///\\bosch.com\dfsrb\dfsus\loc\Ch\ILM\Projects\VP\Leadership%20Staff%20Meeting\Balance%20Score%20Card\TaC%20Measure%20tracking%202017.xlsx!TEF%20TaC!R12C16</vt:lpstr>
      <vt:lpstr>file:///\\bosch.com\dfsrb\dfsus\loc\Ch\ILM\Projects\VP\Leadership%20Staff%20Meeting\Balance%20Score%20Card\TaC%20Measure%20tracking%202017.xlsx!TEF%20TaC!R12C17</vt:lpstr>
      <vt:lpstr>file:///\\bosch.com\dfsrb\dfsus\loc\Ch\ILM\Projects\VP\Leadership%20Staff%20Meeting\Balance%20Score%20Card\TaC%20Measure%20tracking%202017.xlsx!TEF%20TaC!R10C15</vt:lpstr>
      <vt:lpstr>file:///\\bosch.com\dfsrb\dfsus\loc\Ch\ILM\Projects\VP\Leadership%20Staff%20Meeting\Balance%20Score%20Card\TaC%20Measure%20tracking%202017.xlsx!TEF%20TaC!R10C16</vt:lpstr>
      <vt:lpstr>file:///\\bosch.com\dfsrb\dfsus\loc\Ch\ILM\Projects\VP\Leadership%20Staff%20Meeting\Balance%20Score%20Card\TaC%20Measure%20tracking%202017.xlsx!TEF%20TaC!R10C17</vt:lpstr>
      <vt:lpstr>file:///\\bosch.com\dfsrb\dfsus\loc\Ch\ILM\Projects\VP\Leadership%20Staff%20Meeting\Balance%20Score%20Card\TaC%20Measure%20tracking%202017.xlsx!TEF%20TaC!R38C15</vt:lpstr>
      <vt:lpstr>file:///\\bosch.com\dfsrb\dfsus\loc\Ch\ILM\Projects\VP\Leadership%20Staff%20Meeting\Balance%20Score%20Card\TaC%20Measure%20tracking%202017.xlsx!TEF%20TaC!R38C16</vt:lpstr>
      <vt:lpstr>file:///\\bosch.com\dfsrb\dfsus\loc\Ch\ILM\Projects\VP\Leadership%20Staff%20Meeting\Balance%20Score%20Card\TaC%20Measure%20tracking%202017.xlsx!TEF%20TaC!R38C17</vt:lpstr>
      <vt:lpstr>file:///\\bosch.com\dfsrb\dfsus\loc\Ch\ILM\Projects\VP\Leadership%20Staff%20Meeting\Balance%20Score%20Card\TaC%20Measure%20tracking%202017.xlsx!TEF%20TaC!R39C15</vt:lpstr>
      <vt:lpstr>file:///\\bosch.com\dfsrb\dfsus\loc\Ch\ILM\Projects\VP\Leadership%20Staff%20Meeting\Balance%20Score%20Card\TaC%20Measure%20tracking%202017.xlsx!TEF%20TaC!R39C16</vt:lpstr>
      <vt:lpstr>file:///\\bosch.com\dfsrb\dfsus\loc\Ch\ILM\Projects\VP\Leadership%20Staff%20Meeting\Balance%20Score%20Card\TaC%20Measure%20tracking%202017.xlsx!TEF%20TaC!R39C17</vt:lpstr>
      <vt:lpstr>file:///\\bosch.com\dfsrb\dfsus\loc\Ch\ILM\Projects\VP\Leadership%20Staff%20Meeting\Balance%20Score%20Card\TaC%20Measure%20tracking%202017.xlsx!TEF%20TaC!R40C15</vt:lpstr>
      <vt:lpstr>file:///\\bosch.com\dfsrb\dfsus\loc\Ch\ILM\Projects\VP\Leadership%20Staff%20Meeting\Balance%20Score%20Card\TaC%20Measure%20tracking%202017.xlsx!CTG%20TaC!R9C15</vt:lpstr>
      <vt:lpstr>file:///\\bosch.com\dfsrb\dfsus\loc\Ch\ILM\Projects\VP\Leadership%20Staff%20Meeting\Balance%20Score%20Card\TaC%20Measure%20tracking%202017.xlsx!CTG%20TaC!R9C16</vt:lpstr>
      <vt:lpstr>file:///\\bosch.com\dfsrb\dfsus\loc\Ch\ILM\Projects\VP\Leadership%20Staff%20Meeting\Balance%20Score%20Card\TaC%20Measure%20tracking%202017.xlsx!CTG%20TaC!R9C17</vt:lpstr>
      <vt:lpstr>file:///\\bosch.com\dfsrb\dfsus\loc\Ch\ILM\Projects\VP\Leadership%20Staff%20Meeting\Balance%20Score%20Card\TaC%20Measure%20tracking%202017.xlsx!CTG%20TaC!R12C15</vt:lpstr>
      <vt:lpstr>file:///\\bosch.com\dfsrb\dfsus\loc\Ch\ILM\Projects\VP\Leadership%20Staff%20Meeting\Balance%20Score%20Card\TaC%20Measure%20tracking%202017.xlsx!CTG%20TaC!R13C15</vt:lpstr>
      <vt:lpstr>file:///\\bosch.com\dfsrb\dfsus\loc\Ch\ILM\Projects\VP\Leadership%20Staff%20Meeting\Balance%20Score%20Card\TaC%20Measure%20tracking%202017.xlsx!CTG%20TaC!R14C15</vt:lpstr>
      <vt:lpstr>file:///\\bosch.com\dfsrb\dfsus\loc\Ch\ILM\Projects\VP\Leadership%20Staff%20Meeting\Balance%20Score%20Card\TaC%20Measure%20tracking%202017.xlsx!CTG%20TaC!R16C15</vt:lpstr>
      <vt:lpstr>file:///\\bosch.com\dfsrb\dfsus\loc\Ch\ILM\Projects\VP\Leadership%20Staff%20Meeting\Balance%20Score%20Card\TaC%20Measure%20tracking%202017.xlsx!CTG%20TaC!R15C15</vt:lpstr>
      <vt:lpstr>file:///\\bosch.com\dfsrb\dfsus\loc\Ch\ILM\Projects\VP\Leadership%20Staff%20Meeting\Balance%20Score%20Card\TaC%20Measure%20tracking%202017.xlsx!CTG%20TaC!R17C15</vt:lpstr>
      <vt:lpstr>file:///\\bosch.com\dfsrb\dfsus\loc\Ch\ILM\Projects\VP\Leadership%20Staff%20Meeting\Balance%20Score%20Card\TaC%20Measure%20tracking%202017.xlsx!CTG%20TaC!R20C15</vt:lpstr>
      <vt:lpstr>file:///\\bosch.com\dfsrb\dfsus\loc\Ch\ILM\Projects\VP\Leadership%20Staff%20Meeting\Balance%20Score%20Card\TaC%20Measure%20tracking%202017.xlsx!CTG%20TaC!R19C15</vt:lpstr>
      <vt:lpstr>file:///\\bosch.com\dfsrb\dfsus\loc\Ch\ILM\Projects\VP\Leadership%20Staff%20Meeting\Balance%20Score%20Card\TaC%20Measure%20tracking%202017.xlsx!CTG%20TaC!R19C15</vt:lpstr>
      <vt:lpstr>file:///\\bosch.com\dfsrb\dfsus\loc\Ch\ILM\Projects\VP\Leadership%20Staff%20Meeting\Balance%20Score%20Card\TaC%20Measure%20tracking%202017.xlsx!CTG%20TaC!R21C15</vt:lpstr>
      <vt:lpstr>file:///\\bosch.com\dfsrb\dfsus\loc\Ch\ILM\Projects\VP\Leadership%20Staff%20Meeting\Balance%20Score%20Card\TaC%20Measure%20tracking%202017.xlsx!CTG%20TaC!R23C15</vt:lpstr>
      <vt:lpstr>file:///\\bosch.com\dfsrb\dfsus\loc\Ch\ILM\Projects\VP\Leadership%20Staff%20Meeting\Balance%20Score%20Card\TaC%20Measure%20tracking%202017.xlsx!CTG%20TaC!R24C15</vt:lpstr>
      <vt:lpstr>file:///\\bosch.com\dfsrb\dfsus\loc\Ch\ILM\Projects\VP\Leadership%20Staff%20Meeting\Balance%20Score%20Card\TaC%20Measure%20tracking%202017.xlsx!CTG%20TaC!R25C15</vt:lpstr>
      <vt:lpstr>file:///\\bosch.com\dfsrb\dfsus\loc\Ch\ILM\Projects\VP\Leadership%20Staff%20Meeting\Balance%20Score%20Card\TaC%20Measure%20tracking%202017.xlsx!CTG%20TaC!R10C15</vt:lpstr>
      <vt:lpstr>file:///\\bosch.com\dfsrb\dfsus\loc\Ch\ILM\Projects\VP\Leadership%20Staff%20Meeting\Balance%20Score%20Card\TaC%20Measure%20tracking%202017.xlsx!CTG%20TaC!R10C16</vt:lpstr>
      <vt:lpstr>file:///\\bosch.com\dfsrb\dfsus\loc\Ch\ILM\Projects\VP\Leadership%20Staff%20Meeting\Balance%20Score%20Card\TaC%20Measure%20tracking%202017.xlsx!CTG%20TaC!R10C17</vt:lpstr>
      <vt:lpstr>file:///\\bosch.com\dfsrb\dfsus\loc\Ch\ILM\Projects\VP\Leadership%20Staff%20Meeting\Balance%20Score%20Card\TaC%20Measure%20tracking%202017.xlsx!CTG%20TaC!R26C15</vt:lpstr>
      <vt:lpstr>file:///\\bosch.com\dfsrb\dfsus\loc\Ch\ILM\Projects\VP\Leadership%20Staff%20Meeting\Balance%20Score%20Card\TaC%20Measure%20tracking%202017.xlsx!CTG%20TaC!R23C15</vt:lpstr>
      <vt:lpstr>file:///\\bosch.com\dfsrb\dfsus\loc\Ch\ILM\Projects\VP\Leadership%20Staff%20Meeting\Balance%20Score%20Card\TaC%20Measure%20tracking%202017.xlsx!HRL%20TaC!R9C15</vt:lpstr>
      <vt:lpstr>file:///\\bosch.com\dfsrb\dfsus\loc\Ch\ILM\Projects\VP\Leadership%20Staff%20Meeting\Balance%20Score%20Card\TaC%20Measure%20tracking%202017.xlsx!HRL%20TaC!R9C16</vt:lpstr>
      <vt:lpstr>file:///\\bosch.com\dfsrb\dfsus\loc\Ch\ILM\Projects\VP\Leadership%20Staff%20Meeting\Balance%20Score%20Card\TaC%20Measure%20tracking%202017.xlsx!HRL%20TaC!R9C17</vt:lpstr>
      <vt:lpstr>file:///\\bosch.com\dfsrb\dfsus\loc\Ch\ILM\Projects\VP\Leadership%20Staff%20Meeting\Balance%20Score%20Card\TaC%20Measure%20tracking%202017.xlsx!HRL%20TaC!R10C15</vt:lpstr>
      <vt:lpstr>file:///\\bosch.com\dfsrb\dfsus\loc\Ch\ILM\Projects\VP\Leadership%20Staff%20Meeting\Balance%20Score%20Card\TaC%20Measure%20tracking%202017.xlsx!HRL%20TaC!R10C16</vt:lpstr>
      <vt:lpstr>file:///\\bosch.com\dfsrb\dfsus\loc\Ch\ILM\Projects\VP\Leadership%20Staff%20Meeting\Balance%20Score%20Card\TaC%20Measure%20tracking%202017.xlsx!HRL%20TaC!R10C17</vt:lpstr>
      <vt:lpstr>file:///\\bosch.com\dfsrb\dfsus\loc\Ch\ILM\Projects\VP\Leadership%20Staff%20Meeting\Balance%20Score%20Card\TaC%20Measure%20tracking%202017.xlsx!HRL%20TaC!R12C15</vt:lpstr>
      <vt:lpstr>file:///\\bosch.com\dfsrb\dfsus\loc\Ch\ILM\Projects\VP\Leadership%20Staff%20Meeting\Balance%20Score%20Card\TaC%20Measure%20tracking%202017.xlsx!HRL%20TaC!R13C15</vt:lpstr>
      <vt:lpstr>file:///\\bosch.com\dfsrb\dfsus\loc\Ch\ILM\Projects\VP\Leadership%20Staff%20Meeting\Balance%20Score%20Card\TaC%20Measure%20tracking%202017.xlsx!HRL%20TaC!R14C15</vt:lpstr>
      <vt:lpstr>file:///\\bosch.com\dfsrb\dfsus\loc\Ch\ILM\Projects\VP\Leadership%20Staff%20Meeting\Balance%20Score%20Card\TaC%20Measure%20tracking%202017.xlsx!HRL%20TaC!R15C15</vt:lpstr>
      <vt:lpstr>file:///\\bosch.com\dfsrb\dfsus\loc\Ch\ILM\Projects\VP\Leadership%20Staff%20Meeting\Balance%20Score%20Card\TaC%20Measure%20tracking%202017.xlsx!HRL%20TaC!R16C15</vt:lpstr>
      <vt:lpstr>file:///\\bosch.com\dfsrb\dfsus\loc\Ch\ILM\Projects\VP\Leadership%20Staff%20Meeting\Balance%20Score%20Card\TaC%20Measure%20tracking%202017.xlsx!HRL%20TaC!R17C15</vt:lpstr>
      <vt:lpstr>file:///\\bosch.com\dfsrb\dfsus\loc\Ch\ILM\Projects\VP\Leadership%20Staff%20Meeting\Balance%20Score%20Card\TaC%20Measure%20tracking%202017.xlsx!HRL%20TaC!R18C15</vt:lpstr>
      <vt:lpstr>file:///\\bosch.com\dfsrb\dfsus\loc\Ch\ILM\Projects\VP\Leadership%20Staff%20Meeting\Balance%20Score%20Card\TaC%20Measure%20tracking%202017.xlsx!HRL%20TaC!R19C15</vt:lpstr>
      <vt:lpstr>file:///\\bosch.com\dfsrb\dfsus\loc\Ch\ILM\Projects\VP\Leadership%20Staff%20Meeting\Balance%20Score%20Card\TaC%20Measure%20tracking%202017.xlsx!HRL%20TaC!R20C15</vt:lpstr>
      <vt:lpstr>file:///\\bosch.com\dfsrb\dfsus\loc\Ch\ILM\Projects\VP\Leadership%20Staff%20Meeting\Balance%20Score%20Card\TaC%20Measure%20tracking%202017.xlsx!HRL%20TaC!R21C15</vt:lpstr>
      <vt:lpstr>file:///\\bosch.com\dfsrb\dfsus\loc\Ch\ILM\Projects\VP\Leadership%20Staff%20Meeting\Balance%20Score%20Card\TaC%20Measure%20tracking%202017.xlsx!HRL%20TaC!R22C15</vt:lpstr>
      <vt:lpstr>file:///\\bosch.com\dfsrb\dfsus\loc\Ch\ILM\Projects\VP\Leadership%20Staff%20Meeting\Balance%20Score%20Card\TaC%20Measure%20tracking%202017.xlsx!HRL%20TaC!R23C15</vt:lpstr>
      <vt:lpstr>file:///\\bosch.com\dfsrb\dfsus\loc\Ch\ILM\Projects\VP\Leadership%20Staff%20Meeting\Balance%20Score%20Card\TaC%20Measure%20tracking%202017.xlsx!HRL%20TaC!R24C15</vt:lpstr>
      <vt:lpstr>file:///\\bosch.com\dfsrb\dfsus\loc\Ch\ILM\Projects\VP\Leadership%20Staff%20Meeting\Balance%20Score%20Card\TaC%20Measure%20tracking%202017.xlsx!HRL%20TaC!R25C15</vt:lpstr>
      <vt:lpstr>file:///\\bosch.com\dfsrb\dfsus\loc\Ch\ILM\Projects\VP\Leadership%20Staff%20Meeting\Balance%20Score%20Card\TaC%20Measure%20tracking%202017.xlsx!HRL%20TaC!R26C15</vt:lpstr>
      <vt:lpstr>file:///\\bosch.com\dfsrb\dfsus\loc\Ch\ILM\Projects\VP\Leadership%20Staff%20Meeting\Balance%20Score%20Card\TaC%20Measure%20tracking%202017.xlsx!HRL%20TaC!R27C15</vt:lpstr>
      <vt:lpstr>file:///\\bosch.com\dfsrb\dfsus\loc\Ch\ILM\Projects\VP\Leadership%20Staff%20Meeting\Balance%20Score%20Card\TaC%20Measure%20tracking%202017.xlsx!HRL%20TaC!R28C15</vt:lpstr>
      <vt:lpstr>file:///\\bosch.com\dfsrb\dfsus\loc\Ch\ILM\Projects\VP\Leadership%20Staff%20Meeting\Balance%20Score%20Card\TaC%20Measure%20tracking%202017.xlsx!HRL%20TaC!R29C15</vt:lpstr>
      <vt:lpstr>file:///\\bosch.com\dfsrb\dfsus\loc\Ch\ILM\Projects\VP\Leadership%20Staff%20Meeting\Balance%20Score%20Card\TaC%20Measure%20tracking%202017.xlsx!HRL%20TaC!R42C15</vt:lpstr>
      <vt:lpstr>file:///\\bosch.com\dfsrb\dfsus\loc\Ch\ILM\Projects\VP\Leadership%20Staff%20Meeting\Balance%20Score%20Card\TaC%20Measure%20tracking%202017.xlsx!HRL%20TaC!R43C15</vt:lpstr>
      <vt:lpstr>file:///\\bosch.com\dfsrb\dfsus\loc\Ch\ILM\Projects\VP\Leadership%20Staff%20Meeting\Balance%20Score%20Card\TaC%20Measure%20tracking%202017.xlsx!HRL%20TaC!R44C15</vt:lpstr>
      <vt:lpstr>file:///\\bosch.com\dfsrb\dfsus\loc\Ch\ILM\Projects\VP\Leadership%20Staff%20Meeting\Balance%20Score%20Card\TaC%20Measure%20tracking%202017.xlsx!HRL%20TaC!R45C15</vt:lpstr>
      <vt:lpstr>file:///\\bosch.com\dfsrb\dfsus\loc\Ch\ILM\Projects\VP\Leadership%20Staff%20Meeting\Balance%20Score%20Card\TaC%20Measure%20tracking%202017.xlsx!HRL%20TaC!R46C15</vt:lpstr>
      <vt:lpstr>file:///\\bosch.com\dfsrb\dfsus\loc\Ch\ILM\Projects\VP\Leadership%20Staff%20Meeting\Balance%20Score%20Card\TaC%20Measure%20tracking%202017.xlsx!HRL%20TaC!R47C15</vt:lpstr>
      <vt:lpstr>file:///\\bosch.com\dfsrb\dfsus\loc\Ch\ILM\Projects\VP\Leadership%20Staff%20Meeting\Balance%20Score%20Card\TaC%20Measure%20tracking%202017.xlsx!HRL%20TaC!R48C15</vt:lpstr>
      <vt:lpstr>file:///\\bosch.com\dfsrb\dfsus\loc\Ch\ILM\Projects\VP\Leadership%20Staff%20Meeting\Balance%20Score%20Card\TaC%20Measure%20tracking%202017.xlsx!HRL%20TaC!R48C16</vt:lpstr>
      <vt:lpstr>file:///\\bosch.com\dfsrb\dfsus\loc\Ch\ILM\Projects\VP\Leadership%20Staff%20Meeting\Balance%20Score%20Card\TaC%20Measure%20tracking%202017.xlsx!HRL%20TaC!R48C17</vt:lpstr>
      <vt:lpstr>file:///\\bosch.com\dfsrb\dfsus\loc\Ch\ILM\Projects\VP\Leadership%20Staff%20Meeting\Balance%20Score%20Card\TaC%20Measure%20tracking%202017.xlsx!HRL%20TaC!R49C15</vt:lpstr>
      <vt:lpstr>file:///\\bosch.com\dfsrb\dfsus\loc\Ch\ILM\Projects\VP\Leadership%20Staff%20Meeting\Balance%20Score%20Card\TaC%20Measure%20tracking%202017.xlsx!HRL%20TaC!R30C15</vt:lpstr>
      <vt:lpstr>file:///\\bosch.com\dfsrb\dfsus\loc\Ch\ILM\Projects\VP\Leadership%20Staff%20Meeting\Balance%20Score%20Card\TaC%20Measure%20tracking%202017.xlsx!BPS%20TaC!R9C15</vt:lpstr>
      <vt:lpstr>file:///\\bosch.com\dfsrb\dfsus\loc\Ch\ILM\Projects\VP\Leadership%20Staff%20Meeting\Balance%20Score%20Card\TaC%20Measure%20tracking%202017.xlsx!BPS%20TaC!R9C16</vt:lpstr>
      <vt:lpstr>file:///\\bosch.com\dfsrb\dfsus\loc\Ch\ILM\Projects\VP\Leadership%20Staff%20Meeting\Balance%20Score%20Card\TaC%20Measure%20tracking%202017.xlsx!BPS%20TaC!R9C17</vt:lpstr>
      <vt:lpstr>file:///\\bosch.com\dfsrb\dfsus\loc\Ch\ILM\Projects\VP\Leadership%20Staff%20Meeting\Balance%20Score%20Card\TaC%20Measure%20tracking%202017.xlsx!BPS%20TaC!R10C15</vt:lpstr>
      <vt:lpstr>file:///\\bosch.com\dfsrb\dfsus\loc\Ch\ILM\Projects\VP\Leadership%20Staff%20Meeting\Balance%20Score%20Card\TaC%20Measure%20tracking%202017.xlsx!BPS%20TaC!R10C16</vt:lpstr>
      <vt:lpstr>file:///\\bosch.com\dfsrb\dfsus\loc\Ch\ILM\Projects\VP\Leadership%20Staff%20Meeting\Balance%20Score%20Card\TaC%20Measure%20tracking%202017.xlsx!BPS%20TaC!R10C17</vt:lpstr>
      <vt:lpstr>file:///\\bosch.com\dfsrb\dfsus\loc\Ch\ILM\Projects\VP\Leadership%20Staff%20Meeting\Balance%20Score%20Card\TaC%20Measure%20tracking%202017.xlsx!BPS%20TaC!R12C15</vt:lpstr>
      <vt:lpstr>file:///\\bosch.com\dfsrb\dfsus\loc\Ch\ILM\Projects\VP\Leadership%20Staff%20Meeting\Balance%20Score%20Card\TaC%20Measure%20tracking%202017.xlsx!BPS%20TaC!R18C15</vt:lpstr>
      <vt:lpstr>file:///\\bosch.com\dfsrb\dfsus\loc\Ch\ILM\Projects\VP\Leadership%20Staff%20Meeting\Balance%20Score%20Card\TaC%20Measure%20tracking%202017.xlsx!BPS%20TaC!R19C15</vt:lpstr>
      <vt:lpstr>file:///\\bosch.com\dfsrb\dfsus\loc\Ch\ILM\Projects\VP\Leadership%20Staff%20Meeting\Balance%20Score%20Card\TaC%20Measure%20tracking%202017.xlsx!BPS%20TaC!R20C15</vt:lpstr>
      <vt:lpstr>file:///\\bosch.com\dfsrb\dfsus\loc\Ch\ILM\Projects\VP\Leadership%20Staff%20Meeting\Balance%20Score%20Card\TaC%20Measure%20tracking%202017.xlsx!BPS%20TaC!R21C15</vt:lpstr>
      <vt:lpstr>file:///\\bosch.com\dfsrb\dfsus\loc\Ch\ILM\Projects\VP\Leadership%20Staff%20Meeting\Balance%20Score%20Card\TaC%20Measure%20tracking%202017.xlsx!BPS%20TaC!R22C15</vt:lpstr>
      <vt:lpstr>file:///\\bosch.com\dfsrb\dfsus\loc\Ch\ILM\Projects\VP\Leadership%20Staff%20Meeting\Balance%20Score%20Card\TaC%20Measure%20tracking%202017.xlsx!BPS%20TaC!R23C15</vt:lpstr>
      <vt:lpstr>file:///\\bosch.com\dfsrb\dfsus\loc\Ch\ILM\Projects\VP\Leadership%20Staff%20Meeting\Balance%20Score%20Card\TaC%20Measure%20tracking%202017.xlsx!BPS%20TaC!R25C15</vt:lpstr>
      <vt:lpstr>file:///\\bosch.com\dfsrb\dfsus\loc\Ch\ILM\Projects\VP\Leadership%20Staff%20Meeting\Balance%20Score%20Card\TaC%20Measure%20tracking%202017.xlsx!BPS%20TaC!R26C15</vt:lpstr>
      <vt:lpstr>file:///\\bosch.com\dfsrb\dfsus\loc\Ch\ILM\Projects\VP\Leadership%20Staff%20Meeting\Balance%20Score%20Card\TaC%20Measure%20tracking%202017.xlsx!BPS%20TaC!R24C15</vt:lpstr>
      <vt:lpstr>file:///\\bosch.com\dfsrb\dfsus\loc\Ch\ILM\Projects\VP\Leadership%20Staff%20Meeting\Balance%20Score%20Card\TaC%20Measure%20tracking%202017.xlsx!BPS%20TaC!R27C15</vt:lpstr>
      <vt:lpstr>file:///\\bosch.com\dfsrb\dfsus\loc\Ch\ILM\Projects\VP\Leadership%20Staff%20Meeting\Balance%20Score%20Card\TaC%20Measure%20tracking%202017.xlsx!BPS%20TaC!R28C15</vt:lpstr>
      <vt:lpstr>file:///\\bosch.com\dfsrb\dfsus\loc\Ch\ILM\Projects\VP\Leadership%20Staff%20Meeting\Balance%20Score%20Card\TaC%20Measure%20tracking%202017.xlsx!BPS%20TaC!R29C15</vt:lpstr>
      <vt:lpstr>file:///\\bosch.com\dfsrb\dfsus\loc\Ch\ILM\Projects\VP\Leadership%20Staff%20Meeting\Balance%20Score%20Card\TaC%20Measure%20tracking%202017.xlsx!BPS%20TaC!R30C15</vt:lpstr>
      <vt:lpstr>file:///\\bosch.com\dfsrb\dfsus\loc\Ch\ILM\Projects\VP\Leadership%20Staff%20Meeting\Balance%20Score%20Card\TaC%20Measure%20tracking%202017.xlsx!BPS%20TaC!R31C15</vt:lpstr>
      <vt:lpstr>file:///\\bosch.com\dfsrb\dfsus\loc\Ch\ILM\Projects\VP\Leadership%20Staff%20Meeting\Balance%20Score%20Card\TaC%20Measure%20tracking%202017.xlsx!BPS%20TaC!R32C15</vt:lpstr>
      <vt:lpstr>file:///\\bosch.com\dfsrb\dfsus\loc\Ch\ILM\Projects\VP\Leadership%20Staff%20Meeting\Balance%20Score%20Card\TaC%20Measure%20tracking%202017.xlsx!BPS%20TaC!R33C15</vt:lpstr>
      <vt:lpstr>file:///\\bosch.com\dfsrb\dfsus\loc\Ch\ILM\Projects\VP\Leadership%20Staff%20Meeting\Balance%20Score%20Card\TaC%20Measure%20tracking%202017.xlsx!BPS%20TaC!R34C15</vt:lpstr>
      <vt:lpstr>file:///\\bosch.com\dfsrb\dfsus\loc\Ch\ILM\Projects\VP\Leadership%20Staff%20Meeting\Balance%20Score%20Card\TaC%20Measure%20tracking%202017.xlsx!BPS%20TaC!R35C15</vt:lpstr>
      <vt:lpstr>file:///\\bosch.com\dfsrb\dfsus\loc\Ch\ILM\Projects\VP\Leadership%20Staff%20Meeting\Balance%20Score%20Card\TaC%20Measure%20tracking%202017.xlsx!BPS%20TaC!R36C15</vt:lpstr>
      <vt:lpstr>file:///\\bosch.com\dfsrb\dfsus\loc\Ch\ILM\Projects\VP\Leadership%20Staff%20Meeting\Balance%20Score%20Card\TaC%20Measure%20tracking%202017.xlsx!BPS%20TaC!R37C15</vt:lpstr>
      <vt:lpstr>file:///\\bosch.com\dfsrb\dfsus\loc\Ch\ILM\Projects\VP\Leadership%20Staff%20Meeting\Balance%20Score%20Card\TaC%20Measure%20tracking%202017.xlsx!BPS%20TaC!R38C15</vt:lpstr>
      <vt:lpstr>file:///\\bosch.com\dfsrb\dfsus\loc\Ch\ILM\Projects\VP\Leadership%20Staff%20Meeting\Balance%20Score%20Card\TaC%20Measure%20tracking%202017.xlsx!HSE%20TaC!R9C15</vt:lpstr>
      <vt:lpstr>file:///\\bosch.com\dfsrb\dfsus\loc\Ch\ILM\Projects\VP\Leadership%20Staff%20Meeting\Balance%20Score%20Card\TaC%20Measure%20tracking%202017.xlsx!HSE%20TaC!R9C16</vt:lpstr>
      <vt:lpstr>file:///\\bosch.com\dfsrb\dfsus\loc\Ch\ILM\Projects\VP\Leadership%20Staff%20Meeting\Balance%20Score%20Card\TaC%20Measure%20tracking%202017.xlsx!HSE%20TaC!R9C17</vt:lpstr>
      <vt:lpstr>file:///\\bosch.com\dfsrb\dfsus\loc\Ch\ILM\Projects\VP\Leadership%20Staff%20Meeting\Balance%20Score%20Card\TaC%20Measure%20tracking%202017.xlsx!HSE%20TaC!R12C15</vt:lpstr>
      <vt:lpstr>file:///\\bosch.com\dfsrb\dfsus\loc\Ch\ILM\Projects\VP\Leadership%20Staff%20Meeting\Balance%20Score%20Card\TaC%20Measure%20tracking%202017.xlsx!HSE%20TaC!R13C15</vt:lpstr>
      <vt:lpstr>file:///\\bosch.com\dfsrb\dfsus\loc\Ch\ILM\Projects\VP\Leadership%20Staff%20Meeting\Balance%20Score%20Card\TaC%20Measure%20tracking%202017.xlsx!HSE%20TaC!R14C15</vt:lpstr>
      <vt:lpstr>file:///\\bosch.com\dfsrb\dfsus\loc\Ch\ILM\Projects\VP\Leadership%20Staff%20Meeting\Balance%20Score%20Card\TaC%20Measure%20tracking%202017.xlsx!HSE%20TaC!R15C15</vt:lpstr>
      <vt:lpstr>file:///\\bosch.com\dfsrb\dfsus\loc\Ch\ILM\Projects\VP\Leadership%20Staff%20Meeting\Balance%20Score%20Card\TaC%20Measure%20tracking%202017.xlsx!HSE%20TaC!R16C15</vt:lpstr>
      <vt:lpstr>file:///\\bosch.com\dfsrb\dfsus\loc\Ch\ILM\Projects\VP\Leadership%20Staff%20Meeting\Balance%20Score%20Card\TaC%20Measure%20tracking%202017.xlsx!HSE%20TaC!R17C15</vt:lpstr>
      <vt:lpstr>file:///\\bosch.com\dfsrb\dfsus\loc\Ch\ILM\Projects\VP\Leadership%20Staff%20Meeting\Balance%20Score%20Card\TaC%20Measure%20tracking%202017.xlsx!HSE%20TaC!R18C15</vt:lpstr>
      <vt:lpstr>file:///\\bosch.com\dfsrb\dfsus\loc\Ch\ILM\Projects\VP\Leadership%20Staff%20Meeting\Balance%20Score%20Card\TaC%20Measure%20tracking%202017.xlsx!HSE%20TaC!R19C15</vt:lpstr>
      <vt:lpstr>file:///\\bosch.com\dfsrb\dfsus\loc\Ch\ILM\Projects\VP\Leadership%20Staff%20Meeting\Balance%20Score%20Card\TaC%20Measure%20tracking%202017.xlsx!HSE%20TaC!R20C15</vt:lpstr>
      <vt:lpstr>file:///\\bosch.com\dfsrb\dfsus\loc\Ch\ILM\Projects\VP\Leadership%20Staff%20Meeting\Balance%20Score%20Card\TaC%20Measure%20tracking%202017.xlsx!HSE%20TaC!R10C15</vt:lpstr>
      <vt:lpstr>file:///\\bosch.com\dfsrb\dfsus\loc\Ch\ILM\Projects\VP\Leadership%20Staff%20Meeting\Balance%20Score%20Card\TaC%20Measure%20tracking%202017.xlsx!HSE%20TaC!R10C16</vt:lpstr>
      <vt:lpstr>file:///\\bosch.com\dfsrb\dfsus\loc\Ch\ILM\Projects\VP\Leadership%20Staff%20Meeting\Balance%20Score%20Card\TaC%20Measure%20tracking%202017.xlsx!HSE%20TaC!R10C17</vt:lpstr>
      <vt:lpstr>file:///\\bosch.com\dfsrb\dfsus\loc\Ch\ILM\Projects\VP\Leadership%20Staff%20Meeting\Balance%20Score%20Card\TaC%20Measure%20tracking%202017.xlsx!HSE%20TaC!R21C15</vt:lpstr>
      <vt:lpstr>file:///\\bosch.com\dfsrb\dfsus\loc\Ch\ILM\Projects\VP\Leadership%20Staff%20Meeting\Balance%20Score%20Card\TaC%20Measure%20tracking%202017.xlsx!HSE%20TaC!R22C15</vt:lpstr>
      <vt:lpstr>file:///\\bosch.com\dfsrb\dfsus\loc\Ch\ILM\Projects\VP\Leadership%20Staff%20Meeting\Balance%20Score%20Card\TaC%20Measure%20tracking%202017.xlsx!HSE%20TaC!R23C15</vt:lpstr>
      <vt:lpstr>file:///\\bosch.com\dfsrb\dfsus\loc\Ch\ILM\Projects\VP\Leadership%20Staff%20Meeting\Balance%20Score%20Card\TaC%20Measure%20tracking%202017.xlsx!HSE%20TaC!R24C15</vt:lpstr>
      <vt:lpstr>file:///\\bosch.com\dfsrb\dfsus\loc\Ch\ILM\Projects\VP\Leadership%20Staff%20Meeting\Balance%20Score%20Card\TaC%20Measure%20tracking%202017.xlsx!HSE%20TaC!R25C15</vt:lpstr>
      <vt:lpstr>file:///\\bosch.com\dfsrb\dfsus\loc\Ch\ILM\Projects\VP\Leadership%20Staff%20Meeting\Balance%20Score%20Card\TaC%20Measure%20tracking%202017.xlsx!HSE%20TaC!R26C15</vt:lpstr>
      <vt:lpstr>file:///\\bosch.com\dfsrb\dfsus\loc\Ch\ILM\Projects\VP\Leadership%20Staff%20Meeting\Balance%20Score%20Card\TaC%20Measure%20tracking%202017.xlsx!HSE%20TaC!R27C15</vt:lpstr>
      <vt:lpstr>file:///\\bosch.com\dfsrb\dfsus\loc\Ch\ILM\Projects\VP\Leadership%20Staff%20Meeting\Balance%20Score%20Card\TaC%20Measure%20tracking%202017.xlsx!HSE%20TaC!R27C16</vt:lpstr>
      <vt:lpstr>file:///\\bosch.com\dfsrb\dfsus\loc\Ch\ILM\Projects\VP\Leadership%20Staff%20Meeting\Balance%20Score%20Card\TaC%20Measure%20tracking%202017.xlsx!HSE%20TaC!R27C17</vt:lpstr>
      <vt:lpstr>file:///\\bosch.com\dfsrb\dfsus\loc\Ch\ILM\Projects\VP\Leadership%20Staff%20Meeting\Balance%20Score%20Card\TaC%20Measure%20tracking%202017.xlsx!HSE%20TaC!R28C15</vt:lpstr>
      <vt:lpstr>file:///\\bosch.com\dfsrb\dfsus\loc\Ch\ILM\Projects\VP\Leadership%20Staff%20Meeting\Balance%20Score%20Card\TaC%20Measure%20tracking%202017.xlsx!ICO%20TaC!R9C15</vt:lpstr>
      <vt:lpstr>file:///\\bosch.com\dfsrb\dfsus\loc\Ch\ILM\Projects\VP\Leadership%20Staff%20Meeting\Balance%20Score%20Card\TaC%20Measure%20tracking%202017.xlsx!ICO%20TaC!R9C16</vt:lpstr>
      <vt:lpstr>file:///\\bosch.com\dfsrb\dfsus\loc\Ch\ILM\Projects\VP\Leadership%20Staff%20Meeting\Balance%20Score%20Card\TaC%20Measure%20tracking%202017.xlsx!ICO%20TaC!R9C17</vt:lpstr>
      <vt:lpstr>file:///\\bosch.com\dfsrb\dfsus\loc\Ch\ILM\Projects\VP\Leadership%20Staff%20Meeting\Balance%20Score%20Card\TaC%20Measure%20tracking%202017.xlsx!ICO%20TaC!R10C15</vt:lpstr>
      <vt:lpstr>file:///\\bosch.com\dfsrb\dfsus\loc\Ch\ILM\Projects\VP\Leadership%20Staff%20Meeting\Balance%20Score%20Card\TaC%20Measure%20tracking%202017.xlsx!ICO%20TaC!R10C16</vt:lpstr>
      <vt:lpstr>file:///\\bosch.com\dfsrb\dfsus\loc\Ch\ILM\Projects\VP\Leadership%20Staff%20Meeting\Balance%20Score%20Card\TaC%20Measure%20tracking%202017.xlsx!ICO%20TaC!R10C17</vt:lpstr>
      <vt:lpstr>file:///\\bosch.com\dfsrb\dfsus\loc\Ch\ILM\Projects\VP\Leadership%20Staff%20Meeting\Balance%20Score%20Card\TaC%20Measure%20tracking%202017.xlsx!ICO%20TaC!R12C15</vt:lpstr>
      <vt:lpstr>file:///\\bosch.com\dfsrb\dfsus\loc\Ch\ILM\Projects\VP\Leadership%20Staff%20Meeting\Balance%20Score%20Card\TaC%20Measure%20tracking%202017.xlsx!ICO%20TaC!R13C15</vt:lpstr>
      <vt:lpstr>file:///\\bosch.com\dfsrb\dfsus\loc\Ch\ILM\Projects\VP\Leadership%20Staff%20Meeting\Balance%20Score%20Card\TaC%20Measure%20tracking%202017.xlsx!ICO%20TaC!R14C15</vt:lpstr>
      <vt:lpstr>file:///\\bosch.com\dfsrb\dfsus\loc\Ch\ILM\Projects\VP\Leadership%20Staff%20Meeting\Balance%20Score%20Card\TaC%20Measure%20tracking%202017.xlsx!ICO%20TaC!R15C15</vt:lpstr>
      <vt:lpstr>file:///\\bosch.com\dfsrb\dfsus\loc\Ch\ILM\Projects\VP\Leadership%20Staff%20Meeting\Balance%20Score%20Card\TaC%20Measure%20tracking%202017.xlsx!ICO%20TaC!R16C15</vt:lpstr>
      <vt:lpstr>file:///\\bosch.com\dfsrb\dfsus\loc\Ch\ILM\Projects\VP\Leadership%20Staff%20Meeting\Balance%20Score%20Card\TaC%20Measure%20tracking%202017.xlsx!ICO%20TaC!R17C15</vt:lpstr>
      <vt:lpstr>file:///\\bosch.com\dfsrb\dfsus\loc\Ch\ILM\Projects\VP\Leadership%20Staff%20Meeting\Balance%20Score%20Card\TaC%20Measure%20tracking%202017.xlsx!ICO%20TaC!R18C15</vt:lpstr>
      <vt:lpstr>file:///\\bosch.com\dfsrb\dfsus\loc\Ch\ILM\Projects\VP\Leadership%20Staff%20Meeting\Balance%20Score%20Card\TaC%20Measure%20tracking%202017.xlsx!ICO%20TaC!R19C15</vt:lpstr>
      <vt:lpstr>file:///\\bosch.com\dfsrb\dfsus\loc\Ch\ILM\Projects\VP\Leadership%20Staff%20Meeting\Balance%20Score%20Card\TaC%20Measure%20tracking%202017.xlsx!ICO%20TaC!R20C15</vt:lpstr>
      <vt:lpstr>file:///\\bosch.com\dfsrb\dfsus\loc\Ch\ILM\Projects\VP\Leadership%20Staff%20Meeting\Balance%20Score%20Card\TaC%20Measure%20tracking%202017.xlsx!ICO%20TaC!R21C15</vt:lpstr>
      <vt:lpstr>file:///\\bosch.com\dfsrb\dfsus\loc\Ch\ILM\Projects\VP\Leadership%20Staff%20Meeting\Balance%20Score%20Card\TaC%20Measure%20tracking%202017.xlsx!ICO%20TaC!R22C15</vt:lpstr>
      <vt:lpstr>file:///\\bosch.com\dfsrb\dfsus\loc\Ch\ILM\Projects\VP\Leadership%20Staff%20Meeting\Balance%20Score%20Card\TaC%20Measure%20tracking%202017.xlsx!ICO%20TaC!R23C15</vt:lpstr>
      <vt:lpstr>file:///\\bosch.com\dfsrb\dfsus\loc\Ch\ILM\Projects\VP\Leadership%20Staff%20Meeting\Balance%20Score%20Card\TaC%20Measure%20tracking%202017.xlsx!ICO%20TaC!R24C15</vt:lpstr>
      <vt:lpstr>file:///\\bosch.com\dfsrb\dfsus\loc\Ch\ILM\Projects\VP\Leadership%20Staff%20Meeting\Balance%20Score%20Card\TaC%20Measure%20tracking%202017.xlsx!ICO%20TaC!R25C15</vt:lpstr>
      <vt:lpstr>file:///\\bosch.com\dfsrb\dfsus\loc\Ch\ILM\Projects\VP\Leadership%20Staff%20Meeting\Balance%20Score%20Card\TaC%20Measure%20tracking%202017.xlsx!ICO%20TaC!R26C15</vt:lpstr>
      <vt:lpstr>file:///\\bosch.com\dfsrb\dfsus\loc\Ch\ILM\Projects\VP\Leadership%20Staff%20Meeting\Balance%20Score%20Card\TaC%20Measure%20tracking%202017.xlsx!ICO%20TaC!R27C15</vt:lpstr>
      <vt:lpstr>file:///\\bosch.com\dfsrb\dfsus\loc\Ch\ILM\Projects\VP\Leadership%20Staff%20Meeting\Balance%20Score%20Card\TaC%20Measure%20tracking%202017.xlsx!ICO%20TaC!R28C15</vt:lpstr>
      <vt:lpstr>file:///\\bosch.com\dfsrb\dfsus\loc\Ch\ILM\Projects\VP\Leadership%20Staff%20Meeting\Balance%20Score%20Card\TaC%20Measure%20tracking%202017.xlsx!ICO%20TaC!R29C15</vt:lpstr>
      <vt:lpstr>file:///\\bosch.com\dfsrb\dfsus\loc\Ch\ILM\Projects\VP\Leadership%20Staff%20Meeting\Balance%20Score%20Card\TaC%20Measure%20tracking%202017.xlsx!ICO%20TaC!R30C15</vt:lpstr>
      <vt:lpstr>file:///\\bosch.com\dfsrb\dfsus\loc\Ch\ILM\Projects\VP\Leadership%20Staff%20Meeting\Balance%20Score%20Card\TaC%20Measure%20tracking%202017.xlsx!ICO%20TaC!R31C15</vt:lpstr>
      <vt:lpstr>file:///\\bosch.com\dfsrb\dfsus\loc\Ch\ILM\Projects\VP\Leadership%20Staff%20Meeting\Balance%20Score%20Card\TaC%20Measure%20tracking%202017.xlsx!ICO%20TaC!R32C15</vt:lpstr>
      <vt:lpstr>file:///\\bosch.com\dfsrb\dfsus\loc\Ch\ILM\Projects\VP\Leadership%20Staff%20Meeting\Balance%20Score%20Card\TaC%20Measure%20tracking%202017.xlsx!ICO%20TaC!R33C15</vt:lpstr>
      <vt:lpstr>file:///\\bosch.com\dfsrb\dfsus\loc\Ch\ILM\Projects\VP\Leadership%20Staff%20Meeting\Balance%20Score%20Card\TaC%20Measure%20tracking%202017.xlsx!ICO%20TaC!R34C15</vt:lpstr>
      <vt:lpstr>file:///\\bosch.com\dfsrb\dfsus\loc\Ch\ILM\Projects\VP\Leadership%20Staff%20Meeting\Balance%20Score%20Card\TaC%20Measure%20tracking%202017.xlsx!ICO%20TaC!R35C15</vt:lpstr>
      <vt:lpstr>ChP TaC 2017 – PM – CF 11.17 – MBR 13.17</vt:lpstr>
      <vt:lpstr>ChP TaC 2017 – MOE1 – CF 11.17 – MBR 13.17</vt:lpstr>
      <vt:lpstr>ChP TaC 2017 – MOE3-P (via MSG) – CF 11.17 – MBR 13.17</vt:lpstr>
      <vt:lpstr>ChP TaC 2017 – MOE3-I – CF 11.17 – MBR 13.17</vt:lpstr>
      <vt:lpstr>ChP TaC 2017 – MOE2 – CF 11.17 – MBR 13.17</vt:lpstr>
      <vt:lpstr>ChP TaC 2017 – QMM – CF 11.17 – MBR 13.17</vt:lpstr>
      <vt:lpstr>ChP TaC 2017 – LOG – CF 11.17 – MBR 13.17</vt:lpstr>
      <vt:lpstr>ChP TaC 2017 – TEF – CF 11.17 – MBR 13.17</vt:lpstr>
      <vt:lpstr>ChP TaC 2017 – CTG – CF 11.17 – MBR 13.17</vt:lpstr>
      <vt:lpstr>ChP TaC 2017 – HRL – CF 11.17 – MBR 13.17</vt:lpstr>
      <vt:lpstr>ChP TaC 2017 – BPS – CF 11.17 – MBR 13.17</vt:lpstr>
      <vt:lpstr>ChP TaC 2017 – HSE – CF 11.17 – MBR 13.17</vt:lpstr>
      <vt:lpstr>ChP TaC 2017 – ICO – CF 11.17 – MBR 13.17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Agnelli Ricardo (ChP/OFE-PT)</dc:creator>
  <cp:lastModifiedBy>Stamps David (ChP/DBE)</cp:lastModifiedBy>
  <cp:revision>1028</cp:revision>
  <cp:lastPrinted>2017-02-15T15:55:15Z</cp:lastPrinted>
  <dcterms:created xsi:type="dcterms:W3CDTF">2017-01-17T14:55:49Z</dcterms:created>
  <dcterms:modified xsi:type="dcterms:W3CDTF">2018-02-01T22:48:15Z</dcterms:modified>
</cp:coreProperties>
</file>