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1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0A5030-1C0E-44AA-B0D4-0821B95E4F3C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A51166-E787-4CBD-93F2-3285F4AFC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Trending apps detection</a:t>
            </a:r>
            <a:br>
              <a:rPr lang="en-US" dirty="0"/>
            </a:br>
            <a:r>
              <a:rPr lang="en-US" dirty="0"/>
              <a:t>Client: N3twork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Kate Mizgireva (Data Science, MUSC Data Science Research Intern)</a:t>
            </a:r>
          </a:p>
          <a:p>
            <a:r>
              <a:rPr lang="en-US" dirty="0"/>
              <a:t>Katie Balcewicz (Data Science, Office of Admissions Student Data Model Builder)</a:t>
            </a:r>
          </a:p>
          <a:p>
            <a:r>
              <a:rPr lang="en-US" dirty="0"/>
              <a:t>Zach Kidd (Data Science)</a:t>
            </a:r>
          </a:p>
        </p:txBody>
      </p:sp>
    </p:spTree>
    <p:extLst>
      <p:ext uri="{BB962C8B-B14F-4D97-AF65-F5344CB8AC3E}">
        <p14:creationId xmlns:p14="http://schemas.microsoft.com/office/powerpoint/2010/main" val="214630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of current state of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super important…. So, be sure not to break your code before presentation day. Fork often so that you have backups of working versions of the project.</a:t>
            </a:r>
          </a:p>
          <a:p>
            <a:r>
              <a:rPr lang="en-US" dirty="0"/>
              <a:t>Make sure for the mid-term, and especially the final presentation, you have a working live demo.</a:t>
            </a:r>
          </a:p>
          <a:p>
            <a:r>
              <a:rPr lang="en-US" dirty="0"/>
              <a:t>Your presentation ends with the live demo and afterwards you can ask the audience for questions.  </a:t>
            </a:r>
          </a:p>
        </p:txBody>
      </p:sp>
    </p:spTree>
    <p:extLst>
      <p:ext uri="{BB962C8B-B14F-4D97-AF65-F5344CB8AC3E}">
        <p14:creationId xmlns:p14="http://schemas.microsoft.com/office/powerpoint/2010/main" val="280906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Web-scrape data from Apple and Android App Stores on top 500 trending gaming apps</a:t>
            </a:r>
          </a:p>
          <a:p>
            <a:r>
              <a:rPr lang="en-US" dirty="0"/>
              <a:t>Upload into MongoDB and process the data</a:t>
            </a:r>
          </a:p>
          <a:p>
            <a:r>
              <a:rPr lang="en-US" dirty="0"/>
              <a:t>Implement daily Bash scripts to collect the data</a:t>
            </a:r>
          </a:p>
          <a:p>
            <a:r>
              <a:rPr lang="en-US" dirty="0"/>
              <a:t>Detect the outliers in trends</a:t>
            </a:r>
          </a:p>
          <a:p>
            <a:r>
              <a:rPr lang="en-US" dirty="0"/>
              <a:t>Build predictive model on apps that will trend in future</a:t>
            </a:r>
          </a:p>
          <a:p>
            <a:r>
              <a:rPr lang="en-US" dirty="0"/>
              <a:t>Implement a script to send a daily e-mail to the company with the list of apps worth checking</a:t>
            </a:r>
          </a:p>
        </p:txBody>
      </p:sp>
    </p:spTree>
    <p:extLst>
      <p:ext uri="{BB962C8B-B14F-4D97-AF65-F5344CB8AC3E}">
        <p14:creationId xmlns:p14="http://schemas.microsoft.com/office/powerpoint/2010/main" val="39493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636"/>
            <a:ext cx="10515600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7" name="Picture 8" descr="Image result for slack">
            <a:extLst>
              <a:ext uri="{FF2B5EF4-FFF2-40B4-BE49-F238E27FC236}">
                <a16:creationId xmlns:a16="http://schemas.microsoft.com/office/drawing/2014/main" id="{402AFA8E-B9B2-44FF-921F-E57EB0CF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24" y="1964173"/>
            <a:ext cx="2065458" cy="10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google cloud">
            <a:extLst>
              <a:ext uri="{FF2B5EF4-FFF2-40B4-BE49-F238E27FC236}">
                <a16:creationId xmlns:a16="http://schemas.microsoft.com/office/drawing/2014/main" id="{70E1FDBE-DB69-429C-8B4C-EDC9B5E7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3" y="3153824"/>
            <a:ext cx="5634835" cy="145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linux">
            <a:extLst>
              <a:ext uri="{FF2B5EF4-FFF2-40B4-BE49-F238E27FC236}">
                <a16:creationId xmlns:a16="http://schemas.microsoft.com/office/drawing/2014/main" id="{9727EEF2-3867-44E1-923F-560DC014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423" y="3379546"/>
            <a:ext cx="2266652" cy="10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mongodb">
            <a:extLst>
              <a:ext uri="{FF2B5EF4-FFF2-40B4-BE49-F238E27FC236}">
                <a16:creationId xmlns:a16="http://schemas.microsoft.com/office/drawing/2014/main" id="{1BBF4465-E62B-4C8E-9274-0CC1373B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25" y="716708"/>
            <a:ext cx="3348884" cy="3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Image result for json">
            <a:extLst>
              <a:ext uri="{FF2B5EF4-FFF2-40B4-BE49-F238E27FC236}">
                <a16:creationId xmlns:a16="http://schemas.microsoft.com/office/drawing/2014/main" id="{EE8A4E64-5BE0-4E5A-8292-E5721335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67" y="4972722"/>
            <a:ext cx="738181" cy="7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node.js">
            <a:extLst>
              <a:ext uri="{FF2B5EF4-FFF2-40B4-BE49-F238E27FC236}">
                <a16:creationId xmlns:a16="http://schemas.microsoft.com/office/drawing/2014/main" id="{15A2C234-2372-4525-B762-C87D539F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71" y="3525319"/>
            <a:ext cx="2485555" cy="5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bash">
            <a:extLst>
              <a:ext uri="{FF2B5EF4-FFF2-40B4-BE49-F238E27FC236}">
                <a16:creationId xmlns:a16="http://schemas.microsoft.com/office/drawing/2014/main" id="{66156EC5-6DD7-4E1F-94B8-3733D785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9" y="5097290"/>
            <a:ext cx="1725831" cy="7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cikit learn">
            <a:extLst>
              <a:ext uri="{FF2B5EF4-FFF2-40B4-BE49-F238E27FC236}">
                <a16:creationId xmlns:a16="http://schemas.microsoft.com/office/drawing/2014/main" id="{F3D4F618-C9D2-4A72-A78E-F1049146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570" y="4725553"/>
            <a:ext cx="1405477" cy="140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github">
            <a:extLst>
              <a:ext uri="{FF2B5EF4-FFF2-40B4-BE49-F238E27FC236}">
                <a16:creationId xmlns:a16="http://schemas.microsoft.com/office/drawing/2014/main" id="{F9927C6E-3BE2-4734-A7F6-BA367A1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2" y="1931016"/>
            <a:ext cx="2950033" cy="10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lated image">
            <a:extLst>
              <a:ext uri="{FF2B5EF4-FFF2-40B4-BE49-F238E27FC236}">
                <a16:creationId xmlns:a16="http://schemas.microsoft.com/office/drawing/2014/main" id="{F8A27D6D-F140-4361-88CB-35DEBFD4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54" y="4981193"/>
            <a:ext cx="2223241" cy="11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B158B4C-4B0D-4658-954C-128D7915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247"/>
            <a:ext cx="10515600" cy="428552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repository, scrum management        communication, updates, tracking                             database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storage, hosting                                                virtual machine                     web scraping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daily scripts                      main scripts                   predictive modeling               data collections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FAB88-647B-9E42-8317-CDCD5E52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61" y="2260163"/>
            <a:ext cx="37973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8E954-93A9-3B44-AD91-2418E602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8" y="2786014"/>
            <a:ext cx="4346747" cy="3845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B04CF-B06E-364F-B891-34FFCADE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09" y="2310963"/>
            <a:ext cx="3365500" cy="36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A7890-5C30-BB49-8130-21C679FA1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03" y="2786014"/>
            <a:ext cx="4876112" cy="38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642F5-9E6E-974B-9AB2-E494E534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6466"/>
            <a:ext cx="11277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CE59-664F-3943-B969-6CDA2718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6405"/>
            <a:ext cx="4359913" cy="2951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CBA2F-7ED3-3B4B-A97D-6964127EB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79" y="2406405"/>
            <a:ext cx="4359913" cy="40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the Semester-long Scrum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was divided into 3 Sprints: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Sprint 1: web Scrapping and putting the data into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Sprint 2: prepare data and build predictive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Sprint 3: final touch ups. Script the e-mail (final deliverable)	</a:t>
            </a:r>
          </a:p>
        </p:txBody>
      </p:sp>
    </p:spTree>
    <p:extLst>
      <p:ext uri="{BB962C8B-B14F-4D97-AF65-F5344CB8AC3E}">
        <p14:creationId xmlns:p14="http://schemas.microsoft.com/office/powerpoint/2010/main" val="5704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F21E-C5EB-4049-A5D7-F87444D8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35" y="2571717"/>
            <a:ext cx="8450729" cy="37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triumphs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Katie’s issue with </a:t>
            </a:r>
            <a:r>
              <a:rPr lang="en-US" dirty="0" err="1"/>
              <a:t>json</a:t>
            </a:r>
            <a:r>
              <a:rPr lang="en-US" dirty="0"/>
              <a:t> files</a:t>
            </a:r>
          </a:p>
          <a:p>
            <a:r>
              <a:rPr lang="en-US" dirty="0"/>
              <a:t>Learned Node.js</a:t>
            </a:r>
          </a:p>
          <a:p>
            <a:r>
              <a:rPr lang="en-US" dirty="0"/>
              <a:t>Google Cloud storage space</a:t>
            </a:r>
          </a:p>
        </p:txBody>
      </p:sp>
    </p:spTree>
    <p:extLst>
      <p:ext uri="{BB962C8B-B14F-4D97-AF65-F5344CB8AC3E}">
        <p14:creationId xmlns:p14="http://schemas.microsoft.com/office/powerpoint/2010/main" val="2933726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7102</TotalTime>
  <Words>278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Trending apps detection Client: N3twork </vt:lpstr>
      <vt:lpstr>Project description</vt:lpstr>
      <vt:lpstr>Technologies Used</vt:lpstr>
      <vt:lpstr>TECHNOLOGIES</vt:lpstr>
      <vt:lpstr>TECHNOLOGIES</vt:lpstr>
      <vt:lpstr>TECHNOLOGIES</vt:lpstr>
      <vt:lpstr>the Semester-long Scrum Process</vt:lpstr>
      <vt:lpstr>More details about the project</vt:lpstr>
      <vt:lpstr>Challenges and triumphs</vt:lpstr>
      <vt:lpstr>Live demo of current state of the software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Client: …</dc:title>
  <dc:creator>Sebastian</dc:creator>
  <cp:lastModifiedBy>Microsoft Office User</cp:lastModifiedBy>
  <cp:revision>27</cp:revision>
  <dcterms:created xsi:type="dcterms:W3CDTF">2016-02-17T03:10:01Z</dcterms:created>
  <dcterms:modified xsi:type="dcterms:W3CDTF">2018-03-12T02:37:08Z</dcterms:modified>
</cp:coreProperties>
</file>