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79"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B0A5030-1C0E-44AA-B0D4-0821B95E4F3C}"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2225970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A5030-1C0E-44AA-B0D4-0821B95E4F3C}"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226553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A5030-1C0E-44AA-B0D4-0821B95E4F3C}"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260894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0A5030-1C0E-44AA-B0D4-0821B95E4F3C}"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58548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B0A5030-1C0E-44AA-B0D4-0821B95E4F3C}"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14256915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B0A5030-1C0E-44AA-B0D4-0821B95E4F3C}" type="datetimeFigureOut">
              <a:rPr lang="en-US" smtClean="0"/>
              <a:t>3/6/2018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389655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B0A5030-1C0E-44AA-B0D4-0821B95E4F3C}"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51166-E787-4CBD-93F2-3285F4AFC18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6090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0A5030-1C0E-44AA-B0D4-0821B95E4F3C}"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2947195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A5030-1C0E-44AA-B0D4-0821B95E4F3C}"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260626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B0A5030-1C0E-44AA-B0D4-0821B95E4F3C}" type="datetimeFigureOut">
              <a:rPr lang="en-US" smtClean="0"/>
              <a:t>3/6/2018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80257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B0A5030-1C0E-44AA-B0D4-0821B95E4F3C}" type="datetimeFigureOut">
              <a:rPr lang="en-US" smtClean="0"/>
              <a:t>3/6/2018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234348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B0A5030-1C0E-44AA-B0D4-0821B95E4F3C}" type="datetimeFigureOut">
              <a:rPr lang="en-US" smtClean="0"/>
              <a:t>3/6/2018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CA51166-E787-4CBD-93F2-3285F4AFC187}" type="slidenum">
              <a:rPr lang="en-US" smtClean="0"/>
              <a:t>‹#›</a:t>
            </a:fld>
            <a:endParaRPr lang="en-US"/>
          </a:p>
        </p:txBody>
      </p:sp>
    </p:spTree>
    <p:extLst>
      <p:ext uri="{BB962C8B-B14F-4D97-AF65-F5344CB8AC3E}">
        <p14:creationId xmlns:p14="http://schemas.microsoft.com/office/powerpoint/2010/main" val="165636164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Trending apps detection</a:t>
            </a:r>
            <a:br>
              <a:rPr lang="en-US" dirty="0"/>
            </a:br>
            <a:r>
              <a:rPr lang="en-US" dirty="0"/>
              <a:t>Client: N3twork	</a:t>
            </a:r>
          </a:p>
        </p:txBody>
      </p:sp>
      <p:sp>
        <p:nvSpPr>
          <p:cNvPr id="3" name="Subtitle 2"/>
          <p:cNvSpPr>
            <a:spLocks noGrp="1"/>
          </p:cNvSpPr>
          <p:nvPr>
            <p:ph type="subTitle" idx="1"/>
          </p:nvPr>
        </p:nvSpPr>
        <p:spPr/>
        <p:txBody>
          <a:bodyPr>
            <a:normAutofit fontScale="70000" lnSpcReduction="20000"/>
          </a:bodyPr>
          <a:lstStyle/>
          <a:p>
            <a:r>
              <a:rPr lang="en-US" dirty="0"/>
              <a:t>Team members</a:t>
            </a:r>
          </a:p>
          <a:p>
            <a:r>
              <a:rPr lang="en-US" dirty="0"/>
              <a:t>Kate Mizgireva (Data Science, MUSC Data Science Research Intern)</a:t>
            </a:r>
          </a:p>
          <a:p>
            <a:r>
              <a:rPr lang="en-US" dirty="0"/>
              <a:t>Katie </a:t>
            </a:r>
            <a:r>
              <a:rPr lang="en-US" dirty="0" err="1"/>
              <a:t>Balcewicz</a:t>
            </a:r>
            <a:r>
              <a:rPr lang="en-US" dirty="0"/>
              <a:t> (Data Science)</a:t>
            </a:r>
          </a:p>
          <a:p>
            <a:r>
              <a:rPr lang="en-US" dirty="0"/>
              <a:t>Zach Kidd (Data Science)</a:t>
            </a:r>
          </a:p>
        </p:txBody>
      </p:sp>
    </p:spTree>
    <p:extLst>
      <p:ext uri="{BB962C8B-B14F-4D97-AF65-F5344CB8AC3E}">
        <p14:creationId xmlns:p14="http://schemas.microsoft.com/office/powerpoint/2010/main" val="214630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normAutofit/>
          </a:bodyPr>
          <a:lstStyle/>
          <a:p>
            <a:r>
              <a:rPr lang="en-US" dirty="0"/>
              <a:t>Web-</a:t>
            </a:r>
            <a:r>
              <a:rPr lang="en-US" dirty="0" err="1"/>
              <a:t>scap</a:t>
            </a:r>
            <a:r>
              <a:rPr lang="en-US" dirty="0"/>
              <a:t> data from Apple and Android App Stores on top 500 trending gaming apps</a:t>
            </a:r>
          </a:p>
          <a:p>
            <a:r>
              <a:rPr lang="en-US" dirty="0"/>
              <a:t>Upload into MongoDB and process the data</a:t>
            </a:r>
          </a:p>
          <a:p>
            <a:r>
              <a:rPr lang="en-US" dirty="0"/>
              <a:t>Implement daily Bash scripts to collect the data</a:t>
            </a:r>
          </a:p>
          <a:p>
            <a:r>
              <a:rPr lang="en-US" dirty="0"/>
              <a:t>Detect the outliers in trends</a:t>
            </a:r>
          </a:p>
          <a:p>
            <a:r>
              <a:rPr lang="en-US" dirty="0"/>
              <a:t>Build predictive model on apps that will trend in future</a:t>
            </a:r>
          </a:p>
          <a:p>
            <a:r>
              <a:rPr lang="en-US" dirty="0"/>
              <a:t>Implement a script to send a daily e-mail to the company with the list of apps worth checking</a:t>
            </a:r>
          </a:p>
        </p:txBody>
      </p:sp>
    </p:spTree>
    <p:extLst>
      <p:ext uri="{BB962C8B-B14F-4D97-AF65-F5344CB8AC3E}">
        <p14:creationId xmlns:p14="http://schemas.microsoft.com/office/powerpoint/2010/main" val="394934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5636"/>
            <a:ext cx="10515600" cy="1325563"/>
          </a:xfrm>
        </p:spPr>
        <p:txBody>
          <a:bodyPr/>
          <a:lstStyle/>
          <a:p>
            <a:r>
              <a:rPr lang="en-US" dirty="0"/>
              <a:t>Technologies Used</a:t>
            </a:r>
          </a:p>
        </p:txBody>
      </p:sp>
      <p:pic>
        <p:nvPicPr>
          <p:cNvPr id="7" name="Picture 8" descr="Image result for slack">
            <a:extLst>
              <a:ext uri="{FF2B5EF4-FFF2-40B4-BE49-F238E27FC236}">
                <a16:creationId xmlns:a16="http://schemas.microsoft.com/office/drawing/2014/main" id="{402AFA8E-B9B2-44FF-921F-E57EB0CFB9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124" y="1964173"/>
            <a:ext cx="2065458" cy="10934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google cloud">
            <a:extLst>
              <a:ext uri="{FF2B5EF4-FFF2-40B4-BE49-F238E27FC236}">
                <a16:creationId xmlns:a16="http://schemas.microsoft.com/office/drawing/2014/main" id="{70E1FDBE-DB69-429C-8B4C-EDC9B5E7B6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33" y="3153824"/>
            <a:ext cx="5634835" cy="14593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Image result for linux">
            <a:extLst>
              <a:ext uri="{FF2B5EF4-FFF2-40B4-BE49-F238E27FC236}">
                <a16:creationId xmlns:a16="http://schemas.microsoft.com/office/drawing/2014/main" id="{9727EEF2-3867-44E1-923F-560DC0149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3423" y="3379546"/>
            <a:ext cx="2266652" cy="10934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Image result for mongodb">
            <a:extLst>
              <a:ext uri="{FF2B5EF4-FFF2-40B4-BE49-F238E27FC236}">
                <a16:creationId xmlns:a16="http://schemas.microsoft.com/office/drawing/2014/main" id="{1BBF4465-E62B-4C8E-9274-0CC1373B32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8925" y="716708"/>
            <a:ext cx="3348884" cy="33488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8" descr="Image result for json">
            <a:extLst>
              <a:ext uri="{FF2B5EF4-FFF2-40B4-BE49-F238E27FC236}">
                <a16:creationId xmlns:a16="http://schemas.microsoft.com/office/drawing/2014/main" id="{EE8A4E64-5BE0-4E5A-8292-E5721335AF6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83367" y="4972722"/>
            <a:ext cx="738181" cy="73818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node.js">
            <a:extLst>
              <a:ext uri="{FF2B5EF4-FFF2-40B4-BE49-F238E27FC236}">
                <a16:creationId xmlns:a16="http://schemas.microsoft.com/office/drawing/2014/main" id="{15A2C234-2372-4525-B762-C87D539FA79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21771" y="3525319"/>
            <a:ext cx="2485555" cy="59694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bash">
            <a:extLst>
              <a:ext uri="{FF2B5EF4-FFF2-40B4-BE49-F238E27FC236}">
                <a16:creationId xmlns:a16="http://schemas.microsoft.com/office/drawing/2014/main" id="{66156EC5-6DD7-4E1F-94B8-3733D785735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0099" y="5097290"/>
            <a:ext cx="1725831" cy="725838"/>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mage result for scikit learn">
            <a:extLst>
              <a:ext uri="{FF2B5EF4-FFF2-40B4-BE49-F238E27FC236}">
                <a16:creationId xmlns:a16="http://schemas.microsoft.com/office/drawing/2014/main" id="{F3D4F618-C9D2-4A72-A78E-F1049146C69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38570" y="4725553"/>
            <a:ext cx="1405477" cy="1405477"/>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Image result for github">
            <a:extLst>
              <a:ext uri="{FF2B5EF4-FFF2-40B4-BE49-F238E27FC236}">
                <a16:creationId xmlns:a16="http://schemas.microsoft.com/office/drawing/2014/main" id="{F9927C6E-3BE2-4734-A7F6-BA367A12481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3282" y="1931016"/>
            <a:ext cx="2950033" cy="1093479"/>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Related image">
            <a:extLst>
              <a:ext uri="{FF2B5EF4-FFF2-40B4-BE49-F238E27FC236}">
                <a16:creationId xmlns:a16="http://schemas.microsoft.com/office/drawing/2014/main" id="{F8A27D6D-F140-4361-88CB-35DEBFD44C7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28954" y="4981193"/>
            <a:ext cx="2223241" cy="1181860"/>
          </a:xfrm>
          <a:prstGeom prst="rect">
            <a:avLst/>
          </a:prstGeom>
          <a:noFill/>
          <a:extLst>
            <a:ext uri="{909E8E84-426E-40DD-AFC4-6F175D3DCCD1}">
              <a14:hiddenFill xmlns:a14="http://schemas.microsoft.com/office/drawing/2010/main">
                <a:solidFill>
                  <a:srgbClr val="FFFFFF"/>
                </a:solidFill>
              </a14:hiddenFill>
            </a:ext>
          </a:extLst>
        </p:spPr>
      </p:pic>
      <p:sp>
        <p:nvSpPr>
          <p:cNvPr id="39" name="Content Placeholder 2">
            <a:extLst>
              <a:ext uri="{FF2B5EF4-FFF2-40B4-BE49-F238E27FC236}">
                <a16:creationId xmlns:a16="http://schemas.microsoft.com/office/drawing/2014/main" id="{BB158B4C-4B0D-4658-954C-128D7915E18F}"/>
              </a:ext>
            </a:extLst>
          </p:cNvPr>
          <p:cNvSpPr>
            <a:spLocks noGrp="1"/>
          </p:cNvSpPr>
          <p:nvPr>
            <p:ph idx="1"/>
          </p:nvPr>
        </p:nvSpPr>
        <p:spPr>
          <a:xfrm>
            <a:off x="838200" y="2121247"/>
            <a:ext cx="10515600" cy="4285529"/>
          </a:xfrm>
        </p:spPr>
        <p:txBody>
          <a:bodyPr/>
          <a:lstStyle/>
          <a:p>
            <a:pPr marL="0" indent="0">
              <a:lnSpc>
                <a:spcPct val="100000"/>
              </a:lnSpc>
              <a:spcBef>
                <a:spcPts val="0"/>
              </a:spcBef>
              <a:buNone/>
            </a:pPr>
            <a:r>
              <a:rPr lang="en-US" dirty="0"/>
              <a:t>                            </a:t>
            </a:r>
          </a:p>
          <a:p>
            <a:pPr marL="0" indent="0">
              <a:lnSpc>
                <a:spcPct val="100000"/>
              </a:lnSpc>
              <a:spcBef>
                <a:spcPts val="0"/>
              </a:spcBef>
              <a:buNone/>
            </a:pPr>
            <a:endParaRPr lang="en-US" sz="1800" dirty="0"/>
          </a:p>
          <a:p>
            <a:pPr marL="0" indent="0">
              <a:lnSpc>
                <a:spcPct val="100000"/>
              </a:lnSpc>
              <a:spcBef>
                <a:spcPts val="0"/>
              </a:spcBef>
              <a:buNone/>
            </a:pPr>
            <a:r>
              <a:rPr lang="en-US" sz="1800" dirty="0"/>
              <a:t>repository, scrum management        communication, updates, tracking                             database </a:t>
            </a:r>
          </a:p>
          <a:p>
            <a:pPr marL="0" indent="0">
              <a:lnSpc>
                <a:spcPct val="100000"/>
              </a:lnSpc>
              <a:spcBef>
                <a:spcPts val="0"/>
              </a:spcBef>
              <a:buNone/>
            </a:pPr>
            <a:endParaRPr lang="en-US" sz="1800" dirty="0"/>
          </a:p>
          <a:p>
            <a:pPr marL="0" indent="0">
              <a:lnSpc>
                <a:spcPct val="100000"/>
              </a:lnSpc>
              <a:spcBef>
                <a:spcPts val="0"/>
              </a:spcBef>
              <a:buNone/>
            </a:pPr>
            <a:endParaRPr lang="en-US" sz="1800" dirty="0"/>
          </a:p>
          <a:p>
            <a:pPr marL="0" indent="0">
              <a:lnSpc>
                <a:spcPct val="100000"/>
              </a:lnSpc>
              <a:spcBef>
                <a:spcPts val="0"/>
              </a:spcBef>
              <a:buNone/>
            </a:pPr>
            <a:endParaRPr lang="en-US" sz="1800" dirty="0"/>
          </a:p>
          <a:p>
            <a:pPr marL="0" indent="0">
              <a:lnSpc>
                <a:spcPct val="100000"/>
              </a:lnSpc>
              <a:spcBef>
                <a:spcPts val="0"/>
              </a:spcBef>
              <a:buNone/>
            </a:pPr>
            <a:r>
              <a:rPr lang="en-US" sz="1800" dirty="0"/>
              <a:t>                               </a:t>
            </a:r>
          </a:p>
          <a:p>
            <a:pPr marL="0" indent="0">
              <a:lnSpc>
                <a:spcPct val="100000"/>
              </a:lnSpc>
              <a:spcBef>
                <a:spcPts val="0"/>
              </a:spcBef>
              <a:buNone/>
            </a:pPr>
            <a:r>
              <a:rPr lang="en-US" sz="1800" dirty="0"/>
              <a:t>                       storage, hosting                                                virtual machine                     web scrapping  </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           daily scripts                      main scripts                   predictive modeling               data collections</a:t>
            </a:r>
          </a:p>
          <a:p>
            <a:pPr marL="0" indent="0">
              <a:buNone/>
            </a:pPr>
            <a:endParaRPr lang="en-US" dirty="0"/>
          </a:p>
          <a:p>
            <a:pPr marL="0" indent="0">
              <a:buNone/>
            </a:pPr>
            <a:endParaRPr lang="en-US" dirty="0"/>
          </a:p>
          <a:p>
            <a:pPr marL="0" indent="0" algn="ctr">
              <a:buNone/>
            </a:pPr>
            <a:endParaRPr lang="en-US" dirty="0"/>
          </a:p>
        </p:txBody>
      </p:sp>
    </p:spTree>
    <p:extLst>
      <p:ext uri="{BB962C8B-B14F-4D97-AF65-F5344CB8AC3E}">
        <p14:creationId xmlns:p14="http://schemas.microsoft.com/office/powerpoint/2010/main" val="384360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TECHNOLOGIES</a:t>
            </a:r>
          </a:p>
        </p:txBody>
      </p:sp>
      <p:sp>
        <p:nvSpPr>
          <p:cNvPr id="3" name="Content Placeholder 2"/>
          <p:cNvSpPr>
            <a:spLocks noGrp="1"/>
          </p:cNvSpPr>
          <p:nvPr>
            <p:ph idx="1"/>
          </p:nvPr>
        </p:nvSpPr>
        <p:spPr/>
        <p:txBody>
          <a:bodyPr>
            <a:normAutofit lnSpcReduction="10000"/>
          </a:bodyPr>
          <a:lstStyle/>
          <a:p>
            <a:r>
              <a:rPr lang="en-US" b="1" dirty="0">
                <a:solidFill>
                  <a:srgbClr val="C00000"/>
                </a:solidFill>
              </a:rPr>
              <a:t>THIS NEEDS TO BE A </a:t>
            </a:r>
            <a:r>
              <a:rPr lang="en-US" b="1" u="sng" dirty="0">
                <a:solidFill>
                  <a:srgbClr val="C00000"/>
                </a:solidFill>
              </a:rPr>
              <a:t>TECHNICAL</a:t>
            </a:r>
            <a:r>
              <a:rPr lang="en-US" b="1" dirty="0">
                <a:solidFill>
                  <a:srgbClr val="C00000"/>
                </a:solidFill>
              </a:rPr>
              <a:t> SLIDE THAT ONLY A COMPUTER SCIENTISTS WOULD UNDERSTAND OR APPRECIATE.</a:t>
            </a:r>
          </a:p>
          <a:p>
            <a:r>
              <a:rPr lang="en-US" dirty="0"/>
              <a:t>So, possibly on this slide, and one more slides, you could further elaborate on one or more of the main technologies you might be using.  For example, screen shots, sample code, explanations of what “Go” is and how it works. Or, you could show a screen shot of your development tool and point out some very neat part of the code. </a:t>
            </a:r>
          </a:p>
          <a:p>
            <a:r>
              <a:rPr lang="en-US" dirty="0"/>
              <a:t>The side-purpose of the presentation is to introduce the whole class to numerous technologies that we might not know anything about. So that, somebody might say to themselves: “Hmmm… I want to learn about this ‘Go’ thingy…”</a:t>
            </a:r>
          </a:p>
        </p:txBody>
      </p:sp>
    </p:spTree>
    <p:extLst>
      <p:ext uri="{BB962C8B-B14F-4D97-AF65-F5344CB8AC3E}">
        <p14:creationId xmlns:p14="http://schemas.microsoft.com/office/powerpoint/2010/main" val="110889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SLIDE: Describe the Semester-long Scrum Process	</a:t>
            </a:r>
          </a:p>
        </p:txBody>
      </p:sp>
      <p:sp>
        <p:nvSpPr>
          <p:cNvPr id="3" name="Content Placeholder 2"/>
          <p:cNvSpPr>
            <a:spLocks noGrp="1"/>
          </p:cNvSpPr>
          <p:nvPr>
            <p:ph idx="1"/>
          </p:nvPr>
        </p:nvSpPr>
        <p:spPr/>
        <p:txBody>
          <a:bodyPr/>
          <a:lstStyle/>
          <a:p>
            <a:pPr marL="0" indent="0">
              <a:buNone/>
            </a:pPr>
            <a:r>
              <a:rPr lang="en-US" dirty="0"/>
              <a:t>The Project was divided into 3 Sprints:</a:t>
            </a:r>
          </a:p>
          <a:p>
            <a:pPr marL="342900" indent="-342900">
              <a:buFont typeface="+mj-lt"/>
              <a:buAutoNum type="arabicPeriod"/>
            </a:pPr>
            <a:r>
              <a:rPr lang="en-US" dirty="0"/>
              <a:t>Sprint 1: web Scrapping and putting the data into database</a:t>
            </a:r>
          </a:p>
          <a:p>
            <a:pPr marL="342900" indent="-342900">
              <a:buFont typeface="+mj-lt"/>
              <a:buAutoNum type="arabicPeriod"/>
            </a:pPr>
            <a:r>
              <a:rPr lang="en-US" dirty="0"/>
              <a:t>Sprint 2: prepare data and build predictive models</a:t>
            </a:r>
          </a:p>
          <a:p>
            <a:pPr marL="342900" indent="-342900">
              <a:buFont typeface="+mj-lt"/>
              <a:buAutoNum type="arabicPeriod"/>
            </a:pPr>
            <a:r>
              <a:rPr lang="en-US" dirty="0"/>
              <a:t>Sprint 3: final touch ups. Script the e-mail (final deliverable)	</a:t>
            </a:r>
          </a:p>
        </p:txBody>
      </p:sp>
    </p:spTree>
    <p:extLst>
      <p:ext uri="{BB962C8B-B14F-4D97-AF65-F5344CB8AC3E}">
        <p14:creationId xmlns:p14="http://schemas.microsoft.com/office/powerpoint/2010/main" val="57043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details about the project</a:t>
            </a:r>
          </a:p>
        </p:txBody>
      </p:sp>
      <p:pic>
        <p:nvPicPr>
          <p:cNvPr id="4" name="Picture 3">
            <a:extLst>
              <a:ext uri="{FF2B5EF4-FFF2-40B4-BE49-F238E27FC236}">
                <a16:creationId xmlns:a16="http://schemas.microsoft.com/office/drawing/2014/main" id="{F06CF21E-C5EB-4049-A5D7-F87444D8E3E3}"/>
              </a:ext>
            </a:extLst>
          </p:cNvPr>
          <p:cNvPicPr>
            <a:picLocks noChangeAspect="1"/>
          </p:cNvPicPr>
          <p:nvPr/>
        </p:nvPicPr>
        <p:blipFill>
          <a:blip r:embed="rId2"/>
          <a:stretch>
            <a:fillRect/>
          </a:stretch>
        </p:blipFill>
        <p:spPr>
          <a:xfrm>
            <a:off x="1870635" y="2571717"/>
            <a:ext cx="8450729" cy="3720102"/>
          </a:xfrm>
          <a:prstGeom prst="rect">
            <a:avLst/>
          </a:prstGeom>
        </p:spPr>
      </p:pic>
    </p:spTree>
    <p:extLst>
      <p:ext uri="{BB962C8B-B14F-4D97-AF65-F5344CB8AC3E}">
        <p14:creationId xmlns:p14="http://schemas.microsoft.com/office/powerpoint/2010/main" val="377791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triumphs</a:t>
            </a:r>
          </a:p>
        </p:txBody>
      </p:sp>
      <p:sp>
        <p:nvSpPr>
          <p:cNvPr id="3" name="Content Placeholder 2"/>
          <p:cNvSpPr>
            <a:spLocks noGrp="1"/>
          </p:cNvSpPr>
          <p:nvPr>
            <p:ph idx="1"/>
          </p:nvPr>
        </p:nvSpPr>
        <p:spPr/>
        <p:txBody>
          <a:bodyPr/>
          <a:lstStyle/>
          <a:p>
            <a:r>
              <a:rPr lang="en-US" dirty="0"/>
              <a:t>Katie’s issue with </a:t>
            </a:r>
            <a:r>
              <a:rPr lang="en-US" dirty="0" err="1"/>
              <a:t>json</a:t>
            </a:r>
            <a:r>
              <a:rPr lang="en-US" dirty="0"/>
              <a:t> files</a:t>
            </a:r>
          </a:p>
          <a:p>
            <a:r>
              <a:rPr lang="en-US" dirty="0"/>
              <a:t>Learned Node.js</a:t>
            </a:r>
          </a:p>
          <a:p>
            <a:r>
              <a:rPr lang="en-US" dirty="0" err="1"/>
              <a:t>Gogle</a:t>
            </a:r>
            <a:r>
              <a:rPr lang="en-US" dirty="0"/>
              <a:t> Cloud storage space</a:t>
            </a:r>
          </a:p>
        </p:txBody>
      </p:sp>
    </p:spTree>
    <p:extLst>
      <p:ext uri="{BB962C8B-B14F-4D97-AF65-F5344CB8AC3E}">
        <p14:creationId xmlns:p14="http://schemas.microsoft.com/office/powerpoint/2010/main" val="293372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 of current state of the software</a:t>
            </a:r>
          </a:p>
        </p:txBody>
      </p:sp>
      <p:sp>
        <p:nvSpPr>
          <p:cNvPr id="3" name="Content Placeholder 2"/>
          <p:cNvSpPr>
            <a:spLocks noGrp="1"/>
          </p:cNvSpPr>
          <p:nvPr>
            <p:ph idx="1"/>
          </p:nvPr>
        </p:nvSpPr>
        <p:spPr/>
        <p:txBody>
          <a:bodyPr/>
          <a:lstStyle/>
          <a:p>
            <a:r>
              <a:rPr lang="en-US" dirty="0"/>
              <a:t>This is super important…. So, be sure not to break your code before presentation day. Fork often so that you have backups of working versions of the project.</a:t>
            </a:r>
          </a:p>
          <a:p>
            <a:r>
              <a:rPr lang="en-US" dirty="0"/>
              <a:t>Make sure for the mid-term, and especially the final presentation, you have a working live demo.</a:t>
            </a:r>
          </a:p>
          <a:p>
            <a:r>
              <a:rPr lang="en-US" dirty="0"/>
              <a:t>Your presentation ends with the live demo and afterwards you can ask the audience for questions.  </a:t>
            </a:r>
          </a:p>
        </p:txBody>
      </p:sp>
    </p:spTree>
    <p:extLst>
      <p:ext uri="{BB962C8B-B14F-4D97-AF65-F5344CB8AC3E}">
        <p14:creationId xmlns:p14="http://schemas.microsoft.com/office/powerpoint/2010/main" val="28090604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7081</TotalTime>
  <Words>407</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Trending apps detection Client: N3twork </vt:lpstr>
      <vt:lpstr>Project description</vt:lpstr>
      <vt:lpstr>Technologies Used</vt:lpstr>
      <vt:lpstr>TECHNOLOGIES</vt:lpstr>
      <vt:lpstr>ONE SLIDE: Describe the Semester-long Scrum Process </vt:lpstr>
      <vt:lpstr>More details about the project</vt:lpstr>
      <vt:lpstr>Challenges and triumphs</vt:lpstr>
      <vt:lpstr>Live demo of current state of the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Client: …</dc:title>
  <dc:creator>Sebastian</dc:creator>
  <cp:lastModifiedBy>Ekaterina Mizgireva</cp:lastModifiedBy>
  <cp:revision>23</cp:revision>
  <dcterms:created xsi:type="dcterms:W3CDTF">2016-02-17T03:10:01Z</dcterms:created>
  <dcterms:modified xsi:type="dcterms:W3CDTF">2018-03-11T23:56:23Z</dcterms:modified>
</cp:coreProperties>
</file>