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/>
    <p:restoredTop sz="94682"/>
  </p:normalViewPr>
  <p:slideViewPr>
    <p:cSldViewPr snapToGrid="0" snapToObjects="1">
      <p:cViewPr varScale="1">
        <p:scale>
          <a:sx n="91" d="100"/>
          <a:sy n="91" d="100"/>
        </p:scale>
        <p:origin x="2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CD9EA-8AEB-4844-8043-5B71F565EC0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5E5F90F-2F04-4F93-876E-ED22A65EDAB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/>
            <a:t>Web scrape data from Apple and Android App Stores</a:t>
          </a:r>
        </a:p>
      </dgm:t>
    </dgm:pt>
    <dgm:pt modelId="{B346A14C-670F-4296-8712-294BFED3E052}" type="parTrans" cxnId="{85D72E5E-F9BA-4BDC-B6B4-56503DAAB1D3}">
      <dgm:prSet/>
      <dgm:spPr/>
      <dgm:t>
        <a:bodyPr/>
        <a:lstStyle/>
        <a:p>
          <a:endParaRPr lang="en-US"/>
        </a:p>
      </dgm:t>
    </dgm:pt>
    <dgm:pt modelId="{A063DFF0-AA04-47E3-817B-4714BC1C127E}" type="sibTrans" cxnId="{85D72E5E-F9BA-4BDC-B6B4-56503DAAB1D3}">
      <dgm:prSet/>
      <dgm:spPr/>
      <dgm:t>
        <a:bodyPr/>
        <a:lstStyle/>
        <a:p>
          <a:endParaRPr lang="en-US"/>
        </a:p>
      </dgm:t>
    </dgm:pt>
    <dgm:pt modelId="{C0D76A01-C560-4429-A064-01388819E549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/>
            <a:t>Detect the outlier trending apps</a:t>
          </a:r>
        </a:p>
      </dgm:t>
    </dgm:pt>
    <dgm:pt modelId="{1A6F69A5-D05E-4A93-AAA1-559718549E0B}" type="parTrans" cxnId="{6238A1E2-1ABB-4A57-B394-401EC55CEFB4}">
      <dgm:prSet/>
      <dgm:spPr/>
      <dgm:t>
        <a:bodyPr/>
        <a:lstStyle/>
        <a:p>
          <a:endParaRPr lang="en-US"/>
        </a:p>
      </dgm:t>
    </dgm:pt>
    <dgm:pt modelId="{DBD99031-DCCB-4A35-84D8-AC39674020FF}" type="sibTrans" cxnId="{6238A1E2-1ABB-4A57-B394-401EC55CEFB4}">
      <dgm:prSet/>
      <dgm:spPr/>
      <dgm:t>
        <a:bodyPr/>
        <a:lstStyle/>
        <a:p>
          <a:endParaRPr lang="en-US"/>
        </a:p>
      </dgm:t>
    </dgm:pt>
    <dgm:pt modelId="{0A116F43-F676-48CE-9EC0-F8D2BF45B3F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/>
            <a:t>Message N3TWORK about top trends</a:t>
          </a:r>
        </a:p>
      </dgm:t>
    </dgm:pt>
    <dgm:pt modelId="{07D9DBBE-3644-48D3-83B6-ADD1B82BA75B}" type="parTrans" cxnId="{8925B153-EA63-4550-9A60-397150712DB3}">
      <dgm:prSet/>
      <dgm:spPr/>
      <dgm:t>
        <a:bodyPr/>
        <a:lstStyle/>
        <a:p>
          <a:endParaRPr lang="en-US"/>
        </a:p>
      </dgm:t>
    </dgm:pt>
    <dgm:pt modelId="{06DD6A3F-34B8-4BF7-8B46-AFE4A6C08CEB}" type="sibTrans" cxnId="{8925B153-EA63-4550-9A60-397150712DB3}">
      <dgm:prSet/>
      <dgm:spPr/>
      <dgm:t>
        <a:bodyPr/>
        <a:lstStyle/>
        <a:p>
          <a:endParaRPr lang="en-US"/>
        </a:p>
      </dgm:t>
    </dgm:pt>
    <dgm:pt modelId="{539AA85B-B3E9-594C-B5AF-FE3F125CBAE6}" type="pres">
      <dgm:prSet presAssocID="{551CD9EA-8AEB-4844-8043-5B71F565EC06}" presName="Name0" presStyleCnt="0">
        <dgm:presLayoutVars>
          <dgm:dir/>
          <dgm:resizeHandles val="exact"/>
        </dgm:presLayoutVars>
      </dgm:prSet>
      <dgm:spPr/>
    </dgm:pt>
    <dgm:pt modelId="{8A1741A7-51F6-984C-8B37-88C62C8CD784}" type="pres">
      <dgm:prSet presAssocID="{05E5F90F-2F04-4F93-876E-ED22A65EDAB5}" presName="composite" presStyleCnt="0"/>
      <dgm:spPr/>
    </dgm:pt>
    <dgm:pt modelId="{1136D158-3D2A-B34E-B060-276D09B886A6}" type="pres">
      <dgm:prSet presAssocID="{05E5F90F-2F04-4F93-876E-ED22A65EDAB5}" presName="rect1" presStyleLbl="bgImgPlace1" presStyleIdx="0" presStyleCnt="3" custScaleY="76069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2" b="72"/>
          </a:stretch>
        </a:blipFill>
      </dgm:spPr>
    </dgm:pt>
    <dgm:pt modelId="{B9F7D5FF-8BB3-1449-AAB1-31AD2BB00B14}" type="pres">
      <dgm:prSet presAssocID="{05E5F90F-2F04-4F93-876E-ED22A65EDAB5}" presName="wedgeRectCallout1" presStyleLbl="node1" presStyleIdx="0" presStyleCnt="3">
        <dgm:presLayoutVars>
          <dgm:bulletEnabled val="1"/>
        </dgm:presLayoutVars>
      </dgm:prSet>
      <dgm:spPr/>
    </dgm:pt>
    <dgm:pt modelId="{BDC916F2-7E84-7C4C-8A11-2EC1BCEBD376}" type="pres">
      <dgm:prSet presAssocID="{A063DFF0-AA04-47E3-817B-4714BC1C127E}" presName="sibTrans" presStyleCnt="0"/>
      <dgm:spPr/>
    </dgm:pt>
    <dgm:pt modelId="{D7F10998-1D62-BC4B-8B87-75288A120102}" type="pres">
      <dgm:prSet presAssocID="{C0D76A01-C560-4429-A064-01388819E549}" presName="composite" presStyleCnt="0"/>
      <dgm:spPr/>
    </dgm:pt>
    <dgm:pt modelId="{B4866C32-03D5-7742-A54B-771E5EA9CC0F}" type="pres">
      <dgm:prSet presAssocID="{C0D76A01-C560-4429-A064-01388819E549}" presName="rect1" presStyleLbl="bgImgPlace1" presStyleIdx="1" presStyleCnt="3" custScaleY="7606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3481879-CE65-914A-AD4D-4FD4DBB52D26}" type="pres">
      <dgm:prSet presAssocID="{C0D76A01-C560-4429-A064-01388819E549}" presName="wedgeRectCallout1" presStyleLbl="node1" presStyleIdx="1" presStyleCnt="3">
        <dgm:presLayoutVars>
          <dgm:bulletEnabled val="1"/>
        </dgm:presLayoutVars>
      </dgm:prSet>
      <dgm:spPr/>
    </dgm:pt>
    <dgm:pt modelId="{7CACB7EC-DA11-DA4A-8843-99DF63F1E6B2}" type="pres">
      <dgm:prSet presAssocID="{DBD99031-DCCB-4A35-84D8-AC39674020FF}" presName="sibTrans" presStyleCnt="0"/>
      <dgm:spPr/>
    </dgm:pt>
    <dgm:pt modelId="{FF8BBE05-A56F-8D45-8F94-44DAD95609C8}" type="pres">
      <dgm:prSet presAssocID="{0A116F43-F676-48CE-9EC0-F8D2BF45B3F0}" presName="composite" presStyleCnt="0"/>
      <dgm:spPr/>
    </dgm:pt>
    <dgm:pt modelId="{ADA812D3-C764-4E4C-B079-207937A92A43}" type="pres">
      <dgm:prSet presAssocID="{0A116F43-F676-48CE-9EC0-F8D2BF45B3F0}" presName="rect1" presStyleLbl="bgImgPlace1" presStyleIdx="2" presStyleCnt="3" custScaleY="76069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064D52-F255-494F-B201-A24FDEF7E732}" type="pres">
      <dgm:prSet presAssocID="{0A116F43-F676-48CE-9EC0-F8D2BF45B3F0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8304331B-2373-5A42-89D9-5799980459E5}" type="presOf" srcId="{C0D76A01-C560-4429-A064-01388819E549}" destId="{63481879-CE65-914A-AD4D-4FD4DBB52D26}" srcOrd="0" destOrd="0" presId="urn:microsoft.com/office/officeart/2008/layout/BendingPictureCaptionList"/>
    <dgm:cxn modelId="{B4659E3C-9F77-3244-A8D7-E77BD8281E9E}" type="presOf" srcId="{05E5F90F-2F04-4F93-876E-ED22A65EDAB5}" destId="{B9F7D5FF-8BB3-1449-AAB1-31AD2BB00B14}" srcOrd="0" destOrd="0" presId="urn:microsoft.com/office/officeart/2008/layout/BendingPictureCaptionList"/>
    <dgm:cxn modelId="{8925B153-EA63-4550-9A60-397150712DB3}" srcId="{551CD9EA-8AEB-4844-8043-5B71F565EC06}" destId="{0A116F43-F676-48CE-9EC0-F8D2BF45B3F0}" srcOrd="2" destOrd="0" parTransId="{07D9DBBE-3644-48D3-83B6-ADD1B82BA75B}" sibTransId="{06DD6A3F-34B8-4BF7-8B46-AFE4A6C08CEB}"/>
    <dgm:cxn modelId="{85D72E5E-F9BA-4BDC-B6B4-56503DAAB1D3}" srcId="{551CD9EA-8AEB-4844-8043-5B71F565EC06}" destId="{05E5F90F-2F04-4F93-876E-ED22A65EDAB5}" srcOrd="0" destOrd="0" parTransId="{B346A14C-670F-4296-8712-294BFED3E052}" sibTransId="{A063DFF0-AA04-47E3-817B-4714BC1C127E}"/>
    <dgm:cxn modelId="{8D8B949C-3B01-AF43-B79D-76BCD3026871}" type="presOf" srcId="{551CD9EA-8AEB-4844-8043-5B71F565EC06}" destId="{539AA85B-B3E9-594C-B5AF-FE3F125CBAE6}" srcOrd="0" destOrd="0" presId="urn:microsoft.com/office/officeart/2008/layout/BendingPictureCaptionList"/>
    <dgm:cxn modelId="{A2C038A9-C3FB-394C-82CA-88E42E8916D8}" type="presOf" srcId="{0A116F43-F676-48CE-9EC0-F8D2BF45B3F0}" destId="{7E064D52-F255-494F-B201-A24FDEF7E732}" srcOrd="0" destOrd="0" presId="urn:microsoft.com/office/officeart/2008/layout/BendingPictureCaptionList"/>
    <dgm:cxn modelId="{6238A1E2-1ABB-4A57-B394-401EC55CEFB4}" srcId="{551CD9EA-8AEB-4844-8043-5B71F565EC06}" destId="{C0D76A01-C560-4429-A064-01388819E549}" srcOrd="1" destOrd="0" parTransId="{1A6F69A5-D05E-4A93-AAA1-559718549E0B}" sibTransId="{DBD99031-DCCB-4A35-84D8-AC39674020FF}"/>
    <dgm:cxn modelId="{C6FA52B0-22CC-084E-ABC7-161BFDCE8FC8}" type="presParOf" srcId="{539AA85B-B3E9-594C-B5AF-FE3F125CBAE6}" destId="{8A1741A7-51F6-984C-8B37-88C62C8CD784}" srcOrd="0" destOrd="0" presId="urn:microsoft.com/office/officeart/2008/layout/BendingPictureCaptionList"/>
    <dgm:cxn modelId="{13C919A8-96E4-A447-B834-8AF4D32E09C8}" type="presParOf" srcId="{8A1741A7-51F6-984C-8B37-88C62C8CD784}" destId="{1136D158-3D2A-B34E-B060-276D09B886A6}" srcOrd="0" destOrd="0" presId="urn:microsoft.com/office/officeart/2008/layout/BendingPictureCaptionList"/>
    <dgm:cxn modelId="{001DB6C0-9F28-CC44-B5E8-1A061844AA03}" type="presParOf" srcId="{8A1741A7-51F6-984C-8B37-88C62C8CD784}" destId="{B9F7D5FF-8BB3-1449-AAB1-31AD2BB00B14}" srcOrd="1" destOrd="0" presId="urn:microsoft.com/office/officeart/2008/layout/BendingPictureCaptionList"/>
    <dgm:cxn modelId="{9E66531B-A7FB-A14E-B88B-52C2A2AEC62C}" type="presParOf" srcId="{539AA85B-B3E9-594C-B5AF-FE3F125CBAE6}" destId="{BDC916F2-7E84-7C4C-8A11-2EC1BCEBD376}" srcOrd="1" destOrd="0" presId="urn:microsoft.com/office/officeart/2008/layout/BendingPictureCaptionList"/>
    <dgm:cxn modelId="{416C07C3-80E6-394A-A037-5647A9F533A7}" type="presParOf" srcId="{539AA85B-B3E9-594C-B5AF-FE3F125CBAE6}" destId="{D7F10998-1D62-BC4B-8B87-75288A120102}" srcOrd="2" destOrd="0" presId="urn:microsoft.com/office/officeart/2008/layout/BendingPictureCaptionList"/>
    <dgm:cxn modelId="{FCB6A18A-B9C5-3D4C-9DFC-7A18D17E5FEC}" type="presParOf" srcId="{D7F10998-1D62-BC4B-8B87-75288A120102}" destId="{B4866C32-03D5-7742-A54B-771E5EA9CC0F}" srcOrd="0" destOrd="0" presId="urn:microsoft.com/office/officeart/2008/layout/BendingPictureCaptionList"/>
    <dgm:cxn modelId="{7D681E13-CCB5-9C49-9867-6BF0F18D1D15}" type="presParOf" srcId="{D7F10998-1D62-BC4B-8B87-75288A120102}" destId="{63481879-CE65-914A-AD4D-4FD4DBB52D26}" srcOrd="1" destOrd="0" presId="urn:microsoft.com/office/officeart/2008/layout/BendingPictureCaptionList"/>
    <dgm:cxn modelId="{A0ECCA23-EFA8-6A4B-A3AE-1F366DCF8C15}" type="presParOf" srcId="{539AA85B-B3E9-594C-B5AF-FE3F125CBAE6}" destId="{7CACB7EC-DA11-DA4A-8843-99DF63F1E6B2}" srcOrd="3" destOrd="0" presId="urn:microsoft.com/office/officeart/2008/layout/BendingPictureCaptionList"/>
    <dgm:cxn modelId="{B1273527-A113-F54A-AD4C-CE22FFACC4FB}" type="presParOf" srcId="{539AA85B-B3E9-594C-B5AF-FE3F125CBAE6}" destId="{FF8BBE05-A56F-8D45-8F94-44DAD95609C8}" srcOrd="4" destOrd="0" presId="urn:microsoft.com/office/officeart/2008/layout/BendingPictureCaptionList"/>
    <dgm:cxn modelId="{12B73037-249C-6F42-9081-63C61163831D}" type="presParOf" srcId="{FF8BBE05-A56F-8D45-8F94-44DAD95609C8}" destId="{ADA812D3-C764-4E4C-B079-207937A92A43}" srcOrd="0" destOrd="0" presId="urn:microsoft.com/office/officeart/2008/layout/BendingPictureCaptionList"/>
    <dgm:cxn modelId="{A174839E-A46A-0C45-97B1-196982D51EB9}" type="presParOf" srcId="{FF8BBE05-A56F-8D45-8F94-44DAD95609C8}" destId="{7E064D52-F255-494F-B201-A24FDEF7E73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D158-3D2A-B34E-B060-276D09B886A6}">
      <dsp:nvSpPr>
        <dsp:cNvPr id="0" name=""/>
        <dsp:cNvSpPr/>
      </dsp:nvSpPr>
      <dsp:spPr>
        <a:xfrm>
          <a:off x="0" y="1716240"/>
          <a:ext cx="3681958" cy="224066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72" b="72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7D5FF-8BB3-1449-AAB1-31AD2BB00B14}">
      <dsp:nvSpPr>
        <dsp:cNvPr id="0" name=""/>
        <dsp:cNvSpPr/>
      </dsp:nvSpPr>
      <dsp:spPr>
        <a:xfrm>
          <a:off x="331376" y="4014798"/>
          <a:ext cx="3276943" cy="10309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 scrape data from Apple and Android App Stores</a:t>
          </a:r>
        </a:p>
      </dsp:txBody>
      <dsp:txXfrm>
        <a:off x="331376" y="4014798"/>
        <a:ext cx="3276943" cy="1030948"/>
      </dsp:txXfrm>
    </dsp:sp>
    <dsp:sp modelId="{B4866C32-03D5-7742-A54B-771E5EA9CC0F}">
      <dsp:nvSpPr>
        <dsp:cNvPr id="0" name=""/>
        <dsp:cNvSpPr/>
      </dsp:nvSpPr>
      <dsp:spPr>
        <a:xfrm>
          <a:off x="4050154" y="1716240"/>
          <a:ext cx="3681958" cy="224066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81879-CE65-914A-AD4D-4FD4DBB52D26}">
      <dsp:nvSpPr>
        <dsp:cNvPr id="0" name=""/>
        <dsp:cNvSpPr/>
      </dsp:nvSpPr>
      <dsp:spPr>
        <a:xfrm>
          <a:off x="4381530" y="4014798"/>
          <a:ext cx="3276943" cy="10309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Detect the outlier trending apps</a:t>
          </a:r>
        </a:p>
      </dsp:txBody>
      <dsp:txXfrm>
        <a:off x="4381530" y="4014798"/>
        <a:ext cx="3276943" cy="1030948"/>
      </dsp:txXfrm>
    </dsp:sp>
    <dsp:sp modelId="{ADA812D3-C764-4E4C-B079-207937A92A43}">
      <dsp:nvSpPr>
        <dsp:cNvPr id="0" name=""/>
        <dsp:cNvSpPr/>
      </dsp:nvSpPr>
      <dsp:spPr>
        <a:xfrm>
          <a:off x="8100309" y="1716240"/>
          <a:ext cx="3681958" cy="224066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4D52-F255-494F-B201-A24FDEF7E732}">
      <dsp:nvSpPr>
        <dsp:cNvPr id="0" name=""/>
        <dsp:cNvSpPr/>
      </dsp:nvSpPr>
      <dsp:spPr>
        <a:xfrm>
          <a:off x="8431685" y="4014798"/>
          <a:ext cx="3276943" cy="10309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Message N3TWORK about top trends</a:t>
          </a:r>
        </a:p>
      </dsp:txBody>
      <dsp:txXfrm>
        <a:off x="8431685" y="4014798"/>
        <a:ext cx="3276943" cy="1030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9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EC21AE7-458D-8547-9086-56A4671EB3AF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CA6935-D8AE-184D-A07D-3AA2D7851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15B206-4388-4D10-819B-C643AC4DC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491931"/>
              </p:ext>
            </p:extLst>
          </p:nvPr>
        </p:nvGraphicFramePr>
        <p:xfrm>
          <a:off x="159848" y="96013"/>
          <a:ext cx="11782268" cy="676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2B8754-2382-4674-948B-E0CF8A6EF2CD}"/>
              </a:ext>
            </a:extLst>
          </p:cNvPr>
          <p:cNvSpPr txBox="1"/>
          <p:nvPr/>
        </p:nvSpPr>
        <p:spPr>
          <a:xfrm>
            <a:off x="182880" y="182880"/>
            <a:ext cx="501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BA2ACCA-E48B-0141-B5AD-88017256B52C}"/>
              </a:ext>
            </a:extLst>
          </p:cNvPr>
          <p:cNvSpPr/>
          <p:nvPr/>
        </p:nvSpPr>
        <p:spPr>
          <a:xfrm>
            <a:off x="3953021" y="4346917"/>
            <a:ext cx="437716" cy="57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459DE6D-8712-8444-AA2B-B137D9B5A3E6}"/>
              </a:ext>
            </a:extLst>
          </p:cNvPr>
          <p:cNvSpPr/>
          <p:nvPr/>
        </p:nvSpPr>
        <p:spPr>
          <a:xfrm>
            <a:off x="8005456" y="4346917"/>
            <a:ext cx="437716" cy="57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12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{22DB54AE-D734-434E-8C76-A4384F23417C}tf10001120</Template>
  <TotalTime>106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Balcewicz, Katherine Hane</dc:creator>
  <cp:lastModifiedBy>Balcewicz, Katherine Hane</cp:lastModifiedBy>
  <cp:revision>5</cp:revision>
  <dcterms:created xsi:type="dcterms:W3CDTF">2018-04-04T00:36:51Z</dcterms:created>
  <dcterms:modified xsi:type="dcterms:W3CDTF">2018-04-04T02:23:32Z</dcterms:modified>
</cp:coreProperties>
</file>