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20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0003-8ACE-4AA5-9AB0-8C94329FEF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A98-3B9F-4E34-A782-4A79EB72E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4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0003-8ACE-4AA5-9AB0-8C94329FEF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A98-3B9F-4E34-A782-4A79EB72E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0003-8ACE-4AA5-9AB0-8C94329FEF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A98-3B9F-4E34-A782-4A79EB72E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0003-8ACE-4AA5-9AB0-8C94329FEF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A98-3B9F-4E34-A782-4A79EB72E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5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0003-8ACE-4AA5-9AB0-8C94329FEF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A98-3B9F-4E34-A782-4A79EB72E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4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0003-8ACE-4AA5-9AB0-8C94329FEF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A98-3B9F-4E34-A782-4A79EB72E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6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0003-8ACE-4AA5-9AB0-8C94329FEF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A98-3B9F-4E34-A782-4A79EB72E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8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0003-8ACE-4AA5-9AB0-8C94329FEF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A98-3B9F-4E34-A782-4A79EB72E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9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0003-8ACE-4AA5-9AB0-8C94329FEF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A98-3B9F-4E34-A782-4A79EB72E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0003-8ACE-4AA5-9AB0-8C94329FEF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A98-3B9F-4E34-A782-4A79EB72E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0003-8ACE-4AA5-9AB0-8C94329FEF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A98-3B9F-4E34-A782-4A79EB72E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0003-8ACE-4AA5-9AB0-8C94329FEF9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7A98-3B9F-4E34-A782-4A79EB72E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6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709" y="369455"/>
            <a:ext cx="182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dentifications.txt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1052032" y="738787"/>
            <a:ext cx="794328" cy="1209964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11859" y="369455"/>
            <a:ext cx="121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uery.fasta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3139450" y="738787"/>
            <a:ext cx="794328" cy="1209964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5003" y="369455"/>
            <a:ext cx="19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query-</a:t>
            </a:r>
            <a:r>
              <a:rPr lang="en-US" dirty="0" err="1" smtClean="0"/>
              <a:t>subset.fasta</a:t>
            </a:r>
            <a:endParaRPr lang="en-US" dirty="0"/>
          </a:p>
        </p:txBody>
      </p:sp>
      <p:sp>
        <p:nvSpPr>
          <p:cNvPr id="9" name="Flowchart: Document 8"/>
          <p:cNvSpPr/>
          <p:nvPr/>
        </p:nvSpPr>
        <p:spPr>
          <a:xfrm>
            <a:off x="5682049" y="738787"/>
            <a:ext cx="794328" cy="388049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05039" y="369455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target.fasta</a:t>
            </a:r>
            <a:endParaRPr lang="en-US" dirty="0"/>
          </a:p>
        </p:txBody>
      </p:sp>
      <p:sp>
        <p:nvSpPr>
          <p:cNvPr id="11" name="Flowchart: Document 10"/>
          <p:cNvSpPr/>
          <p:nvPr/>
        </p:nvSpPr>
        <p:spPr>
          <a:xfrm>
            <a:off x="8131091" y="738787"/>
            <a:ext cx="794328" cy="1209964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01715" y="3085008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Blast results.txt/csv</a:t>
            </a:r>
            <a:endParaRPr lang="en-US" dirty="0"/>
          </a:p>
        </p:txBody>
      </p:sp>
      <p:sp>
        <p:nvSpPr>
          <p:cNvPr id="13" name="Flowchart: Document 12"/>
          <p:cNvSpPr/>
          <p:nvPr/>
        </p:nvSpPr>
        <p:spPr>
          <a:xfrm>
            <a:off x="5301876" y="3454340"/>
            <a:ext cx="794328" cy="388049"/>
          </a:xfrm>
          <a:prstGeom prst="flowChartDocumen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73077" y="4304146"/>
            <a:ext cx="30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annotated Blast results.txt/csv</a:t>
            </a:r>
            <a:endParaRPr lang="en-US" dirty="0"/>
          </a:p>
        </p:txBody>
      </p:sp>
      <p:sp>
        <p:nvSpPr>
          <p:cNvPr id="15" name="Flowchart: Document 14"/>
          <p:cNvSpPr/>
          <p:nvPr/>
        </p:nvSpPr>
        <p:spPr>
          <a:xfrm>
            <a:off x="5284885" y="4673478"/>
            <a:ext cx="794328" cy="388049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225964" y="877455"/>
            <a:ext cx="685895" cy="685895"/>
          </a:xfrm>
          <a:prstGeom prst="math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 17"/>
          <p:cNvSpPr/>
          <p:nvPr/>
        </p:nvSpPr>
        <p:spPr>
          <a:xfrm>
            <a:off x="4574986" y="897068"/>
            <a:ext cx="646545" cy="646545"/>
          </a:xfrm>
          <a:prstGeom prst="mathEqual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6696364" y="932811"/>
            <a:ext cx="1347595" cy="2724789"/>
          </a:xfrm>
          <a:prstGeom prst="curved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5561976" y="3924254"/>
            <a:ext cx="240145" cy="484821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70559" y="5200396"/>
            <a:ext cx="313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*only if it is human do/can you proceed to annotated results</a:t>
            </a:r>
            <a:endParaRPr lang="en-US" i="1" dirty="0"/>
          </a:p>
        </p:txBody>
      </p:sp>
      <p:sp>
        <p:nvSpPr>
          <p:cNvPr id="2" name="Rectangle 1"/>
          <p:cNvSpPr/>
          <p:nvPr/>
        </p:nvSpPr>
        <p:spPr>
          <a:xfrm>
            <a:off x="452582" y="184727"/>
            <a:ext cx="3934691" cy="2078182"/>
          </a:xfrm>
          <a:prstGeom prst="rect">
            <a:avLst/>
          </a:prstGeom>
          <a:solidFill>
            <a:schemeClr val="accent1">
              <a:alpha val="1900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61863" y="184727"/>
            <a:ext cx="1389607" cy="2078182"/>
          </a:xfrm>
          <a:prstGeom prst="rect">
            <a:avLst/>
          </a:prstGeom>
          <a:solidFill>
            <a:schemeClr val="accent1">
              <a:alpha val="1900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2627" y="6062133"/>
            <a:ext cx="1093996" cy="777394"/>
          </a:xfrm>
          <a:prstGeom prst="rect">
            <a:avLst/>
          </a:prstGeom>
          <a:solidFill>
            <a:schemeClr val="accent1">
              <a:alpha val="1900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Required inputs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1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Neely</dc:creator>
  <cp:lastModifiedBy>Ben Neely</cp:lastModifiedBy>
  <cp:revision>2</cp:revision>
  <dcterms:created xsi:type="dcterms:W3CDTF">2020-04-28T11:06:01Z</dcterms:created>
  <dcterms:modified xsi:type="dcterms:W3CDTF">2020-05-01T13:04:49Z</dcterms:modified>
</cp:coreProperties>
</file>