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59" r:id="rId14"/>
    <p:sldId id="260" r:id="rId15"/>
    <p:sldId id="258" r:id="rId16"/>
    <p:sldId id="25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DFC0E-1CE8-48F1-9CAA-610EE929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641B3-00E8-4927-9CCB-D10B7142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97C34-13B6-4EBE-87F1-ADFC3CFE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4C6CF-71ED-46CC-99E4-674DF165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1CE30-3FF9-4B95-B291-15DB2579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40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D5B8-07E9-4574-AF1D-3BC8782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5C1484-B2FB-4AAB-81DA-0683365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FAC355-FE51-486B-A981-764EEA0E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8960E-F76C-4CE2-93EC-F917E8EE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4020AD-2D7D-4C2B-A1DD-8318328A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1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4936D2-432F-4A83-B880-1234A5DB4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96F1B3-CC89-43A1-B995-DFC0C959E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E5071-C6A8-4EFC-903F-67934FA3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ED125-8E72-42FC-9FE0-80BB5FB9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69AB7-D3DE-4200-92BA-1D357F45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8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D695C-8B8D-4267-B971-F7C9564D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133BF-0663-41A9-AD00-EC7399DF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E39A0E-2F87-4EC7-800E-48E33C5E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462CDF-21D4-48D2-A8DA-C07BF8FE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8BF04-DF9E-420A-9CBA-E62F128A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04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1D4D5-7680-46ED-B8B4-DA2AEBAF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C09115-1FB3-4D5C-8916-ADAAE4EA7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6A2E2F-8BD7-43A8-A647-AF06AF02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35C6AD-B871-43EC-8EEF-2EF2D57B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C42050-F810-47A2-86DC-D70447A2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1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2F717-1834-4964-86D6-6A4FFE20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FA22E-F353-4D3F-B04B-EAAE6DBC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D60E97-4B12-4FFC-AABB-9D3100C0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8B012E-16BC-4295-843A-4213E720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79DA46-EA49-4A96-970D-C667714A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4EB81A-E169-4028-9482-E5CFA5AB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2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F44A-E862-4CD4-99B5-D793780D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3AF7F1-C850-4602-A96A-13D964CA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F8EA79-C8A7-460C-8932-877EB4124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3777C5-C24E-41A4-9FD2-F5838E10F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636E43-68BA-41AB-9D1E-722920BEA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9E88F4-1EF6-4292-87F1-E0BD79C6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6AC905-868A-4CEF-9364-DE6B5B8F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50C3F2-2676-4D38-98E6-278D198D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57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B647B-9CF0-4B96-8C6C-5796A4B3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CBAED1-F30E-4B67-AC0A-0248B30D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91A163-AE93-4794-B563-E2EC9265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E3BE13-74DD-456C-91C9-3974340F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29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EE4C38-26AC-4FA1-99D2-06635A5B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404F4C-EBB2-42ED-AC9E-54C7FF4C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D4A4A8-3F0F-42E5-A118-0BE0000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62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6852C-73E9-487A-92D6-89F75330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64875-C697-43AD-A2A2-BEECA1DE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66000-0F76-4EAD-8F42-343CE0C53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F45FEC-99C7-422E-B2B8-77A4AD33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1111A-ADAB-4309-BE20-DC84342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D286EE-CCEA-4143-AA8B-1B58A166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61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04F61-2E2F-4A3D-871B-4DD5C868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4273A4-0628-4BBC-9162-EC53322F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0A7C38-8CD1-457A-A5E2-C8ACA27B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D44C6E-93CC-4335-99BC-EE6F29CA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77B316-B2AB-43ED-B3E4-F0750CB3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03E76B-7C91-4A73-9A13-99E2F5AC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95C2A7-14D6-4E7D-8280-3953ABC9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69E4FF-C034-4F86-8B06-42085F7E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9004A-A4AE-4F68-87DC-21B8D51C9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017F-DB36-46F3-8CCD-D1621F4D3C71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5A8565-E954-47BA-971A-AB16D234A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EF8B5-2DCE-4C11-9599-D2F0F1FB6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512-1C19-4EDA-9604-1EF10366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13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3E1B6C-A40F-4809-AA76-7A9AE51D7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2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F3EBAED9-B28C-4E51-8E8F-72A8C95C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3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2ED4C4A-9745-4E77-A764-7B16A091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CC47D9A-F87A-4169-9405-13C632757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B53F4E-9266-4563-AD62-FD728FE0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07FF667-EBFB-439E-8FF9-42788279F604}"/>
              </a:ext>
            </a:extLst>
          </p:cNvPr>
          <p:cNvSpPr txBox="1"/>
          <p:nvPr/>
        </p:nvSpPr>
        <p:spPr>
          <a:xfrm>
            <a:off x="662359" y="3046416"/>
            <a:ext cx="543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u="sng" dirty="0">
                <a:solidFill>
                  <a:schemeClr val="bg1"/>
                </a:solidFill>
                <a:effectLst/>
                <a:latin typeface="az_ea_font"/>
              </a:rPr>
              <a:t>https://sustabil.azurewebsites.net</a:t>
            </a:r>
            <a:endParaRPr lang="pt-BR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A174729-B8C1-4AC3-811E-68534D774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6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BA80ADAC-7708-4E7A-B11E-FFB01AE4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9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A068595-15C9-45FF-BDD2-99059E23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9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E68D9A7-A8C1-4C5E-B876-DD6B908E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6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209C6C-65F8-4C73-A222-271AEDCBB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7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112633C-BB71-42CC-87D2-C0978001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8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631CA00-6A2F-410F-BA19-124A50E32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1C8115F6-29FF-4A22-AA11-1A6FB31FD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3D9938C3-F257-4C93-8408-88F06B1F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3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abela&#10;&#10;Descrição gerada automaticamente">
            <a:extLst>
              <a:ext uri="{FF2B5EF4-FFF2-40B4-BE49-F238E27FC236}">
                <a16:creationId xmlns:a16="http://schemas.microsoft.com/office/drawing/2014/main" id="{147706DA-2270-4D45-AC08-7A322624F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58655EF-6151-4D8D-A284-C3A02E00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78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A0A0A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az_ea_font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MALLASEN MAZURKIEVIZ .</dc:creator>
  <cp:lastModifiedBy>Lucas</cp:lastModifiedBy>
  <cp:revision>8</cp:revision>
  <dcterms:created xsi:type="dcterms:W3CDTF">2020-12-09T19:03:08Z</dcterms:created>
  <dcterms:modified xsi:type="dcterms:W3CDTF">2020-12-11T15:18:43Z</dcterms:modified>
</cp:coreProperties>
</file>