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9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ustabil@bandtec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stabil@bandtec.com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rello.com/b/rW7Jmab2/arduino-simulador-de-sensores" TargetMode="External"/><Relationship Id="rId5" Type="http://schemas.openxmlformats.org/officeDocument/2006/relationships/hyperlink" Target="https://trello.com/b/CPmBase7/banco-de-dados" TargetMode="External"/><Relationship Id="rId4" Type="http://schemas.openxmlformats.org/officeDocument/2006/relationships/hyperlink" Target="https://trello.com/b/gkREIOhE/pagina-web-instituciona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820" y="4369525"/>
            <a:ext cx="4805691" cy="838831"/>
          </a:xfrm>
        </p:spPr>
        <p:txBody>
          <a:bodyPr anchor="b">
            <a:noAutofit/>
          </a:bodyPr>
          <a:lstStyle/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Mallasen</a:t>
            </a:r>
            <a:endParaRPr lang="pt-BR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Wesley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 Souza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Ferreira</a:t>
            </a:r>
          </a:p>
        </p:txBody>
      </p:sp>
      <p:sp>
        <p:nvSpPr>
          <p:cNvPr id="4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C375E58-A4C3-4BD5-A76F-E5C4593A0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r="18292" b="-1"/>
          <a:stretch/>
        </p:blipFill>
        <p:spPr>
          <a:xfrm>
            <a:off x="-313508" y="680336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" y="1070657"/>
            <a:ext cx="5850009" cy="5005678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D4B0EC7-BD92-4084-B94F-0FC8F820C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6161942" y="1070657"/>
            <a:ext cx="6030058" cy="4977480"/>
          </a:xfrm>
          <a:prstGeom prst="rect">
            <a:avLst/>
          </a:prstGeom>
        </p:spPr>
      </p:pic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80E95F8-3762-4732-8D82-59E7D5804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93" y="-690286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5C079E03-4E25-4145-9EA8-B9C905072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344" y="-716412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8D83633-1111-417D-9A8F-8F1F1FC94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15" y="-775973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2957950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CE80B17E-C787-4ECE-83CB-9EA332C30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93" y="-723447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33941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2" y="316165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034" y="3853514"/>
            <a:ext cx="5201766" cy="19869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4C93AA-5C02-4E55-A56D-BA4F880E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05913"/>
            <a:ext cx="4112506" cy="1986942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B7B82D7A-4DDD-4738-8D8E-DCA321EAF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116" y="-784123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Custos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1826CF8-BCD7-4663-9B82-5EDDE9F22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003" y="1530672"/>
            <a:ext cx="5322570" cy="43778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b="1"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17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1700"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1700"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17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7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sustabil@bandtec.com.br</a:t>
            </a:r>
            <a:endParaRPr lang="pt-BR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42BB049A-EAEE-42E0-8641-401EFBEB2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" b="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48230" y="1070657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23829BC-A73D-4644-AC4A-F0509B4B2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93" y="-690286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22267A60-138D-4F3B-91C9-1DE09DEE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192" y="-772180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pt-BR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D8A4D32-933F-4F17-8E68-BBFC04FA24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r="18292" b="-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57E29858-6C84-401F-83AC-131049D70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93" y="-690286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27" y="3135997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698005" y="2947882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064" y="2947883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DA44049-B116-4CD7-B9A3-6A603B1207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93" y="-690286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Backlog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55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D620E2DC-7A47-469C-80DD-AF5F5CFA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2" y="803049"/>
            <a:ext cx="3003943" cy="2470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9" b="-3"/>
          <a:stretch/>
        </p:blipFill>
        <p:spPr>
          <a:xfrm>
            <a:off x="804672" y="3792329"/>
            <a:ext cx="3026663" cy="1776430"/>
          </a:xfrm>
          <a:prstGeom prst="rect">
            <a:avLst/>
          </a:prstGeom>
          <a:effec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5116880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2000"/>
              <a:t>: </a:t>
            </a:r>
            <a:r>
              <a:rPr lang="en-US" sz="2000">
                <a:hlinkClick r:id="rId4"/>
              </a:rPr>
              <a:t>https://trello.com/b/gkREIOhE/pagina-web-institucional#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Backlog do Banco de Dados: </a:t>
            </a:r>
            <a:r>
              <a:rPr lang="en-US" sz="2000">
                <a:hlinkClick r:id="rId5"/>
              </a:rPr>
              <a:t>https://trello.com/b/CPmBase7/banco-de-dados#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Backlog do Simulador de Sensores: </a:t>
            </a:r>
            <a:r>
              <a:rPr lang="en-US" sz="2000">
                <a:hlinkClick r:id="rId6"/>
              </a:rPr>
              <a:t>https://trello.com/b/rW7Jmab2/arduino-simulador-de-sensores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Onde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verificar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55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22"/>
          <a:stretch/>
        </p:blipFill>
        <p:spPr>
          <a:xfrm>
            <a:off x="6245570" y="2745272"/>
            <a:ext cx="5276732" cy="329184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E630BE60-F2D9-4CF4-8C6D-95F4CAC8C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7" r="1" b="12427"/>
          <a:stretch/>
        </p:blipFill>
        <p:spPr>
          <a:xfrm>
            <a:off x="321564" y="2745272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310DEDBF-BB7C-431B-A1FF-970D4FADA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93" y="-690286"/>
            <a:ext cx="3102365" cy="2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Contexto</vt:lpstr>
      <vt:lpstr>Apresentação do PowerPoint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MALLASEN MAZURKIEVIZ</dc:creator>
  <cp:lastModifiedBy>FELIPE MALLASEN MAZURKIEVIZ</cp:lastModifiedBy>
  <cp:revision>1</cp:revision>
  <dcterms:created xsi:type="dcterms:W3CDTF">2020-09-30T15:55:41Z</dcterms:created>
  <dcterms:modified xsi:type="dcterms:W3CDTF">2020-09-30T15:56:31Z</dcterms:modified>
</cp:coreProperties>
</file>