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2" r:id="rId7"/>
    <p:sldId id="272" r:id="rId8"/>
    <p:sldId id="260" r:id="rId9"/>
    <p:sldId id="263" r:id="rId10"/>
    <p:sldId id="268" r:id="rId11"/>
    <p:sldId id="273" r:id="rId12"/>
    <p:sldId id="269" r:id="rId13"/>
    <p:sldId id="266" r:id="rId14"/>
    <p:sldId id="267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ustabil@bandtec.com.br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kREIOhE/pagina-web-institucio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rello.com/b/rW7Jmab2/arduino-simulador-de-sensores" TargetMode="External"/><Relationship Id="rId4" Type="http://schemas.openxmlformats.org/officeDocument/2006/relationships/hyperlink" Target="https://trello.com/b/CPmBase7/banco-de-dad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90230C0-B25E-48E0-A50E-1492A0D2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EA93DF-9609-4623-BA66-B7E60CA1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7" y="1070657"/>
            <a:ext cx="5850009" cy="5005678"/>
          </a:xfrm>
          <a:prstGeom prst="rect">
            <a:avLst/>
          </a:prstGeom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D4B0EC7-BD92-4084-B94F-0FC8F820C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6161942" y="1070657"/>
            <a:ext cx="6030058" cy="49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9846-F68F-4F1C-8EFB-49E16F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3625949" y="310360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istema de Financeiro | Sistema de Gestão | BlueFocus Software">
            <a:extLst>
              <a:ext uri="{FF2B5EF4-FFF2-40B4-BE49-F238E27FC236}">
                <a16:creationId xmlns:a16="http://schemas.microsoft.com/office/drawing/2014/main" id="{1F6B3A44-3D0A-47A6-B0F4-9BFD06D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001"/>
            <a:ext cx="2787749" cy="27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5325FA-8557-4D77-B0C8-4653C4AD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0574D9-EC53-4982-9565-D07A775E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2" y="316165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44951E-9229-41A9-960B-45E58B2A2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9344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AA5E581-82DA-4C80-95EE-CA868C15F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034" y="3853514"/>
            <a:ext cx="5201766" cy="19869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4C93AA-5C02-4E55-A56D-BA4F880E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005913"/>
            <a:ext cx="4112506" cy="198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477" y="92655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14E8B6-392A-4C5B-BF9E-8118C887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48230" y="1070657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C5624A-A732-4D3A-B827-542A9AEBD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35213D-879D-49E6-B589-EDD17C13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19087"/>
            <a:ext cx="5645616" cy="4379380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8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27" y="3135997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698005" y="2947882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064" y="2947883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77585" y="2035278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pic>
        <p:nvPicPr>
          <p:cNvPr id="3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A8E67DDB-70AC-4143-9C99-B6563E9E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30" y="179769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66A96C28-C9C0-4906-AD34-CC7B2165A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30" y="195009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580CA3-C4A8-48EE-8329-D7B6949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Backlog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62C9DF-18F2-48EE-AA9E-93A3426B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7430153" y="2516776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</a:t>
            </a:r>
            <a:r>
              <a:rPr lang="en-US" sz="1900" dirty="0"/>
              <a:t>: </a:t>
            </a:r>
            <a:r>
              <a:rPr lang="en-US" sz="1900" dirty="0">
                <a:hlinkClick r:id="rId3"/>
              </a:rPr>
              <a:t>https://trello.com/b/gkREIOhE/pagina-web-institucional#</a:t>
            </a: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Backlog do Banco de Dados: </a:t>
            </a:r>
            <a:r>
              <a:rPr lang="en-US" sz="1900" dirty="0">
                <a:hlinkClick r:id="rId4"/>
              </a:rPr>
              <a:t>https://trello.com/b/CPmBase7/banco-de-dados#</a:t>
            </a: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Backlog do </a:t>
            </a:r>
            <a:r>
              <a:rPr lang="en-US" sz="1900" dirty="0" err="1"/>
              <a:t>Simulador</a:t>
            </a:r>
            <a:r>
              <a:rPr lang="en-US" sz="1900" dirty="0"/>
              <a:t> de </a:t>
            </a:r>
            <a:r>
              <a:rPr lang="en-US" sz="1900" dirty="0" err="1"/>
              <a:t>Sensores</a:t>
            </a:r>
            <a:r>
              <a:rPr lang="en-US" sz="1900" dirty="0"/>
              <a:t>: </a:t>
            </a:r>
            <a:r>
              <a:rPr lang="en-US" sz="1900" dirty="0">
                <a:hlinkClick r:id="rId5"/>
              </a:rPr>
              <a:t>https://trello.com/b/rW7Jmab2/arduino-simulador-de-sensores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0C2BFC19-2020-4662-A843-CC5FA82B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277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Apresentação do PowerPoint</vt:lpstr>
      <vt:lpstr>Surgimento da Sustabil</vt:lpstr>
      <vt:lpstr>Solução do Problema</vt:lpstr>
      <vt:lpstr>Onde os dados são armazenados?</vt:lpstr>
      <vt:lpstr>Backlog</vt:lpstr>
      <vt:lpstr>Onde verificar?</vt:lpstr>
      <vt:lpstr>Apresentação do PowerPoint</vt:lpstr>
      <vt:lpstr>Apresentação do PowerPoint</vt:lpstr>
      <vt:lpstr>Simulador Financeiro</vt:lpstr>
      <vt:lpstr>Apresentação do PowerPoint</vt:lpstr>
      <vt:lpstr>Apresentação do PowerPoint</vt:lpstr>
      <vt:lpstr>Apresentação do PowerPoint</vt:lpstr>
      <vt:lpstr>Custos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Anderson Mariano</cp:lastModifiedBy>
  <cp:revision>2</cp:revision>
  <dcterms:created xsi:type="dcterms:W3CDTF">2020-09-22T14:32:25Z</dcterms:created>
  <dcterms:modified xsi:type="dcterms:W3CDTF">2020-09-23T03:07:15Z</dcterms:modified>
</cp:coreProperties>
</file>