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84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17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8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76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30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90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67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00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4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20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6029-D1DD-4E40-AE80-C6C021CDF961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1528-F7D5-4859-A00D-50508A350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Inteligência Artificial</a:t>
            </a:r>
            <a:endParaRPr lang="pt-BR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1743" y="3519715"/>
            <a:ext cx="10428514" cy="325596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1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Anderson  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Steuernagel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Menegassi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9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Limitações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Poucos dados para análise de depressão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Muitas variáveis importantes com dados iguais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Limitação de região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variáveis que poderiam aumentar a chance de depressão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23255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30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E MOTIVAÇÃO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Doença do século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Relacionado à nós estudantes</a:t>
            </a:r>
          </a:p>
        </p:txBody>
      </p:sp>
    </p:spTree>
    <p:extLst>
      <p:ext uri="{BB962C8B-B14F-4D97-AF65-F5344CB8AC3E}">
        <p14:creationId xmlns:p14="http://schemas.microsoft.com/office/powerpoint/2010/main" val="21023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7469" y="1512117"/>
            <a:ext cx="10515600" cy="643255"/>
          </a:xfrm>
        </p:spPr>
        <p:txBody>
          <a:bodyPr/>
          <a:lstStyle/>
          <a:p>
            <a:r>
              <a:rPr 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2403567"/>
            <a:ext cx="69603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    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Depressão</a:t>
            </a:r>
          </a:p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Se já pensou em se suicidar</a:t>
            </a:r>
          </a:p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Pressão acadêmica</a:t>
            </a:r>
          </a:p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Histórico familiar</a:t>
            </a:r>
          </a:p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Horas de estudo</a:t>
            </a:r>
          </a:p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Nota média na faculdade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6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Limpeza e engenharia de atributos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Remover as colunas que possuem muitos dados iguais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Conversão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texto para numérico: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Normalização dos dados para ficar entre 0 à 1: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Substituição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cidades com poucos registros para “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outras_cidades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Adição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uma nova coluna: Área de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Preenchimento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dados na variável de Estresse financeiro, com os valores médios.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do 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get_dummies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transformação das variáveis categóricas para variáveis numéricas.</a:t>
            </a:r>
            <a:r>
              <a:rPr lang="pt-BR" dirty="0">
                <a:solidFill>
                  <a:schemeClr val="bg1"/>
                </a:solidFill>
              </a:rPr>
              <a:t>  </a:t>
            </a:r>
            <a:r>
              <a:rPr lang="pt-BR" dirty="0"/>
              <a:t> 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77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Vazamento de dados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Retirado a variável depressão para treinamento.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Divisão de treino e teste:</a:t>
            </a:r>
          </a:p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treino e 20% de teste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1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Testados</a:t>
            </a:r>
            <a:r>
              <a:rPr lang="pt-BR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03111"/>
            <a:ext cx="10515600" cy="5176066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  <a:p>
            <a:pPr fontAlgn="base">
              <a:lnSpc>
                <a:spcPct val="100000"/>
              </a:lnSpc>
            </a:pP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Aft>
                <a:spcPts val="1200"/>
              </a:spcAft>
            </a:pP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Aft>
                <a:spcPts val="1200"/>
              </a:spcAft>
            </a:pP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Aft>
                <a:spcPts val="1200"/>
              </a:spcAft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endParaRPr lang="pt-BR" sz="44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Acurácia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Aft>
                <a:spcPts val="1200"/>
              </a:spcAft>
              <a:buNone/>
            </a:pPr>
            <a:endParaRPr lang="pt-B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8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07979"/>
              </p:ext>
            </p:extLst>
          </p:nvPr>
        </p:nvGraphicFramePr>
        <p:xfrm>
          <a:off x="838199" y="1825625"/>
          <a:ext cx="10317481" cy="3322320"/>
        </p:xfrm>
        <a:graphic>
          <a:graphicData uri="http://schemas.openxmlformats.org/drawingml/2006/table">
            <a:tbl>
              <a:tblPr/>
              <a:tblGrid>
                <a:gridCol w="6534404">
                  <a:extLst>
                    <a:ext uri="{9D8B030D-6E8A-4147-A177-3AD203B41FA5}">
                      <a16:colId xmlns:a16="http://schemas.microsoft.com/office/drawing/2014/main" val="1184453723"/>
                    </a:ext>
                  </a:extLst>
                </a:gridCol>
                <a:gridCol w="3783077">
                  <a:extLst>
                    <a:ext uri="{9D8B030D-6E8A-4147-A177-3AD203B41FA5}">
                      <a16:colId xmlns:a16="http://schemas.microsoft.com/office/drawing/2014/main" val="266263565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Modelo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Acurácia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326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Random</a:t>
                      </a:r>
                      <a:r>
                        <a:rPr lang="pt-BR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Forest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0.8404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06296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Bagging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0.8355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3719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AdaBoost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0.8484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44658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Gradient</a:t>
                      </a:r>
                      <a:r>
                        <a:rPr lang="pt-BR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Boosting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0.8464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7809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0.8466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829" marR="333829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492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175656" y="2889182"/>
            <a:ext cx="10006149" cy="522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175656" y="2309722"/>
            <a:ext cx="10006149" cy="522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1175656" y="3448935"/>
            <a:ext cx="10006149" cy="522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1175656" y="4002314"/>
            <a:ext cx="10006149" cy="522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1175656" y="4535941"/>
            <a:ext cx="10006149" cy="522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175657" y="5121819"/>
            <a:ext cx="10006149" cy="522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3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confusão da 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9972" y="1690688"/>
            <a:ext cx="4792056" cy="41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9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 mais importantes - </a:t>
            </a:r>
            <a:r>
              <a:rPr lang="pt-B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5362"/>
            <a:ext cx="10630989" cy="5228318"/>
          </a:xfrm>
        </p:spPr>
      </p:pic>
    </p:spTree>
    <p:extLst>
      <p:ext uri="{BB962C8B-B14F-4D97-AF65-F5344CB8AC3E}">
        <p14:creationId xmlns:p14="http://schemas.microsoft.com/office/powerpoint/2010/main" val="1818944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223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Inteligência Artificial</vt:lpstr>
      <vt:lpstr>CONTEXTO E MOTIVAÇÃO</vt:lpstr>
      <vt:lpstr>Dados</vt:lpstr>
      <vt:lpstr>Limpeza e engenharia de atributos</vt:lpstr>
      <vt:lpstr> Vazamento de dados</vt:lpstr>
      <vt:lpstr>Algoritmos Testados </vt:lpstr>
      <vt:lpstr>Resultados</vt:lpstr>
      <vt:lpstr>Matriz de confusão da AdaBoost</vt:lpstr>
      <vt:lpstr>Variáveis mais importantes - AdaBoost</vt:lpstr>
      <vt:lpstr>Limitações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Usuario</dc:creator>
  <cp:lastModifiedBy>Usuario</cp:lastModifiedBy>
  <cp:revision>6</cp:revision>
  <dcterms:created xsi:type="dcterms:W3CDTF">2025-09-21T17:32:28Z</dcterms:created>
  <dcterms:modified xsi:type="dcterms:W3CDTF">2025-09-21T18:25:20Z</dcterms:modified>
</cp:coreProperties>
</file>