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87"/>
    <p:restoredTop sz="66872"/>
  </p:normalViewPr>
  <p:slideViewPr>
    <p:cSldViewPr snapToGrid="0" snapToObjects="1">
      <p:cViewPr varScale="1">
        <p:scale>
          <a:sx n="82" d="100"/>
          <a:sy n="82" d="100"/>
        </p:scale>
        <p:origin x="1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80F725-F64C-4D61-AD43-526ABBDA1E5A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D10B0D3-6327-46D9-9D31-E7D7AABF73AF}">
      <dgm:prSet/>
      <dgm:spPr/>
      <dgm:t>
        <a:bodyPr/>
        <a:lstStyle/>
        <a:p>
          <a:r>
            <a:rPr lang="en-US"/>
            <a:t>Displacement Scenario.</a:t>
          </a:r>
        </a:p>
      </dgm:t>
    </dgm:pt>
    <dgm:pt modelId="{2819E33A-57F7-4AD3-A18D-FB852573D486}" type="parTrans" cxnId="{687CBDF7-B865-4680-A2B6-7A1CFAE3B61D}">
      <dgm:prSet/>
      <dgm:spPr/>
      <dgm:t>
        <a:bodyPr/>
        <a:lstStyle/>
        <a:p>
          <a:endParaRPr lang="en-US"/>
        </a:p>
      </dgm:t>
    </dgm:pt>
    <dgm:pt modelId="{98707FE5-4358-40A8-9669-EE76306DF89E}" type="sibTrans" cxnId="{687CBDF7-B865-4680-A2B6-7A1CFAE3B61D}">
      <dgm:prSet/>
      <dgm:spPr/>
      <dgm:t>
        <a:bodyPr/>
        <a:lstStyle/>
        <a:p>
          <a:endParaRPr lang="en-US"/>
        </a:p>
      </dgm:t>
    </dgm:pt>
    <dgm:pt modelId="{35DA4403-4800-40B0-B67B-D3579CCD342C}">
      <dgm:prSet/>
      <dgm:spPr/>
      <dgm:t>
        <a:bodyPr/>
        <a:lstStyle/>
        <a:p>
          <a:r>
            <a:rPr lang="en-US"/>
            <a:t>Insertion Scenario.</a:t>
          </a:r>
        </a:p>
      </dgm:t>
    </dgm:pt>
    <dgm:pt modelId="{E364BBDF-CB37-47F6-8305-9728B347D6F1}" type="parTrans" cxnId="{6585D723-A582-45F7-8083-B395D1C6EE60}">
      <dgm:prSet/>
      <dgm:spPr/>
      <dgm:t>
        <a:bodyPr/>
        <a:lstStyle/>
        <a:p>
          <a:endParaRPr lang="en-US"/>
        </a:p>
      </dgm:t>
    </dgm:pt>
    <dgm:pt modelId="{E12156F2-401C-4CEB-8AAF-12048D43081C}" type="sibTrans" cxnId="{6585D723-A582-45F7-8083-B395D1C6EE60}">
      <dgm:prSet/>
      <dgm:spPr/>
      <dgm:t>
        <a:bodyPr/>
        <a:lstStyle/>
        <a:p>
          <a:endParaRPr lang="en-US"/>
        </a:p>
      </dgm:t>
    </dgm:pt>
    <dgm:pt modelId="{BD392BB3-E2DE-4B4D-AC69-8E4933237781}">
      <dgm:prSet/>
      <dgm:spPr/>
      <dgm:t>
        <a:bodyPr/>
        <a:lstStyle/>
        <a:p>
          <a:r>
            <a:rPr lang="en-US"/>
            <a:t>Suppression Scenario.</a:t>
          </a:r>
        </a:p>
      </dgm:t>
    </dgm:pt>
    <dgm:pt modelId="{7E614C3A-F544-4E63-AAD9-27B9E7B7A37E}" type="parTrans" cxnId="{BE3A977F-D8F1-45FA-84BD-A6646502DA58}">
      <dgm:prSet/>
      <dgm:spPr/>
      <dgm:t>
        <a:bodyPr/>
        <a:lstStyle/>
        <a:p>
          <a:endParaRPr lang="en-US"/>
        </a:p>
      </dgm:t>
    </dgm:pt>
    <dgm:pt modelId="{AEC44159-0DBC-40DE-A448-9C14BAB6B184}" type="sibTrans" cxnId="{BE3A977F-D8F1-45FA-84BD-A6646502DA58}">
      <dgm:prSet/>
      <dgm:spPr/>
      <dgm:t>
        <a:bodyPr/>
        <a:lstStyle/>
        <a:p>
          <a:endParaRPr lang="en-US"/>
        </a:p>
      </dgm:t>
    </dgm:pt>
    <dgm:pt modelId="{F8E5E9E8-3F97-D04F-B82D-E45BDBBFD8F1}" type="pres">
      <dgm:prSet presAssocID="{3D80F725-F64C-4D61-AD43-526ABBDA1E5A}" presName="diagram" presStyleCnt="0">
        <dgm:presLayoutVars>
          <dgm:dir/>
          <dgm:resizeHandles val="exact"/>
        </dgm:presLayoutVars>
      </dgm:prSet>
      <dgm:spPr/>
    </dgm:pt>
    <dgm:pt modelId="{00E754A7-89A6-DB43-A6EF-2882EFDE3259}" type="pres">
      <dgm:prSet presAssocID="{2D10B0D3-6327-46D9-9D31-E7D7AABF73AF}" presName="node" presStyleLbl="node1" presStyleIdx="0" presStyleCnt="3">
        <dgm:presLayoutVars>
          <dgm:bulletEnabled val="1"/>
        </dgm:presLayoutVars>
      </dgm:prSet>
      <dgm:spPr/>
    </dgm:pt>
    <dgm:pt modelId="{46925FA0-8E61-4640-BF24-F7BA9597B4D3}" type="pres">
      <dgm:prSet presAssocID="{98707FE5-4358-40A8-9669-EE76306DF89E}" presName="sibTrans" presStyleCnt="0"/>
      <dgm:spPr/>
    </dgm:pt>
    <dgm:pt modelId="{0CA1DB25-FEA5-8E4D-9945-CEE05BC4D3D4}" type="pres">
      <dgm:prSet presAssocID="{35DA4403-4800-40B0-B67B-D3579CCD342C}" presName="node" presStyleLbl="node1" presStyleIdx="1" presStyleCnt="3">
        <dgm:presLayoutVars>
          <dgm:bulletEnabled val="1"/>
        </dgm:presLayoutVars>
      </dgm:prSet>
      <dgm:spPr/>
    </dgm:pt>
    <dgm:pt modelId="{940ADCC9-F164-0646-A3C3-0972FB501A0D}" type="pres">
      <dgm:prSet presAssocID="{E12156F2-401C-4CEB-8AAF-12048D43081C}" presName="sibTrans" presStyleCnt="0"/>
      <dgm:spPr/>
    </dgm:pt>
    <dgm:pt modelId="{E71CA69C-7DDB-F240-A110-1A7A684D424B}" type="pres">
      <dgm:prSet presAssocID="{BD392BB3-E2DE-4B4D-AC69-8E4933237781}" presName="node" presStyleLbl="node1" presStyleIdx="2" presStyleCnt="3">
        <dgm:presLayoutVars>
          <dgm:bulletEnabled val="1"/>
        </dgm:presLayoutVars>
      </dgm:prSet>
      <dgm:spPr/>
    </dgm:pt>
  </dgm:ptLst>
  <dgm:cxnLst>
    <dgm:cxn modelId="{6585D723-A582-45F7-8083-B395D1C6EE60}" srcId="{3D80F725-F64C-4D61-AD43-526ABBDA1E5A}" destId="{35DA4403-4800-40B0-B67B-D3579CCD342C}" srcOrd="1" destOrd="0" parTransId="{E364BBDF-CB37-47F6-8305-9728B347D6F1}" sibTransId="{E12156F2-401C-4CEB-8AAF-12048D43081C}"/>
    <dgm:cxn modelId="{CF88C236-E50E-8840-AE14-3B7308C80A1A}" type="presOf" srcId="{35DA4403-4800-40B0-B67B-D3579CCD342C}" destId="{0CA1DB25-FEA5-8E4D-9945-CEE05BC4D3D4}" srcOrd="0" destOrd="0" presId="urn:microsoft.com/office/officeart/2005/8/layout/default"/>
    <dgm:cxn modelId="{BE3A977F-D8F1-45FA-84BD-A6646502DA58}" srcId="{3D80F725-F64C-4D61-AD43-526ABBDA1E5A}" destId="{BD392BB3-E2DE-4B4D-AC69-8E4933237781}" srcOrd="2" destOrd="0" parTransId="{7E614C3A-F544-4E63-AAD9-27B9E7B7A37E}" sibTransId="{AEC44159-0DBC-40DE-A448-9C14BAB6B184}"/>
    <dgm:cxn modelId="{66B85FAA-5D5C-C04D-8992-6B942DF70F8C}" type="presOf" srcId="{BD392BB3-E2DE-4B4D-AC69-8E4933237781}" destId="{E71CA69C-7DDB-F240-A110-1A7A684D424B}" srcOrd="0" destOrd="0" presId="urn:microsoft.com/office/officeart/2005/8/layout/default"/>
    <dgm:cxn modelId="{8E8A6BB5-0235-0D41-85CB-3A4262AD7DA3}" type="presOf" srcId="{2D10B0D3-6327-46D9-9D31-E7D7AABF73AF}" destId="{00E754A7-89A6-DB43-A6EF-2882EFDE3259}" srcOrd="0" destOrd="0" presId="urn:microsoft.com/office/officeart/2005/8/layout/default"/>
    <dgm:cxn modelId="{488051C6-8F6C-3043-805A-D8BA37695B3B}" type="presOf" srcId="{3D80F725-F64C-4D61-AD43-526ABBDA1E5A}" destId="{F8E5E9E8-3F97-D04F-B82D-E45BDBBFD8F1}" srcOrd="0" destOrd="0" presId="urn:microsoft.com/office/officeart/2005/8/layout/default"/>
    <dgm:cxn modelId="{687CBDF7-B865-4680-A2B6-7A1CFAE3B61D}" srcId="{3D80F725-F64C-4D61-AD43-526ABBDA1E5A}" destId="{2D10B0D3-6327-46D9-9D31-E7D7AABF73AF}" srcOrd="0" destOrd="0" parTransId="{2819E33A-57F7-4AD3-A18D-FB852573D486}" sibTransId="{98707FE5-4358-40A8-9669-EE76306DF89E}"/>
    <dgm:cxn modelId="{51DAB3C0-F80C-344E-A5A0-E8D581875CA3}" type="presParOf" srcId="{F8E5E9E8-3F97-D04F-B82D-E45BDBBFD8F1}" destId="{00E754A7-89A6-DB43-A6EF-2882EFDE3259}" srcOrd="0" destOrd="0" presId="urn:microsoft.com/office/officeart/2005/8/layout/default"/>
    <dgm:cxn modelId="{67FE3BBC-5B67-434D-B577-5443657A307E}" type="presParOf" srcId="{F8E5E9E8-3F97-D04F-B82D-E45BDBBFD8F1}" destId="{46925FA0-8E61-4640-BF24-F7BA9597B4D3}" srcOrd="1" destOrd="0" presId="urn:microsoft.com/office/officeart/2005/8/layout/default"/>
    <dgm:cxn modelId="{ADFB426C-B3C7-D949-9280-D9E3D64F7532}" type="presParOf" srcId="{F8E5E9E8-3F97-D04F-B82D-E45BDBBFD8F1}" destId="{0CA1DB25-FEA5-8E4D-9945-CEE05BC4D3D4}" srcOrd="2" destOrd="0" presId="urn:microsoft.com/office/officeart/2005/8/layout/default"/>
    <dgm:cxn modelId="{341EACA3-D056-1547-91E6-0EB50EEB9DBB}" type="presParOf" srcId="{F8E5E9E8-3F97-D04F-B82D-E45BDBBFD8F1}" destId="{940ADCC9-F164-0646-A3C3-0972FB501A0D}" srcOrd="3" destOrd="0" presId="urn:microsoft.com/office/officeart/2005/8/layout/default"/>
    <dgm:cxn modelId="{5F8CE3F4-D268-A64B-B877-5AA300CFCD99}" type="presParOf" srcId="{F8E5E9E8-3F97-D04F-B82D-E45BDBBFD8F1}" destId="{E71CA69C-7DDB-F240-A110-1A7A684D424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B643A3-2FF3-462D-B4A0-5931C5ED096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7AD7811-0136-4D91-A982-3A2846B7BB9A}">
      <dgm:prSet/>
      <dgm:spPr/>
      <dgm:t>
        <a:bodyPr/>
        <a:lstStyle/>
        <a:p>
          <a:r>
            <a:rPr lang="en-US" b="1"/>
            <a:t>Vulnerability:</a:t>
          </a:r>
          <a:endParaRPr lang="en-US"/>
        </a:p>
      </dgm:t>
    </dgm:pt>
    <dgm:pt modelId="{E3A3BB4A-AEB3-4381-8FDA-7295B3ED489D}" type="parTrans" cxnId="{DC220D41-7E12-431F-B7C3-D426D867FD64}">
      <dgm:prSet/>
      <dgm:spPr/>
      <dgm:t>
        <a:bodyPr/>
        <a:lstStyle/>
        <a:p>
          <a:endParaRPr lang="en-US"/>
        </a:p>
      </dgm:t>
    </dgm:pt>
    <dgm:pt modelId="{0DC51B2C-D9FE-4762-818F-3D4E07941DE1}" type="sibTrans" cxnId="{DC220D41-7E12-431F-B7C3-D426D867FD64}">
      <dgm:prSet/>
      <dgm:spPr/>
      <dgm:t>
        <a:bodyPr/>
        <a:lstStyle/>
        <a:p>
          <a:endParaRPr lang="en-US"/>
        </a:p>
      </dgm:t>
    </dgm:pt>
    <dgm:pt modelId="{98A227EB-D673-464B-8DC0-8674BA5E879F}">
      <dgm:prSet/>
      <dgm:spPr/>
      <dgm:t>
        <a:bodyPr/>
        <a:lstStyle/>
        <a:p>
          <a:r>
            <a:rPr lang="en-US"/>
            <a:t>Looping through externally manipulated mappings or arrays</a:t>
          </a:r>
        </a:p>
      </dgm:t>
    </dgm:pt>
    <dgm:pt modelId="{AB379DE7-61A5-4D78-BB9C-25A6AE611446}" type="parTrans" cxnId="{0A3AA1DE-B2C1-4DC5-B2CF-1D69C02A971B}">
      <dgm:prSet/>
      <dgm:spPr/>
      <dgm:t>
        <a:bodyPr/>
        <a:lstStyle/>
        <a:p>
          <a:endParaRPr lang="en-US"/>
        </a:p>
      </dgm:t>
    </dgm:pt>
    <dgm:pt modelId="{3D4AB1C5-CDAB-4F11-B627-C31593802A69}" type="sibTrans" cxnId="{0A3AA1DE-B2C1-4DC5-B2CF-1D69C02A971B}">
      <dgm:prSet/>
      <dgm:spPr/>
      <dgm:t>
        <a:bodyPr/>
        <a:lstStyle/>
        <a:p>
          <a:endParaRPr lang="en-US"/>
        </a:p>
      </dgm:t>
    </dgm:pt>
    <dgm:pt modelId="{5272B34F-4399-46A8-93A1-DFA894512743}">
      <dgm:prSet/>
      <dgm:spPr/>
      <dgm:t>
        <a:bodyPr/>
        <a:lstStyle/>
        <a:p>
          <a:r>
            <a:rPr lang="en-US"/>
            <a:t>Owner Operations</a:t>
          </a:r>
        </a:p>
      </dgm:t>
    </dgm:pt>
    <dgm:pt modelId="{050846F5-0686-467F-9920-BF6B84A5C812}" type="parTrans" cxnId="{156062D9-31D4-4C65-94AD-21C292B430FA}">
      <dgm:prSet/>
      <dgm:spPr/>
      <dgm:t>
        <a:bodyPr/>
        <a:lstStyle/>
        <a:p>
          <a:endParaRPr lang="en-US"/>
        </a:p>
      </dgm:t>
    </dgm:pt>
    <dgm:pt modelId="{82390D5F-7075-4B05-A643-2E7B0DCCD801}" type="sibTrans" cxnId="{156062D9-31D4-4C65-94AD-21C292B430FA}">
      <dgm:prSet/>
      <dgm:spPr/>
      <dgm:t>
        <a:bodyPr/>
        <a:lstStyle/>
        <a:p>
          <a:endParaRPr lang="en-US"/>
        </a:p>
      </dgm:t>
    </dgm:pt>
    <dgm:pt modelId="{1EB627A3-8FED-41E5-BE6D-A413CB89BBDC}">
      <dgm:prSet/>
      <dgm:spPr/>
      <dgm:t>
        <a:bodyPr/>
        <a:lstStyle/>
        <a:p>
          <a:r>
            <a:rPr lang="en-US"/>
            <a:t>Progressing State Based on External Calls</a:t>
          </a:r>
        </a:p>
      </dgm:t>
    </dgm:pt>
    <dgm:pt modelId="{54E03AED-FE17-42FD-A51E-B966D957CBF5}" type="parTrans" cxnId="{AFEB3173-105B-4E74-A6B0-55C5D867443E}">
      <dgm:prSet/>
      <dgm:spPr/>
      <dgm:t>
        <a:bodyPr/>
        <a:lstStyle/>
        <a:p>
          <a:endParaRPr lang="en-US"/>
        </a:p>
      </dgm:t>
    </dgm:pt>
    <dgm:pt modelId="{7834DBD1-7496-4899-BFB1-730F02412721}" type="sibTrans" cxnId="{AFEB3173-105B-4E74-A6B0-55C5D867443E}">
      <dgm:prSet/>
      <dgm:spPr/>
      <dgm:t>
        <a:bodyPr/>
        <a:lstStyle/>
        <a:p>
          <a:endParaRPr lang="en-US"/>
        </a:p>
      </dgm:t>
    </dgm:pt>
    <dgm:pt modelId="{B07AE421-7E7C-4F42-95A4-B5D243960E12}">
      <dgm:prSet/>
      <dgm:spPr/>
      <dgm:t>
        <a:bodyPr/>
        <a:lstStyle/>
        <a:p>
          <a:r>
            <a:rPr lang="en-US" b="1"/>
            <a:t>Preventative Operations</a:t>
          </a:r>
          <a:endParaRPr lang="en-US"/>
        </a:p>
      </dgm:t>
    </dgm:pt>
    <dgm:pt modelId="{983D63CC-EDE9-4C57-B08A-1D32AA1A25F1}" type="parTrans" cxnId="{2492A4D9-3948-45F9-B296-99428537C195}">
      <dgm:prSet/>
      <dgm:spPr/>
      <dgm:t>
        <a:bodyPr/>
        <a:lstStyle/>
        <a:p>
          <a:endParaRPr lang="en-US"/>
        </a:p>
      </dgm:t>
    </dgm:pt>
    <dgm:pt modelId="{E32E09BC-487A-4D7D-A091-79D9A9304BDA}" type="sibTrans" cxnId="{2492A4D9-3948-45F9-B296-99428537C195}">
      <dgm:prSet/>
      <dgm:spPr/>
      <dgm:t>
        <a:bodyPr/>
        <a:lstStyle/>
        <a:p>
          <a:endParaRPr lang="en-US"/>
        </a:p>
      </dgm:t>
    </dgm:pt>
    <dgm:pt modelId="{67A9B3BE-C934-CF44-83C2-EF72FFE90A85}" type="pres">
      <dgm:prSet presAssocID="{EDB643A3-2FF3-462D-B4A0-5931C5ED096E}" presName="vert0" presStyleCnt="0">
        <dgm:presLayoutVars>
          <dgm:dir/>
          <dgm:animOne val="branch"/>
          <dgm:animLvl val="lvl"/>
        </dgm:presLayoutVars>
      </dgm:prSet>
      <dgm:spPr/>
    </dgm:pt>
    <dgm:pt modelId="{AC28EA62-5961-0146-A87C-34F06471E3D9}" type="pres">
      <dgm:prSet presAssocID="{87AD7811-0136-4D91-A982-3A2846B7BB9A}" presName="thickLine" presStyleLbl="alignNode1" presStyleIdx="0" presStyleCnt="5"/>
      <dgm:spPr/>
    </dgm:pt>
    <dgm:pt modelId="{6E716266-1BD3-F04C-A46D-8A5A5EC6E3AD}" type="pres">
      <dgm:prSet presAssocID="{87AD7811-0136-4D91-A982-3A2846B7BB9A}" presName="horz1" presStyleCnt="0"/>
      <dgm:spPr/>
    </dgm:pt>
    <dgm:pt modelId="{E8CF99E2-1970-204C-9262-87D92F5C5249}" type="pres">
      <dgm:prSet presAssocID="{87AD7811-0136-4D91-A982-3A2846B7BB9A}" presName="tx1" presStyleLbl="revTx" presStyleIdx="0" presStyleCnt="5"/>
      <dgm:spPr/>
    </dgm:pt>
    <dgm:pt modelId="{AC0E15BE-9D4D-724C-9112-A70D75FC0343}" type="pres">
      <dgm:prSet presAssocID="{87AD7811-0136-4D91-A982-3A2846B7BB9A}" presName="vert1" presStyleCnt="0"/>
      <dgm:spPr/>
    </dgm:pt>
    <dgm:pt modelId="{89D5B797-7A9D-2545-9182-39341ED43929}" type="pres">
      <dgm:prSet presAssocID="{98A227EB-D673-464B-8DC0-8674BA5E879F}" presName="thickLine" presStyleLbl="alignNode1" presStyleIdx="1" presStyleCnt="5"/>
      <dgm:spPr/>
    </dgm:pt>
    <dgm:pt modelId="{2EE4D08E-81DF-334A-B108-99F8B5844269}" type="pres">
      <dgm:prSet presAssocID="{98A227EB-D673-464B-8DC0-8674BA5E879F}" presName="horz1" presStyleCnt="0"/>
      <dgm:spPr/>
    </dgm:pt>
    <dgm:pt modelId="{10D2FB57-448D-F74A-AF2D-6AC38CD5DD55}" type="pres">
      <dgm:prSet presAssocID="{98A227EB-D673-464B-8DC0-8674BA5E879F}" presName="tx1" presStyleLbl="revTx" presStyleIdx="1" presStyleCnt="5"/>
      <dgm:spPr/>
    </dgm:pt>
    <dgm:pt modelId="{10176CF5-D24D-AE47-BEBF-3267E31A419B}" type="pres">
      <dgm:prSet presAssocID="{98A227EB-D673-464B-8DC0-8674BA5E879F}" presName="vert1" presStyleCnt="0"/>
      <dgm:spPr/>
    </dgm:pt>
    <dgm:pt modelId="{A740239A-467D-8842-8FFA-C87DA4C53CCA}" type="pres">
      <dgm:prSet presAssocID="{5272B34F-4399-46A8-93A1-DFA894512743}" presName="thickLine" presStyleLbl="alignNode1" presStyleIdx="2" presStyleCnt="5"/>
      <dgm:spPr/>
    </dgm:pt>
    <dgm:pt modelId="{84343C57-9CC5-BD4F-BAA4-8668448D1873}" type="pres">
      <dgm:prSet presAssocID="{5272B34F-4399-46A8-93A1-DFA894512743}" presName="horz1" presStyleCnt="0"/>
      <dgm:spPr/>
    </dgm:pt>
    <dgm:pt modelId="{A7E102C1-1C62-CE43-AD0D-3DD4ADD6AA2E}" type="pres">
      <dgm:prSet presAssocID="{5272B34F-4399-46A8-93A1-DFA894512743}" presName="tx1" presStyleLbl="revTx" presStyleIdx="2" presStyleCnt="5"/>
      <dgm:spPr/>
    </dgm:pt>
    <dgm:pt modelId="{90357F60-D20E-0941-B2C7-BCBFFEDCB7B9}" type="pres">
      <dgm:prSet presAssocID="{5272B34F-4399-46A8-93A1-DFA894512743}" presName="vert1" presStyleCnt="0"/>
      <dgm:spPr/>
    </dgm:pt>
    <dgm:pt modelId="{0470F9D6-7B89-E649-8D99-C75E5C94FA8F}" type="pres">
      <dgm:prSet presAssocID="{1EB627A3-8FED-41E5-BE6D-A413CB89BBDC}" presName="thickLine" presStyleLbl="alignNode1" presStyleIdx="3" presStyleCnt="5"/>
      <dgm:spPr/>
    </dgm:pt>
    <dgm:pt modelId="{6FE3BA01-0F8D-CD4C-BD1E-13536627A39F}" type="pres">
      <dgm:prSet presAssocID="{1EB627A3-8FED-41E5-BE6D-A413CB89BBDC}" presName="horz1" presStyleCnt="0"/>
      <dgm:spPr/>
    </dgm:pt>
    <dgm:pt modelId="{76BA58E7-54DB-EC4E-969E-4C9D4323E1A0}" type="pres">
      <dgm:prSet presAssocID="{1EB627A3-8FED-41E5-BE6D-A413CB89BBDC}" presName="tx1" presStyleLbl="revTx" presStyleIdx="3" presStyleCnt="5"/>
      <dgm:spPr/>
    </dgm:pt>
    <dgm:pt modelId="{368E046F-BAF5-7F49-BA7C-79AB8155C96C}" type="pres">
      <dgm:prSet presAssocID="{1EB627A3-8FED-41E5-BE6D-A413CB89BBDC}" presName="vert1" presStyleCnt="0"/>
      <dgm:spPr/>
    </dgm:pt>
    <dgm:pt modelId="{CB301008-4EB3-8B4E-95B3-30A85812F0D0}" type="pres">
      <dgm:prSet presAssocID="{B07AE421-7E7C-4F42-95A4-B5D243960E12}" presName="thickLine" presStyleLbl="alignNode1" presStyleIdx="4" presStyleCnt="5"/>
      <dgm:spPr/>
    </dgm:pt>
    <dgm:pt modelId="{08A630D8-25FF-EA48-A2FA-B8C36A16320D}" type="pres">
      <dgm:prSet presAssocID="{B07AE421-7E7C-4F42-95A4-B5D243960E12}" presName="horz1" presStyleCnt="0"/>
      <dgm:spPr/>
    </dgm:pt>
    <dgm:pt modelId="{83AABE10-F3A2-FD4F-AA96-B4749E21322C}" type="pres">
      <dgm:prSet presAssocID="{B07AE421-7E7C-4F42-95A4-B5D243960E12}" presName="tx1" presStyleLbl="revTx" presStyleIdx="4" presStyleCnt="5"/>
      <dgm:spPr/>
    </dgm:pt>
    <dgm:pt modelId="{C5C6D179-A4FB-4E4B-BA6F-570A15785B8B}" type="pres">
      <dgm:prSet presAssocID="{B07AE421-7E7C-4F42-95A4-B5D243960E12}" presName="vert1" presStyleCnt="0"/>
      <dgm:spPr/>
    </dgm:pt>
  </dgm:ptLst>
  <dgm:cxnLst>
    <dgm:cxn modelId="{E608CE3F-E043-F44E-B356-64B2FFAA6B71}" type="presOf" srcId="{5272B34F-4399-46A8-93A1-DFA894512743}" destId="{A7E102C1-1C62-CE43-AD0D-3DD4ADD6AA2E}" srcOrd="0" destOrd="0" presId="urn:microsoft.com/office/officeart/2008/layout/LinedList"/>
    <dgm:cxn modelId="{DC220D41-7E12-431F-B7C3-D426D867FD64}" srcId="{EDB643A3-2FF3-462D-B4A0-5931C5ED096E}" destId="{87AD7811-0136-4D91-A982-3A2846B7BB9A}" srcOrd="0" destOrd="0" parTransId="{E3A3BB4A-AEB3-4381-8FDA-7295B3ED489D}" sibTransId="{0DC51B2C-D9FE-4762-818F-3D4E07941DE1}"/>
    <dgm:cxn modelId="{B8CBFE5A-C073-B649-A0C9-A940905BD163}" type="presOf" srcId="{EDB643A3-2FF3-462D-B4A0-5931C5ED096E}" destId="{67A9B3BE-C934-CF44-83C2-EF72FFE90A85}" srcOrd="0" destOrd="0" presId="urn:microsoft.com/office/officeart/2008/layout/LinedList"/>
    <dgm:cxn modelId="{AFEB3173-105B-4E74-A6B0-55C5D867443E}" srcId="{EDB643A3-2FF3-462D-B4A0-5931C5ED096E}" destId="{1EB627A3-8FED-41E5-BE6D-A413CB89BBDC}" srcOrd="3" destOrd="0" parTransId="{54E03AED-FE17-42FD-A51E-B966D957CBF5}" sibTransId="{7834DBD1-7496-4899-BFB1-730F02412721}"/>
    <dgm:cxn modelId="{580FA677-999A-9947-B347-CE0AD4AFBDF3}" type="presOf" srcId="{98A227EB-D673-464B-8DC0-8674BA5E879F}" destId="{10D2FB57-448D-F74A-AF2D-6AC38CD5DD55}" srcOrd="0" destOrd="0" presId="urn:microsoft.com/office/officeart/2008/layout/LinedList"/>
    <dgm:cxn modelId="{3F60B879-B76C-934C-83A3-AB679C7611AC}" type="presOf" srcId="{B07AE421-7E7C-4F42-95A4-B5D243960E12}" destId="{83AABE10-F3A2-FD4F-AA96-B4749E21322C}" srcOrd="0" destOrd="0" presId="urn:microsoft.com/office/officeart/2008/layout/LinedList"/>
    <dgm:cxn modelId="{8AFE318F-6DCE-8D47-B2F4-9C840E2A3F0A}" type="presOf" srcId="{87AD7811-0136-4D91-A982-3A2846B7BB9A}" destId="{E8CF99E2-1970-204C-9262-87D92F5C5249}" srcOrd="0" destOrd="0" presId="urn:microsoft.com/office/officeart/2008/layout/LinedList"/>
    <dgm:cxn modelId="{92C4AB90-906E-574B-BD7F-C41DB866644D}" type="presOf" srcId="{1EB627A3-8FED-41E5-BE6D-A413CB89BBDC}" destId="{76BA58E7-54DB-EC4E-969E-4C9D4323E1A0}" srcOrd="0" destOrd="0" presId="urn:microsoft.com/office/officeart/2008/layout/LinedList"/>
    <dgm:cxn modelId="{156062D9-31D4-4C65-94AD-21C292B430FA}" srcId="{EDB643A3-2FF3-462D-B4A0-5931C5ED096E}" destId="{5272B34F-4399-46A8-93A1-DFA894512743}" srcOrd="2" destOrd="0" parTransId="{050846F5-0686-467F-9920-BF6B84A5C812}" sibTransId="{82390D5F-7075-4B05-A643-2E7B0DCCD801}"/>
    <dgm:cxn modelId="{2492A4D9-3948-45F9-B296-99428537C195}" srcId="{EDB643A3-2FF3-462D-B4A0-5931C5ED096E}" destId="{B07AE421-7E7C-4F42-95A4-B5D243960E12}" srcOrd="4" destOrd="0" parTransId="{983D63CC-EDE9-4C57-B08A-1D32AA1A25F1}" sibTransId="{E32E09BC-487A-4D7D-A091-79D9A9304BDA}"/>
    <dgm:cxn modelId="{0A3AA1DE-B2C1-4DC5-B2CF-1D69C02A971B}" srcId="{EDB643A3-2FF3-462D-B4A0-5931C5ED096E}" destId="{98A227EB-D673-464B-8DC0-8674BA5E879F}" srcOrd="1" destOrd="0" parTransId="{AB379DE7-61A5-4D78-BB9C-25A6AE611446}" sibTransId="{3D4AB1C5-CDAB-4F11-B627-C31593802A69}"/>
    <dgm:cxn modelId="{5320DB08-BC1E-614C-89BA-6F398CECA10F}" type="presParOf" srcId="{67A9B3BE-C934-CF44-83C2-EF72FFE90A85}" destId="{AC28EA62-5961-0146-A87C-34F06471E3D9}" srcOrd="0" destOrd="0" presId="urn:microsoft.com/office/officeart/2008/layout/LinedList"/>
    <dgm:cxn modelId="{ADF5EEAB-4AAB-7844-84D7-05BDFA1821B5}" type="presParOf" srcId="{67A9B3BE-C934-CF44-83C2-EF72FFE90A85}" destId="{6E716266-1BD3-F04C-A46D-8A5A5EC6E3AD}" srcOrd="1" destOrd="0" presId="urn:microsoft.com/office/officeart/2008/layout/LinedList"/>
    <dgm:cxn modelId="{BD99A64A-8A5E-474D-96B6-38AB16D24001}" type="presParOf" srcId="{6E716266-1BD3-F04C-A46D-8A5A5EC6E3AD}" destId="{E8CF99E2-1970-204C-9262-87D92F5C5249}" srcOrd="0" destOrd="0" presId="urn:microsoft.com/office/officeart/2008/layout/LinedList"/>
    <dgm:cxn modelId="{81F9B974-2287-664E-97B2-1D772DA8A407}" type="presParOf" srcId="{6E716266-1BD3-F04C-A46D-8A5A5EC6E3AD}" destId="{AC0E15BE-9D4D-724C-9112-A70D75FC0343}" srcOrd="1" destOrd="0" presId="urn:microsoft.com/office/officeart/2008/layout/LinedList"/>
    <dgm:cxn modelId="{5A542A3A-D2BD-F94C-8FE5-618C4C03BFA7}" type="presParOf" srcId="{67A9B3BE-C934-CF44-83C2-EF72FFE90A85}" destId="{89D5B797-7A9D-2545-9182-39341ED43929}" srcOrd="2" destOrd="0" presId="urn:microsoft.com/office/officeart/2008/layout/LinedList"/>
    <dgm:cxn modelId="{6D09EEF1-2659-A447-88B7-8FAEA04F958C}" type="presParOf" srcId="{67A9B3BE-C934-CF44-83C2-EF72FFE90A85}" destId="{2EE4D08E-81DF-334A-B108-99F8B5844269}" srcOrd="3" destOrd="0" presId="urn:microsoft.com/office/officeart/2008/layout/LinedList"/>
    <dgm:cxn modelId="{F2DA7656-3EB3-F442-B049-5B77596578F1}" type="presParOf" srcId="{2EE4D08E-81DF-334A-B108-99F8B5844269}" destId="{10D2FB57-448D-F74A-AF2D-6AC38CD5DD55}" srcOrd="0" destOrd="0" presId="urn:microsoft.com/office/officeart/2008/layout/LinedList"/>
    <dgm:cxn modelId="{BBB07A10-9E17-4A48-9B57-01856F85DCBC}" type="presParOf" srcId="{2EE4D08E-81DF-334A-B108-99F8B5844269}" destId="{10176CF5-D24D-AE47-BEBF-3267E31A419B}" srcOrd="1" destOrd="0" presId="urn:microsoft.com/office/officeart/2008/layout/LinedList"/>
    <dgm:cxn modelId="{4B325A46-08B2-7C4E-8DA0-8C63E66ACE36}" type="presParOf" srcId="{67A9B3BE-C934-CF44-83C2-EF72FFE90A85}" destId="{A740239A-467D-8842-8FFA-C87DA4C53CCA}" srcOrd="4" destOrd="0" presId="urn:microsoft.com/office/officeart/2008/layout/LinedList"/>
    <dgm:cxn modelId="{8EE74971-7B56-1644-85D1-C144ED24F4C7}" type="presParOf" srcId="{67A9B3BE-C934-CF44-83C2-EF72FFE90A85}" destId="{84343C57-9CC5-BD4F-BAA4-8668448D1873}" srcOrd="5" destOrd="0" presId="urn:microsoft.com/office/officeart/2008/layout/LinedList"/>
    <dgm:cxn modelId="{A790B2A9-B5D0-FD44-AF71-954B28877C74}" type="presParOf" srcId="{84343C57-9CC5-BD4F-BAA4-8668448D1873}" destId="{A7E102C1-1C62-CE43-AD0D-3DD4ADD6AA2E}" srcOrd="0" destOrd="0" presId="urn:microsoft.com/office/officeart/2008/layout/LinedList"/>
    <dgm:cxn modelId="{FDFD77E1-699A-444B-AEBD-335F1954220C}" type="presParOf" srcId="{84343C57-9CC5-BD4F-BAA4-8668448D1873}" destId="{90357F60-D20E-0941-B2C7-BCBFFEDCB7B9}" srcOrd="1" destOrd="0" presId="urn:microsoft.com/office/officeart/2008/layout/LinedList"/>
    <dgm:cxn modelId="{F383E1E4-8759-074B-8D5A-5795B8D566F6}" type="presParOf" srcId="{67A9B3BE-C934-CF44-83C2-EF72FFE90A85}" destId="{0470F9D6-7B89-E649-8D99-C75E5C94FA8F}" srcOrd="6" destOrd="0" presId="urn:microsoft.com/office/officeart/2008/layout/LinedList"/>
    <dgm:cxn modelId="{35EB73AD-3420-854D-AB76-0E66C8153F96}" type="presParOf" srcId="{67A9B3BE-C934-CF44-83C2-EF72FFE90A85}" destId="{6FE3BA01-0F8D-CD4C-BD1E-13536627A39F}" srcOrd="7" destOrd="0" presId="urn:microsoft.com/office/officeart/2008/layout/LinedList"/>
    <dgm:cxn modelId="{E9EE5064-4A1B-A045-B685-D2BF324C947C}" type="presParOf" srcId="{6FE3BA01-0F8D-CD4C-BD1E-13536627A39F}" destId="{76BA58E7-54DB-EC4E-969E-4C9D4323E1A0}" srcOrd="0" destOrd="0" presId="urn:microsoft.com/office/officeart/2008/layout/LinedList"/>
    <dgm:cxn modelId="{1F339C83-6FB9-574E-BEFE-D7A2D1464302}" type="presParOf" srcId="{6FE3BA01-0F8D-CD4C-BD1E-13536627A39F}" destId="{368E046F-BAF5-7F49-BA7C-79AB8155C96C}" srcOrd="1" destOrd="0" presId="urn:microsoft.com/office/officeart/2008/layout/LinedList"/>
    <dgm:cxn modelId="{C73BDE36-E3A8-C34C-BD4B-A4BA53AE795F}" type="presParOf" srcId="{67A9B3BE-C934-CF44-83C2-EF72FFE90A85}" destId="{CB301008-4EB3-8B4E-95B3-30A85812F0D0}" srcOrd="8" destOrd="0" presId="urn:microsoft.com/office/officeart/2008/layout/LinedList"/>
    <dgm:cxn modelId="{B6E8277A-4ABC-A74F-BC12-FA469063CFA6}" type="presParOf" srcId="{67A9B3BE-C934-CF44-83C2-EF72FFE90A85}" destId="{08A630D8-25FF-EA48-A2FA-B8C36A16320D}" srcOrd="9" destOrd="0" presId="urn:microsoft.com/office/officeart/2008/layout/LinedList"/>
    <dgm:cxn modelId="{BA1596AC-64E1-4645-9EF5-D3B1AE9AA210}" type="presParOf" srcId="{08A630D8-25FF-EA48-A2FA-B8C36A16320D}" destId="{83AABE10-F3A2-FD4F-AA96-B4749E21322C}" srcOrd="0" destOrd="0" presId="urn:microsoft.com/office/officeart/2008/layout/LinedList"/>
    <dgm:cxn modelId="{F4849AC8-62DA-9A44-A82B-2BC633BEC195}" type="presParOf" srcId="{08A630D8-25FF-EA48-A2FA-B8C36A16320D}" destId="{C5C6D179-A4FB-4E4B-BA6F-570A15785B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3F56AF-64AA-43B4-826D-DCE762EA814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1607BF-AEDF-43AB-B73F-AC4C6D6FC6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Vulnerability</a:t>
          </a:r>
          <a:endParaRPr lang="en-US" dirty="0"/>
        </a:p>
      </dgm:t>
    </dgm:pt>
    <dgm:pt modelId="{3219FF53-E02B-4F95-B924-7D13CF65E1C4}" type="parTrans" cxnId="{0634EE34-9D75-4D59-9F7D-CE65FF74BFF2}">
      <dgm:prSet/>
      <dgm:spPr/>
      <dgm:t>
        <a:bodyPr/>
        <a:lstStyle/>
        <a:p>
          <a:endParaRPr lang="en-US"/>
        </a:p>
      </dgm:t>
    </dgm:pt>
    <dgm:pt modelId="{6BF17F26-5F77-4C0F-9462-A9B5FC5C08A6}" type="sibTrans" cxnId="{0634EE34-9D75-4D59-9F7D-CE65FF74BFF2}">
      <dgm:prSet/>
      <dgm:spPr/>
      <dgm:t>
        <a:bodyPr/>
        <a:lstStyle/>
        <a:p>
          <a:endParaRPr lang="en-US"/>
        </a:p>
      </dgm:t>
    </dgm:pt>
    <dgm:pt modelId="{7835BE41-87E7-494F-A811-2DBDA734FD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Preventative Operations</a:t>
          </a:r>
          <a:endParaRPr lang="en-US" dirty="0"/>
        </a:p>
      </dgm:t>
    </dgm:pt>
    <dgm:pt modelId="{0BC48CC2-C692-4B68-8016-23C6001B0CDC}" type="sibTrans" cxnId="{DEC5A63C-2CED-42CD-A51A-34624310444F}">
      <dgm:prSet/>
      <dgm:spPr/>
      <dgm:t>
        <a:bodyPr/>
        <a:lstStyle/>
        <a:p>
          <a:endParaRPr lang="en-US"/>
        </a:p>
      </dgm:t>
    </dgm:pt>
    <dgm:pt modelId="{A5CE0A04-C225-4D9D-9D47-9E07D54E7FF9}" type="parTrans" cxnId="{DEC5A63C-2CED-42CD-A51A-34624310444F}">
      <dgm:prSet/>
      <dgm:spPr/>
      <dgm:t>
        <a:bodyPr/>
        <a:lstStyle/>
        <a:p>
          <a:endParaRPr lang="en-US"/>
        </a:p>
      </dgm:t>
    </dgm:pt>
    <dgm:pt modelId="{7E7D54CA-6FCD-4115-B944-F0EBE6BF9E09}" type="pres">
      <dgm:prSet presAssocID="{663F56AF-64AA-43B4-826D-DCE762EA814F}" presName="root" presStyleCnt="0">
        <dgm:presLayoutVars>
          <dgm:dir/>
          <dgm:resizeHandles val="exact"/>
        </dgm:presLayoutVars>
      </dgm:prSet>
      <dgm:spPr/>
    </dgm:pt>
    <dgm:pt modelId="{BD4F786A-80B8-4869-A40F-68160BF6C240}" type="pres">
      <dgm:prSet presAssocID="{221607BF-AEDF-43AB-B73F-AC4C6D6FC6CB}" presName="compNode" presStyleCnt="0"/>
      <dgm:spPr/>
    </dgm:pt>
    <dgm:pt modelId="{E8097207-239E-4CCA-9010-8220863FFC2E}" type="pres">
      <dgm:prSet presAssocID="{221607BF-AEDF-43AB-B73F-AC4C6D6FC6CB}" presName="bgRect" presStyleLbl="bgShp" presStyleIdx="0" presStyleCnt="2"/>
      <dgm:spPr/>
    </dgm:pt>
    <dgm:pt modelId="{BFB74CD4-8BE6-47A7-B56F-6D1E8F7137EA}" type="pres">
      <dgm:prSet presAssocID="{221607BF-AEDF-43AB-B73F-AC4C6D6FC6C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7DBB1AF-1FD1-43AE-9B6E-D3779A91CC04}" type="pres">
      <dgm:prSet presAssocID="{221607BF-AEDF-43AB-B73F-AC4C6D6FC6CB}" presName="spaceRect" presStyleCnt="0"/>
      <dgm:spPr/>
    </dgm:pt>
    <dgm:pt modelId="{668F9A5F-0E3A-4B63-90A6-BEACBA536BD4}" type="pres">
      <dgm:prSet presAssocID="{221607BF-AEDF-43AB-B73F-AC4C6D6FC6CB}" presName="parTx" presStyleLbl="revTx" presStyleIdx="0" presStyleCnt="2">
        <dgm:presLayoutVars>
          <dgm:chMax val="0"/>
          <dgm:chPref val="0"/>
        </dgm:presLayoutVars>
      </dgm:prSet>
      <dgm:spPr/>
    </dgm:pt>
    <dgm:pt modelId="{0077CDFD-D674-4E09-827E-C5AC778CE7BD}" type="pres">
      <dgm:prSet presAssocID="{6BF17F26-5F77-4C0F-9462-A9B5FC5C08A6}" presName="sibTrans" presStyleCnt="0"/>
      <dgm:spPr/>
    </dgm:pt>
    <dgm:pt modelId="{CC828BD4-F6B3-494C-88B9-FE426A348D1E}" type="pres">
      <dgm:prSet presAssocID="{7835BE41-87E7-494F-A811-2DBDA734FDFC}" presName="compNode" presStyleCnt="0"/>
      <dgm:spPr/>
    </dgm:pt>
    <dgm:pt modelId="{9CD14A7A-5912-487F-A563-F4293ADBFE76}" type="pres">
      <dgm:prSet presAssocID="{7835BE41-87E7-494F-A811-2DBDA734FDFC}" presName="bgRect" presStyleLbl="bgShp" presStyleIdx="1" presStyleCnt="2"/>
      <dgm:spPr/>
    </dgm:pt>
    <dgm:pt modelId="{2C26D61A-5218-4114-9E12-236C8E2A0452}" type="pres">
      <dgm:prSet presAssocID="{7835BE41-87E7-494F-A811-2DBDA734FD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5FE3A6-8428-4DB3-BB99-69DB1CA8EAA5}" type="pres">
      <dgm:prSet presAssocID="{7835BE41-87E7-494F-A811-2DBDA734FDFC}" presName="spaceRect" presStyleCnt="0"/>
      <dgm:spPr/>
    </dgm:pt>
    <dgm:pt modelId="{DA4C5C4C-285E-4F5B-9D28-F79A9315C1A3}" type="pres">
      <dgm:prSet presAssocID="{7835BE41-87E7-494F-A811-2DBDA734FDF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634EE34-9D75-4D59-9F7D-CE65FF74BFF2}" srcId="{663F56AF-64AA-43B4-826D-DCE762EA814F}" destId="{221607BF-AEDF-43AB-B73F-AC4C6D6FC6CB}" srcOrd="0" destOrd="0" parTransId="{3219FF53-E02B-4F95-B924-7D13CF65E1C4}" sibTransId="{6BF17F26-5F77-4C0F-9462-A9B5FC5C08A6}"/>
    <dgm:cxn modelId="{DEC5A63C-2CED-42CD-A51A-34624310444F}" srcId="{663F56AF-64AA-43B4-826D-DCE762EA814F}" destId="{7835BE41-87E7-494F-A811-2DBDA734FDFC}" srcOrd="1" destOrd="0" parTransId="{A5CE0A04-C225-4D9D-9D47-9E07D54E7FF9}" sibTransId="{0BC48CC2-C692-4B68-8016-23C6001B0CDC}"/>
    <dgm:cxn modelId="{B1538276-709E-4D9E-A758-EECE40E87399}" type="presOf" srcId="{221607BF-AEDF-43AB-B73F-AC4C6D6FC6CB}" destId="{668F9A5F-0E3A-4B63-90A6-BEACBA536BD4}" srcOrd="0" destOrd="0" presId="urn:microsoft.com/office/officeart/2018/2/layout/IconVerticalSolidList"/>
    <dgm:cxn modelId="{727E34BB-1FF2-4DBD-A490-6FAB1C731C90}" type="presOf" srcId="{663F56AF-64AA-43B4-826D-DCE762EA814F}" destId="{7E7D54CA-6FCD-4115-B944-F0EBE6BF9E09}" srcOrd="0" destOrd="0" presId="urn:microsoft.com/office/officeart/2018/2/layout/IconVerticalSolidList"/>
    <dgm:cxn modelId="{FCD3E1D1-6548-4BE0-9F71-6B3C618B01C2}" type="presOf" srcId="{7835BE41-87E7-494F-A811-2DBDA734FDFC}" destId="{DA4C5C4C-285E-4F5B-9D28-F79A9315C1A3}" srcOrd="0" destOrd="0" presId="urn:microsoft.com/office/officeart/2018/2/layout/IconVerticalSolidList"/>
    <dgm:cxn modelId="{2A03E2F2-F336-4F91-81C1-2532727DA306}" type="presParOf" srcId="{7E7D54CA-6FCD-4115-B944-F0EBE6BF9E09}" destId="{BD4F786A-80B8-4869-A40F-68160BF6C240}" srcOrd="0" destOrd="0" presId="urn:microsoft.com/office/officeart/2018/2/layout/IconVerticalSolidList"/>
    <dgm:cxn modelId="{AA74B6F5-4146-4285-BE05-C03667A9C551}" type="presParOf" srcId="{BD4F786A-80B8-4869-A40F-68160BF6C240}" destId="{E8097207-239E-4CCA-9010-8220863FFC2E}" srcOrd="0" destOrd="0" presId="urn:microsoft.com/office/officeart/2018/2/layout/IconVerticalSolidList"/>
    <dgm:cxn modelId="{5DDBF87F-5F97-402B-8CBD-FE8D9704C669}" type="presParOf" srcId="{BD4F786A-80B8-4869-A40F-68160BF6C240}" destId="{BFB74CD4-8BE6-47A7-B56F-6D1E8F7137EA}" srcOrd="1" destOrd="0" presId="urn:microsoft.com/office/officeart/2018/2/layout/IconVerticalSolidList"/>
    <dgm:cxn modelId="{27CDB055-9EF9-4FFA-9C12-2ACC8B057043}" type="presParOf" srcId="{BD4F786A-80B8-4869-A40F-68160BF6C240}" destId="{E7DBB1AF-1FD1-43AE-9B6E-D3779A91CC04}" srcOrd="2" destOrd="0" presId="urn:microsoft.com/office/officeart/2018/2/layout/IconVerticalSolidList"/>
    <dgm:cxn modelId="{CD1B0AEB-164D-42B2-8A18-FDFD634E5A88}" type="presParOf" srcId="{BD4F786A-80B8-4869-A40F-68160BF6C240}" destId="{668F9A5F-0E3A-4B63-90A6-BEACBA536BD4}" srcOrd="3" destOrd="0" presId="urn:microsoft.com/office/officeart/2018/2/layout/IconVerticalSolidList"/>
    <dgm:cxn modelId="{C375D688-B209-477A-A4A9-9AD9F9F3803E}" type="presParOf" srcId="{7E7D54CA-6FCD-4115-B944-F0EBE6BF9E09}" destId="{0077CDFD-D674-4E09-827E-C5AC778CE7BD}" srcOrd="1" destOrd="0" presId="urn:microsoft.com/office/officeart/2018/2/layout/IconVerticalSolidList"/>
    <dgm:cxn modelId="{78A9D7C4-85DF-48B9-89CB-835C796C2A6C}" type="presParOf" srcId="{7E7D54CA-6FCD-4115-B944-F0EBE6BF9E09}" destId="{CC828BD4-F6B3-494C-88B9-FE426A348D1E}" srcOrd="2" destOrd="0" presId="urn:microsoft.com/office/officeart/2018/2/layout/IconVerticalSolidList"/>
    <dgm:cxn modelId="{3A64E024-CB45-4429-8A57-CAB1232F0A57}" type="presParOf" srcId="{CC828BD4-F6B3-494C-88B9-FE426A348D1E}" destId="{9CD14A7A-5912-487F-A563-F4293ADBFE76}" srcOrd="0" destOrd="0" presId="urn:microsoft.com/office/officeart/2018/2/layout/IconVerticalSolidList"/>
    <dgm:cxn modelId="{98E95EB0-F5D9-494A-8852-7DA8A8DAF7AC}" type="presParOf" srcId="{CC828BD4-F6B3-494C-88B9-FE426A348D1E}" destId="{2C26D61A-5218-4114-9E12-236C8E2A0452}" srcOrd="1" destOrd="0" presId="urn:microsoft.com/office/officeart/2018/2/layout/IconVerticalSolidList"/>
    <dgm:cxn modelId="{16BBBAC1-8B19-4510-A3D0-B2273A9FCBB9}" type="presParOf" srcId="{CC828BD4-F6B3-494C-88B9-FE426A348D1E}" destId="{BA5FE3A6-8428-4DB3-BB99-69DB1CA8EAA5}" srcOrd="2" destOrd="0" presId="urn:microsoft.com/office/officeart/2018/2/layout/IconVerticalSolidList"/>
    <dgm:cxn modelId="{2995900B-ACD2-447D-B759-FB78FA0A9132}" type="presParOf" srcId="{CC828BD4-F6B3-494C-88B9-FE426A348D1E}" destId="{DA4C5C4C-285E-4F5B-9D28-F79A9315C1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754A7-89A6-DB43-A6EF-2882EFDE3259}">
      <dsp:nvSpPr>
        <dsp:cNvPr id="0" name=""/>
        <dsp:cNvSpPr/>
      </dsp:nvSpPr>
      <dsp:spPr>
        <a:xfrm>
          <a:off x="0" y="955146"/>
          <a:ext cx="3065859" cy="183951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Displacement Scenario.</a:t>
          </a:r>
        </a:p>
      </dsp:txBody>
      <dsp:txXfrm>
        <a:off x="0" y="955146"/>
        <a:ext cx="3065859" cy="1839515"/>
      </dsp:txXfrm>
    </dsp:sp>
    <dsp:sp modelId="{0CA1DB25-FEA5-8E4D-9945-CEE05BC4D3D4}">
      <dsp:nvSpPr>
        <dsp:cNvPr id="0" name=""/>
        <dsp:cNvSpPr/>
      </dsp:nvSpPr>
      <dsp:spPr>
        <a:xfrm>
          <a:off x="3372445" y="955146"/>
          <a:ext cx="3065859" cy="183951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Insertion Scenario.</a:t>
          </a:r>
        </a:p>
      </dsp:txBody>
      <dsp:txXfrm>
        <a:off x="3372445" y="955146"/>
        <a:ext cx="3065859" cy="1839515"/>
      </dsp:txXfrm>
    </dsp:sp>
    <dsp:sp modelId="{E71CA69C-7DDB-F240-A110-1A7A684D424B}">
      <dsp:nvSpPr>
        <dsp:cNvPr id="0" name=""/>
        <dsp:cNvSpPr/>
      </dsp:nvSpPr>
      <dsp:spPr>
        <a:xfrm>
          <a:off x="6744890" y="955146"/>
          <a:ext cx="3065859" cy="183951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Suppression Scenario.</a:t>
          </a:r>
        </a:p>
      </dsp:txBody>
      <dsp:txXfrm>
        <a:off x="6744890" y="955146"/>
        <a:ext cx="3065859" cy="1839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8EA62-5961-0146-A87C-34F06471E3D9}">
      <dsp:nvSpPr>
        <dsp:cNvPr id="0" name=""/>
        <dsp:cNvSpPr/>
      </dsp:nvSpPr>
      <dsp:spPr>
        <a:xfrm>
          <a:off x="0" y="689"/>
          <a:ext cx="556828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F99E2-1970-204C-9262-87D92F5C5249}">
      <dsp:nvSpPr>
        <dsp:cNvPr id="0" name=""/>
        <dsp:cNvSpPr/>
      </dsp:nvSpPr>
      <dsp:spPr>
        <a:xfrm>
          <a:off x="0" y="689"/>
          <a:ext cx="5568287" cy="1128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Vulnerability:</a:t>
          </a:r>
          <a:endParaRPr lang="en-US" sz="3300" kern="1200"/>
        </a:p>
      </dsp:txBody>
      <dsp:txXfrm>
        <a:off x="0" y="689"/>
        <a:ext cx="5568287" cy="1128754"/>
      </dsp:txXfrm>
    </dsp:sp>
    <dsp:sp modelId="{89D5B797-7A9D-2545-9182-39341ED43929}">
      <dsp:nvSpPr>
        <dsp:cNvPr id="0" name=""/>
        <dsp:cNvSpPr/>
      </dsp:nvSpPr>
      <dsp:spPr>
        <a:xfrm>
          <a:off x="0" y="1129443"/>
          <a:ext cx="556828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2FB57-448D-F74A-AF2D-6AC38CD5DD55}">
      <dsp:nvSpPr>
        <dsp:cNvPr id="0" name=""/>
        <dsp:cNvSpPr/>
      </dsp:nvSpPr>
      <dsp:spPr>
        <a:xfrm>
          <a:off x="0" y="1129443"/>
          <a:ext cx="5568287" cy="1128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Looping through externally manipulated mappings or arrays</a:t>
          </a:r>
        </a:p>
      </dsp:txBody>
      <dsp:txXfrm>
        <a:off x="0" y="1129443"/>
        <a:ext cx="5568287" cy="1128754"/>
      </dsp:txXfrm>
    </dsp:sp>
    <dsp:sp modelId="{A740239A-467D-8842-8FFA-C87DA4C53CCA}">
      <dsp:nvSpPr>
        <dsp:cNvPr id="0" name=""/>
        <dsp:cNvSpPr/>
      </dsp:nvSpPr>
      <dsp:spPr>
        <a:xfrm>
          <a:off x="0" y="2258197"/>
          <a:ext cx="556828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102C1-1C62-CE43-AD0D-3DD4ADD6AA2E}">
      <dsp:nvSpPr>
        <dsp:cNvPr id="0" name=""/>
        <dsp:cNvSpPr/>
      </dsp:nvSpPr>
      <dsp:spPr>
        <a:xfrm>
          <a:off x="0" y="2258197"/>
          <a:ext cx="5568287" cy="1128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Owner Operations</a:t>
          </a:r>
        </a:p>
      </dsp:txBody>
      <dsp:txXfrm>
        <a:off x="0" y="2258197"/>
        <a:ext cx="5568287" cy="1128754"/>
      </dsp:txXfrm>
    </dsp:sp>
    <dsp:sp modelId="{0470F9D6-7B89-E649-8D99-C75E5C94FA8F}">
      <dsp:nvSpPr>
        <dsp:cNvPr id="0" name=""/>
        <dsp:cNvSpPr/>
      </dsp:nvSpPr>
      <dsp:spPr>
        <a:xfrm>
          <a:off x="0" y="3386952"/>
          <a:ext cx="556828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A58E7-54DB-EC4E-969E-4C9D4323E1A0}">
      <dsp:nvSpPr>
        <dsp:cNvPr id="0" name=""/>
        <dsp:cNvSpPr/>
      </dsp:nvSpPr>
      <dsp:spPr>
        <a:xfrm>
          <a:off x="0" y="3386952"/>
          <a:ext cx="5568287" cy="1128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Progressing State Based on External Calls</a:t>
          </a:r>
        </a:p>
      </dsp:txBody>
      <dsp:txXfrm>
        <a:off x="0" y="3386952"/>
        <a:ext cx="5568287" cy="1128754"/>
      </dsp:txXfrm>
    </dsp:sp>
    <dsp:sp modelId="{CB301008-4EB3-8B4E-95B3-30A85812F0D0}">
      <dsp:nvSpPr>
        <dsp:cNvPr id="0" name=""/>
        <dsp:cNvSpPr/>
      </dsp:nvSpPr>
      <dsp:spPr>
        <a:xfrm>
          <a:off x="0" y="4515706"/>
          <a:ext cx="556828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ABE10-F3A2-FD4F-AA96-B4749E21322C}">
      <dsp:nvSpPr>
        <dsp:cNvPr id="0" name=""/>
        <dsp:cNvSpPr/>
      </dsp:nvSpPr>
      <dsp:spPr>
        <a:xfrm>
          <a:off x="0" y="4515706"/>
          <a:ext cx="5568287" cy="1128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Preventative Operations</a:t>
          </a:r>
          <a:endParaRPr lang="en-US" sz="3300" kern="1200"/>
        </a:p>
      </dsp:txBody>
      <dsp:txXfrm>
        <a:off x="0" y="4515706"/>
        <a:ext cx="5568287" cy="11287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97207-239E-4CCA-9010-8220863FFC2E}">
      <dsp:nvSpPr>
        <dsp:cNvPr id="0" name=""/>
        <dsp:cNvSpPr/>
      </dsp:nvSpPr>
      <dsp:spPr>
        <a:xfrm>
          <a:off x="0" y="719732"/>
          <a:ext cx="9810750" cy="13287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74CD4-8BE6-47A7-B56F-6D1E8F7137EA}">
      <dsp:nvSpPr>
        <dsp:cNvPr id="0" name=""/>
        <dsp:cNvSpPr/>
      </dsp:nvSpPr>
      <dsp:spPr>
        <a:xfrm>
          <a:off x="401943" y="1018698"/>
          <a:ext cx="730805" cy="7308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F9A5F-0E3A-4B63-90A6-BEACBA536BD4}">
      <dsp:nvSpPr>
        <dsp:cNvPr id="0" name=""/>
        <dsp:cNvSpPr/>
      </dsp:nvSpPr>
      <dsp:spPr>
        <a:xfrm>
          <a:off x="1534691" y="719732"/>
          <a:ext cx="8276058" cy="1328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25" tIns="140625" rIns="140625" bIns="14062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Vulnerability</a:t>
          </a:r>
          <a:endParaRPr lang="en-US" sz="2500" kern="1200" dirty="0"/>
        </a:p>
      </dsp:txBody>
      <dsp:txXfrm>
        <a:off x="1534691" y="719732"/>
        <a:ext cx="8276058" cy="1328737"/>
      </dsp:txXfrm>
    </dsp:sp>
    <dsp:sp modelId="{9CD14A7A-5912-487F-A563-F4293ADBFE76}">
      <dsp:nvSpPr>
        <dsp:cNvPr id="0" name=""/>
        <dsp:cNvSpPr/>
      </dsp:nvSpPr>
      <dsp:spPr>
        <a:xfrm>
          <a:off x="0" y="2380654"/>
          <a:ext cx="9810750" cy="13287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6D61A-5218-4114-9E12-236C8E2A0452}">
      <dsp:nvSpPr>
        <dsp:cNvPr id="0" name=""/>
        <dsp:cNvSpPr/>
      </dsp:nvSpPr>
      <dsp:spPr>
        <a:xfrm>
          <a:off x="401943" y="2679620"/>
          <a:ext cx="730805" cy="7308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C5C4C-285E-4F5B-9D28-F79A9315C1A3}">
      <dsp:nvSpPr>
        <dsp:cNvPr id="0" name=""/>
        <dsp:cNvSpPr/>
      </dsp:nvSpPr>
      <dsp:spPr>
        <a:xfrm>
          <a:off x="1534691" y="2380654"/>
          <a:ext cx="8276058" cy="1328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25" tIns="140625" rIns="140625" bIns="14062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Preventative Operations</a:t>
          </a:r>
          <a:endParaRPr lang="en-US" sz="2500" kern="1200" dirty="0"/>
        </a:p>
      </dsp:txBody>
      <dsp:txXfrm>
        <a:off x="1534691" y="2380654"/>
        <a:ext cx="8276058" cy="1328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5:18:3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60D65-8B27-B84F-A089-266559BE38E1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9C141-508E-5240-B035-2AD32390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0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9C141-508E-5240-B035-2AD32390C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74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9C141-508E-5240-B035-2AD32390C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1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9C141-508E-5240-B035-2AD32390C6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80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9C141-508E-5240-B035-2AD32390C6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9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1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106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4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March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4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2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30,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March 30,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6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30,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298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30,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6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4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March 30,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68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75" r:id="rId7"/>
    <p:sldLayoutId id="2147483676" r:id="rId8"/>
    <p:sldLayoutId id="2147483677" r:id="rId9"/>
    <p:sldLayoutId id="2147483678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quoteinspector.com/images/bitcoin/bitcoin-ethereum-glossy-blac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36735093_Blockchain_Smart_Contracts_Formalization_Approaches_and_Challenges_to_Address_Vulnerabiliti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684FD-AA50-004C-99FB-6D1269B15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4428" y="979714"/>
            <a:ext cx="8229600" cy="280754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US" sz="2400" dirty="0"/>
            </a:br>
            <a:r>
              <a:rPr lang="en-US" sz="3600" b="1" dirty="0"/>
              <a:t>SMART CONTRACTS </a:t>
            </a:r>
            <a:br>
              <a:rPr lang="en-US" sz="3600" dirty="0"/>
            </a:br>
            <a:r>
              <a:rPr lang="en-US" sz="3600" b="1" dirty="0"/>
              <a:t>SECURITY</a:t>
            </a:r>
            <a:br>
              <a:rPr lang="en-US" sz="2400" b="1" dirty="0"/>
            </a:br>
            <a:br>
              <a:rPr lang="en-US" sz="2400" dirty="0"/>
            </a:br>
            <a:r>
              <a:rPr lang="en-US" sz="2400" dirty="0"/>
              <a:t>Operating systems and concurrency</a:t>
            </a:r>
            <a:br>
              <a:rPr lang="en-US" sz="2400" dirty="0"/>
            </a:br>
            <a:r>
              <a:rPr lang="en-US" sz="2200" dirty="0"/>
              <a:t>#5CCS2OSC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B412D-CD55-2D4C-8F79-AC3BD203E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156" y="5080866"/>
            <a:ext cx="5078996" cy="1594839"/>
          </a:xfrm>
        </p:spPr>
        <p:txBody>
          <a:bodyPr>
            <a:normAutofit/>
          </a:bodyPr>
          <a:lstStyle/>
          <a:p>
            <a:r>
              <a:rPr lang="en-US" dirty="0"/>
              <a:t>Contributors of GROUP 46: Andrei-Bogdan </a:t>
            </a:r>
            <a:r>
              <a:rPr lang="en-US" dirty="0" err="1"/>
              <a:t>Balcau</a:t>
            </a:r>
            <a:r>
              <a:rPr lang="en-US" dirty="0"/>
              <a:t>, Iris </a:t>
            </a:r>
            <a:r>
              <a:rPr lang="en-US" dirty="0" err="1"/>
              <a:t>Simionas</a:t>
            </a:r>
            <a:r>
              <a:rPr lang="en-US" dirty="0"/>
              <a:t>, Sandra Popa, Livia-</a:t>
            </a:r>
            <a:r>
              <a:rPr lang="en-US" dirty="0" err="1"/>
              <a:t>Oana</a:t>
            </a:r>
            <a:r>
              <a:rPr lang="en-US" dirty="0"/>
              <a:t> </a:t>
            </a:r>
            <a:r>
              <a:rPr lang="en-US" dirty="0" err="1"/>
              <a:t>Neagu</a:t>
            </a:r>
            <a:r>
              <a:rPr lang="en-US" dirty="0"/>
              <a:t>, </a:t>
            </a:r>
            <a:r>
              <a:rPr lang="en-US" dirty="0" err="1"/>
              <a:t>Zihao</a:t>
            </a:r>
            <a:r>
              <a:rPr lang="en-US" dirty="0"/>
              <a:t> You, Sebastian </a:t>
            </a:r>
            <a:r>
              <a:rPr lang="en-US" dirty="0" err="1"/>
              <a:t>Mesca</a:t>
            </a:r>
            <a:endParaRPr lang="en-US" dirty="0"/>
          </a:p>
        </p:txBody>
      </p:sp>
      <p:pic>
        <p:nvPicPr>
          <p:cNvPr id="6" name="Picture 5" descr="A stack of chocolate bars&#10;&#10;Description automatically generated with low confidence">
            <a:extLst>
              <a:ext uri="{FF2B5EF4-FFF2-40B4-BE49-F238E27FC236}">
                <a16:creationId xmlns:a16="http://schemas.microsoft.com/office/drawing/2014/main" id="{E4D7780D-F764-9340-AF47-2760E6E683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3370" r="32318" b="2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552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86717-6F01-5E42-92B1-D5545012D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39" y="452437"/>
            <a:ext cx="8120062" cy="7429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What is SMART CONTRACTS security?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0FC7BA86-B07E-47D8-993F-DD5C39FA42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1078" y="3100388"/>
            <a:ext cx="3100387" cy="3100387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16111-D114-0445-8A56-4052D832AC13}"/>
              </a:ext>
            </a:extLst>
          </p:cNvPr>
          <p:cNvSpPr txBox="1"/>
          <p:nvPr/>
        </p:nvSpPr>
        <p:spPr>
          <a:xfrm>
            <a:off x="657224" y="1785938"/>
            <a:ext cx="41338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Smart Contracts Security is an emerging research area that deals with </a:t>
            </a:r>
            <a:r>
              <a:rPr lang="en-US" b="1" dirty="0"/>
              <a:t>security</a:t>
            </a:r>
            <a:r>
              <a:rPr lang="en-US" dirty="0"/>
              <a:t> issues arising from the execution of </a:t>
            </a:r>
            <a:r>
              <a:rPr lang="en-US" b="1" dirty="0"/>
              <a:t>smart contracts</a:t>
            </a:r>
            <a:r>
              <a:rPr lang="en-US" dirty="0"/>
              <a:t> in a blockchain system.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Security breaches that surface on the main-net can cause massive financial losses or reputational damage.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395FC-E52D-C345-BCA1-168AC0D76931}"/>
              </a:ext>
            </a:extLst>
          </p:cNvPr>
          <p:cNvSpPr txBox="1"/>
          <p:nvPr/>
        </p:nvSpPr>
        <p:spPr>
          <a:xfrm>
            <a:off x="8070008" y="2296633"/>
            <a:ext cx="3955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These SC security problems may be solved with the help of encryption.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Ethereum also has a resource called GAS, that blocks the execution of smart contracts.</a:t>
            </a:r>
          </a:p>
        </p:txBody>
      </p:sp>
    </p:spTree>
    <p:extLst>
      <p:ext uri="{BB962C8B-B14F-4D97-AF65-F5344CB8AC3E}">
        <p14:creationId xmlns:p14="http://schemas.microsoft.com/office/powerpoint/2010/main" val="317312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F84A-C4B4-D644-A545-8F334DD8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0"/>
            <a:ext cx="9810604" cy="1216024"/>
          </a:xfrm>
        </p:spPr>
        <p:txBody>
          <a:bodyPr/>
          <a:lstStyle/>
          <a:p>
            <a:r>
              <a:rPr lang="en-US" dirty="0"/>
              <a:t>Smart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D777B-B714-5F4E-9FE3-99AB0A54B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4786395" cy="442875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highlight>
                  <a:srgbClr val="FFFF00"/>
                </a:highlight>
              </a:rPr>
              <a:t>Definition</a:t>
            </a:r>
            <a:r>
              <a:rPr lang="en-US" sz="1800" b="1" dirty="0"/>
              <a:t>: Smart contracts </a:t>
            </a:r>
            <a:r>
              <a:rPr lang="en-US" sz="1800" dirty="0"/>
              <a:t>are digital contracts that automatically process transactions when each of the encoded terms of the agreement is met by the </a:t>
            </a:r>
            <a:r>
              <a:rPr lang="en-US" sz="1800" b="1" i="1" dirty="0"/>
              <a:t>transacting parties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Benefits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Direct(no needed intermediaries)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Cost efficient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Time efficient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More secure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Extra-fraud resistant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35683F-7D59-9C40-9C92-7892B9B35AF5}"/>
              </a:ext>
            </a:extLst>
          </p:cNvPr>
          <p:cNvSpPr txBox="1"/>
          <p:nvPr/>
        </p:nvSpPr>
        <p:spPr>
          <a:xfrm>
            <a:off x="6884906" y="1825624"/>
            <a:ext cx="39765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highlight>
                  <a:srgbClr val="FFFF00"/>
                </a:highlight>
              </a:rPr>
              <a:t>Composability</a:t>
            </a:r>
            <a:r>
              <a:rPr lang="en-US" dirty="0"/>
              <a:t>:  They are public on </a:t>
            </a:r>
            <a:r>
              <a:rPr lang="en-US" b="1" dirty="0"/>
              <a:t>Ethereum</a:t>
            </a:r>
            <a:r>
              <a:rPr lang="en-US" dirty="0"/>
              <a:t> and can be thought of as open APIs.</a:t>
            </a:r>
          </a:p>
          <a:p>
            <a:endParaRPr lang="en-US" dirty="0"/>
          </a:p>
          <a:p>
            <a:r>
              <a:rPr lang="en-US" b="1" i="1" dirty="0">
                <a:highlight>
                  <a:srgbClr val="FFFF00"/>
                </a:highlight>
              </a:rPr>
              <a:t>Limitations</a:t>
            </a:r>
            <a:r>
              <a:rPr lang="en-US" dirty="0"/>
              <a:t>: Smart contracts alone cannot get information about “real-world” events because they cannot send HTTPs requests.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5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64DA-DC97-5C49-82BD-CBE48936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312821"/>
            <a:ext cx="9810604" cy="151280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Ethereum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Programming Language - Solidity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F7CE-EF56-AF4C-8AE8-B02F8441B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5361953" cy="4428753"/>
          </a:xfrm>
        </p:spPr>
        <p:txBody>
          <a:bodyPr/>
          <a:lstStyle/>
          <a:p>
            <a:pPr fontAlgn="base"/>
            <a:r>
              <a:rPr lang="en-US" dirty="0"/>
              <a:t>Object oriented.</a:t>
            </a:r>
          </a:p>
          <a:p>
            <a:pPr fontAlgn="base"/>
            <a:r>
              <a:rPr lang="en-US" dirty="0"/>
              <a:t>Influenced by C++, Python and JavaScript, target the Ethereum Virtual Machine(EVM).</a:t>
            </a:r>
          </a:p>
          <a:p>
            <a:pPr fontAlgn="base"/>
            <a:r>
              <a:rPr lang="en-US" dirty="0"/>
              <a:t>Statically typed, supports inheritance, libraries and complex user-defined types.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0294-B9D6-BD4B-978A-E0D719459D7D}"/>
              </a:ext>
            </a:extLst>
          </p:cNvPr>
          <p:cNvSpPr txBox="1"/>
          <p:nvPr/>
        </p:nvSpPr>
        <p:spPr>
          <a:xfrm>
            <a:off x="6304548" y="1825624"/>
            <a:ext cx="58874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// SPDX-License-Identifier: GPL-3.0</a:t>
            </a:r>
            <a:endParaRPr lang="en-US" b="0" dirty="0">
              <a:effectLst/>
            </a:endParaRPr>
          </a:p>
          <a:p>
            <a:r>
              <a:rPr lang="en-US" b="1" dirty="0"/>
              <a:t>pragma solidity</a:t>
            </a:r>
            <a:r>
              <a:rPr lang="en-US" dirty="0"/>
              <a:t> &gt;=0.4.16 &lt;0.9.0;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b="1" dirty="0"/>
              <a:t>contract</a:t>
            </a:r>
            <a:r>
              <a:rPr lang="en-US" dirty="0"/>
              <a:t> </a:t>
            </a:r>
            <a:r>
              <a:rPr lang="en-US" dirty="0" err="1"/>
              <a:t>SimpleStorage</a:t>
            </a:r>
            <a:r>
              <a:rPr lang="en-US" dirty="0"/>
              <a:t> {</a:t>
            </a:r>
            <a:endParaRPr lang="en-US" b="0" dirty="0">
              <a:effectLst/>
            </a:endParaRPr>
          </a:p>
          <a:p>
            <a:r>
              <a:rPr lang="en-US" dirty="0"/>
              <a:t>    </a:t>
            </a:r>
            <a:r>
              <a:rPr lang="en-US" dirty="0" err="1"/>
              <a:t>uint</a:t>
            </a:r>
            <a:r>
              <a:rPr lang="en-US" dirty="0"/>
              <a:t> </a:t>
            </a:r>
            <a:r>
              <a:rPr lang="en-US" dirty="0" err="1"/>
              <a:t>storedData</a:t>
            </a:r>
            <a:r>
              <a:rPr lang="en-US" dirty="0"/>
              <a:t>;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dirty="0"/>
              <a:t>    </a:t>
            </a:r>
            <a:r>
              <a:rPr lang="en-US" b="1" dirty="0"/>
              <a:t>function</a:t>
            </a:r>
            <a:r>
              <a:rPr lang="en-US" dirty="0"/>
              <a:t> set(</a:t>
            </a:r>
            <a:r>
              <a:rPr lang="en-US" dirty="0" err="1"/>
              <a:t>uint</a:t>
            </a:r>
            <a:r>
              <a:rPr lang="en-US" dirty="0"/>
              <a:t> x) </a:t>
            </a:r>
            <a:r>
              <a:rPr lang="en-US" b="1" dirty="0"/>
              <a:t>public</a:t>
            </a:r>
            <a:r>
              <a:rPr lang="en-US" dirty="0"/>
              <a:t> {</a:t>
            </a:r>
            <a:endParaRPr lang="en-US" b="0" dirty="0">
              <a:effectLst/>
            </a:endParaRPr>
          </a:p>
          <a:p>
            <a:r>
              <a:rPr lang="en-US" dirty="0"/>
              <a:t>        </a:t>
            </a:r>
            <a:r>
              <a:rPr lang="en-US" dirty="0" err="1"/>
              <a:t>storedData</a:t>
            </a:r>
            <a:r>
              <a:rPr lang="en-US" dirty="0"/>
              <a:t> = x;</a:t>
            </a:r>
            <a:endParaRPr lang="en-US" b="0" dirty="0">
              <a:effectLst/>
            </a:endParaRPr>
          </a:p>
          <a:p>
            <a:r>
              <a:rPr lang="en-US" dirty="0"/>
              <a:t>    }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dirty="0"/>
              <a:t>    </a:t>
            </a:r>
            <a:r>
              <a:rPr lang="en-US" b="1" dirty="0"/>
              <a:t>function</a:t>
            </a:r>
            <a:r>
              <a:rPr lang="en-US" dirty="0"/>
              <a:t> get()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view</a:t>
            </a:r>
            <a:r>
              <a:rPr lang="en-US" dirty="0"/>
              <a:t> </a:t>
            </a:r>
            <a:r>
              <a:rPr lang="en-US" b="1" dirty="0"/>
              <a:t>returns</a:t>
            </a:r>
            <a:r>
              <a:rPr lang="en-US" dirty="0"/>
              <a:t> (</a:t>
            </a:r>
            <a:r>
              <a:rPr lang="en-US" dirty="0" err="1"/>
              <a:t>uint</a:t>
            </a:r>
            <a:r>
              <a:rPr lang="en-US" dirty="0"/>
              <a:t>) {</a:t>
            </a:r>
            <a:endParaRPr lang="en-US" b="0" dirty="0">
              <a:effectLst/>
            </a:endParaRPr>
          </a:p>
          <a:p>
            <a:r>
              <a:rPr lang="en-US" dirty="0"/>
              <a:t>        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storedData</a:t>
            </a:r>
            <a:r>
              <a:rPr lang="en-US" dirty="0"/>
              <a:t>;</a:t>
            </a:r>
            <a:endParaRPr lang="en-US" b="0" dirty="0">
              <a:effectLst/>
            </a:endParaRPr>
          </a:p>
          <a:p>
            <a:r>
              <a:rPr lang="en-US" dirty="0"/>
              <a:t>    }</a:t>
            </a:r>
            <a:endParaRPr lang="en-US" b="0" dirty="0">
              <a:effectLst/>
            </a:endParaRPr>
          </a:p>
          <a:p>
            <a:r>
              <a:rPr lang="en-US" dirty="0"/>
              <a:t>}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2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846FF8-0D27-4A66-8332-A0BE79BE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77360-09A1-9C4D-A633-E52FF761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dirty="0"/>
              <a:t>2.   Platform - Front Running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9CB01-4014-4606-90AC-ADABCFB38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44804"/>
            <a:ext cx="12192000" cy="5013196"/>
          </a:xfrm>
          <a:custGeom>
            <a:avLst/>
            <a:gdLst>
              <a:gd name="connsiteX0" fmla="*/ 4142196 w 12192000"/>
              <a:gd name="connsiteY0" fmla="*/ 33 h 5013196"/>
              <a:gd name="connsiteX1" fmla="*/ 4138795 w 12192000"/>
              <a:gd name="connsiteY1" fmla="*/ 15046 h 5013196"/>
              <a:gd name="connsiteX2" fmla="*/ 4166706 w 12192000"/>
              <a:gd name="connsiteY2" fmla="*/ 37291 h 5013196"/>
              <a:gd name="connsiteX3" fmla="*/ 4371550 w 12192000"/>
              <a:gd name="connsiteY3" fmla="*/ 22134 h 5013196"/>
              <a:gd name="connsiteX4" fmla="*/ 4424056 w 12192000"/>
              <a:gd name="connsiteY4" fmla="*/ 28369 h 5013196"/>
              <a:gd name="connsiteX5" fmla="*/ 4469897 w 12192000"/>
              <a:gd name="connsiteY5" fmla="*/ 13218 h 5013196"/>
              <a:gd name="connsiteX6" fmla="*/ 4489151 w 12192000"/>
              <a:gd name="connsiteY6" fmla="*/ 20285 h 5013196"/>
              <a:gd name="connsiteX7" fmla="*/ 4492479 w 12192000"/>
              <a:gd name="connsiteY7" fmla="*/ 21730 h 5013196"/>
              <a:gd name="connsiteX8" fmla="*/ 4505693 w 12192000"/>
              <a:gd name="connsiteY8" fmla="*/ 22584 h 5013196"/>
              <a:gd name="connsiteX9" fmla="*/ 4509529 w 12192000"/>
              <a:gd name="connsiteY9" fmla="*/ 28985 h 5013196"/>
              <a:gd name="connsiteX10" fmla="*/ 4529499 w 12192000"/>
              <a:gd name="connsiteY10" fmla="*/ 34687 h 5013196"/>
              <a:gd name="connsiteX11" fmla="*/ 4553795 w 12192000"/>
              <a:gd name="connsiteY11" fmla="*/ 34541 h 5013196"/>
              <a:gd name="connsiteX12" fmla="*/ 4640118 w 12192000"/>
              <a:gd name="connsiteY12" fmla="*/ 34699 h 5013196"/>
              <a:gd name="connsiteX13" fmla="*/ 4654127 w 12192000"/>
              <a:gd name="connsiteY13" fmla="*/ 30952 h 5013196"/>
              <a:gd name="connsiteX14" fmla="*/ 4700168 w 12192000"/>
              <a:gd name="connsiteY14" fmla="*/ 35953 h 5013196"/>
              <a:gd name="connsiteX15" fmla="*/ 4741127 w 12192000"/>
              <a:gd name="connsiteY15" fmla="*/ 36527 h 5013196"/>
              <a:gd name="connsiteX16" fmla="*/ 4767598 w 12192000"/>
              <a:gd name="connsiteY16" fmla="*/ 33272 h 5013196"/>
              <a:gd name="connsiteX17" fmla="*/ 4774592 w 12192000"/>
              <a:gd name="connsiteY17" fmla="*/ 35449 h 5013196"/>
              <a:gd name="connsiteX18" fmla="*/ 4801328 w 12192000"/>
              <a:gd name="connsiteY18" fmla="*/ 36454 h 5013196"/>
              <a:gd name="connsiteX19" fmla="*/ 4814870 w 12192000"/>
              <a:gd name="connsiteY19" fmla="*/ 32797 h 5013196"/>
              <a:gd name="connsiteX20" fmla="*/ 4828440 w 12192000"/>
              <a:gd name="connsiteY20" fmla="*/ 40415 h 5013196"/>
              <a:gd name="connsiteX21" fmla="*/ 4831826 w 12192000"/>
              <a:gd name="connsiteY21" fmla="*/ 46118 h 5013196"/>
              <a:gd name="connsiteX22" fmla="*/ 4850785 w 12192000"/>
              <a:gd name="connsiteY22" fmla="*/ 43190 h 5013196"/>
              <a:gd name="connsiteX23" fmla="*/ 4866468 w 12192000"/>
              <a:gd name="connsiteY23" fmla="*/ 48539 h 5013196"/>
              <a:gd name="connsiteX24" fmla="*/ 4879983 w 12192000"/>
              <a:gd name="connsiteY24" fmla="*/ 44615 h 5013196"/>
              <a:gd name="connsiteX25" fmla="*/ 4885635 w 12192000"/>
              <a:gd name="connsiteY25" fmla="*/ 45342 h 5013196"/>
              <a:gd name="connsiteX26" fmla="*/ 4899698 w 12192000"/>
              <a:gd name="connsiteY26" fmla="*/ 47876 h 5013196"/>
              <a:gd name="connsiteX27" fmla="*/ 4923986 w 12192000"/>
              <a:gd name="connsiteY27" fmla="*/ 53632 h 5013196"/>
              <a:gd name="connsiteX28" fmla="*/ 4931544 w 12192000"/>
              <a:gd name="connsiteY28" fmla="*/ 54358 h 5013196"/>
              <a:gd name="connsiteX29" fmla="*/ 4948135 w 12192000"/>
              <a:gd name="connsiteY29" fmla="*/ 63529 h 5013196"/>
              <a:gd name="connsiteX30" fmla="*/ 4980068 w 12192000"/>
              <a:gd name="connsiteY30" fmla="*/ 71052 h 5013196"/>
              <a:gd name="connsiteX31" fmla="*/ 5036541 w 12192000"/>
              <a:gd name="connsiteY31" fmla="*/ 98293 h 5013196"/>
              <a:gd name="connsiteX32" fmla="*/ 5069678 w 12192000"/>
              <a:gd name="connsiteY32" fmla="*/ 111179 h 5013196"/>
              <a:gd name="connsiteX33" fmla="*/ 5092160 w 12192000"/>
              <a:gd name="connsiteY33" fmla="*/ 123203 h 5013196"/>
              <a:gd name="connsiteX34" fmla="*/ 5158166 w 12192000"/>
              <a:gd name="connsiteY34" fmla="*/ 139568 h 5013196"/>
              <a:gd name="connsiteX35" fmla="*/ 5271252 w 12192000"/>
              <a:gd name="connsiteY35" fmla="*/ 160738 h 5013196"/>
              <a:gd name="connsiteX36" fmla="*/ 5294438 w 12192000"/>
              <a:gd name="connsiteY36" fmla="*/ 166556 h 5013196"/>
              <a:gd name="connsiteX37" fmla="*/ 5310840 w 12192000"/>
              <a:gd name="connsiteY37" fmla="*/ 176769 h 5013196"/>
              <a:gd name="connsiteX38" fmla="*/ 5311570 w 12192000"/>
              <a:gd name="connsiteY38" fmla="*/ 183681 h 5013196"/>
              <a:gd name="connsiteX39" fmla="*/ 5323756 w 12192000"/>
              <a:gd name="connsiteY39" fmla="*/ 187718 h 5013196"/>
              <a:gd name="connsiteX40" fmla="*/ 5326259 w 12192000"/>
              <a:gd name="connsiteY40" fmla="*/ 189880 h 5013196"/>
              <a:gd name="connsiteX41" fmla="*/ 5341357 w 12192000"/>
              <a:gd name="connsiteY41" fmla="*/ 201193 h 5013196"/>
              <a:gd name="connsiteX42" fmla="*/ 5391908 w 12192000"/>
              <a:gd name="connsiteY42" fmla="*/ 198291 h 5013196"/>
              <a:gd name="connsiteX43" fmla="*/ 5439031 w 12192000"/>
              <a:gd name="connsiteY43" fmla="*/ 216975 h 5013196"/>
              <a:gd name="connsiteX44" fmla="*/ 5640913 w 12192000"/>
              <a:gd name="connsiteY44" fmla="*/ 253028 h 5013196"/>
              <a:gd name="connsiteX45" fmla="*/ 5657312 w 12192000"/>
              <a:gd name="connsiteY45" fmla="*/ 280626 h 5013196"/>
              <a:gd name="connsiteX46" fmla="*/ 5734773 w 12192000"/>
              <a:gd name="connsiteY46" fmla="*/ 303244 h 5013196"/>
              <a:gd name="connsiteX47" fmla="*/ 5877770 w 12192000"/>
              <a:gd name="connsiteY47" fmla="*/ 296965 h 5013196"/>
              <a:gd name="connsiteX48" fmla="*/ 5989615 w 12192000"/>
              <a:gd name="connsiteY48" fmla="*/ 319663 h 5013196"/>
              <a:gd name="connsiteX49" fmla="*/ 5996857 w 12192000"/>
              <a:gd name="connsiteY49" fmla="*/ 323549 h 5013196"/>
              <a:gd name="connsiteX50" fmla="*/ 6037387 w 12192000"/>
              <a:gd name="connsiteY50" fmla="*/ 312526 h 5013196"/>
              <a:gd name="connsiteX51" fmla="*/ 6113074 w 12192000"/>
              <a:gd name="connsiteY51" fmla="*/ 325845 h 5013196"/>
              <a:gd name="connsiteX52" fmla="*/ 6280929 w 12192000"/>
              <a:gd name="connsiteY52" fmla="*/ 350444 h 5013196"/>
              <a:gd name="connsiteX53" fmla="*/ 6298665 w 12192000"/>
              <a:gd name="connsiteY53" fmla="*/ 342931 h 5013196"/>
              <a:gd name="connsiteX54" fmla="*/ 6317326 w 12192000"/>
              <a:gd name="connsiteY54" fmla="*/ 339794 h 5013196"/>
              <a:gd name="connsiteX55" fmla="*/ 6319212 w 12192000"/>
              <a:gd name="connsiteY55" fmla="*/ 341004 h 5013196"/>
              <a:gd name="connsiteX56" fmla="*/ 6339724 w 12192000"/>
              <a:gd name="connsiteY56" fmla="*/ 342098 h 5013196"/>
              <a:gd name="connsiteX57" fmla="*/ 6345010 w 12192000"/>
              <a:gd name="connsiteY57" fmla="*/ 339148 h 5013196"/>
              <a:gd name="connsiteX58" fmla="*/ 6359332 w 12192000"/>
              <a:gd name="connsiteY58" fmla="*/ 338899 h 5013196"/>
              <a:gd name="connsiteX59" fmla="*/ 6388220 w 12192000"/>
              <a:gd name="connsiteY59" fmla="*/ 335714 h 5013196"/>
              <a:gd name="connsiteX60" fmla="*/ 6392994 w 12192000"/>
              <a:gd name="connsiteY60" fmla="*/ 337644 h 5013196"/>
              <a:gd name="connsiteX61" fmla="*/ 6435581 w 12192000"/>
              <a:gd name="connsiteY61" fmla="*/ 336775 h 5013196"/>
              <a:gd name="connsiteX62" fmla="*/ 6435870 w 12192000"/>
              <a:gd name="connsiteY62" fmla="*/ 337963 h 5013196"/>
              <a:gd name="connsiteX63" fmla="*/ 6446571 w 12192000"/>
              <a:gd name="connsiteY63" fmla="*/ 342957 h 5013196"/>
              <a:gd name="connsiteX64" fmla="*/ 6467701 w 12192000"/>
              <a:gd name="connsiteY64" fmla="*/ 349765 h 5013196"/>
              <a:gd name="connsiteX65" fmla="*/ 6512727 w 12192000"/>
              <a:gd name="connsiteY65" fmla="*/ 380305 h 5013196"/>
              <a:gd name="connsiteX66" fmla="*/ 6557094 w 12192000"/>
              <a:gd name="connsiteY66" fmla="*/ 379532 h 5013196"/>
              <a:gd name="connsiteX67" fmla="*/ 6565879 w 12192000"/>
              <a:gd name="connsiteY67" fmla="*/ 380030 h 5013196"/>
              <a:gd name="connsiteX68" fmla="*/ 6565997 w 12192000"/>
              <a:gd name="connsiteY68" fmla="*/ 380310 h 5013196"/>
              <a:gd name="connsiteX69" fmla="*/ 6575147 w 12192000"/>
              <a:gd name="connsiteY69" fmla="*/ 381374 h 5013196"/>
              <a:gd name="connsiteX70" fmla="*/ 6581899 w 12192000"/>
              <a:gd name="connsiteY70" fmla="*/ 380938 h 5013196"/>
              <a:gd name="connsiteX71" fmla="*/ 6598943 w 12192000"/>
              <a:gd name="connsiteY71" fmla="*/ 381906 h 5013196"/>
              <a:gd name="connsiteX72" fmla="*/ 6604421 w 12192000"/>
              <a:gd name="connsiteY72" fmla="*/ 384033 h 5013196"/>
              <a:gd name="connsiteX73" fmla="*/ 6606035 w 12192000"/>
              <a:gd name="connsiteY73" fmla="*/ 387465 h 5013196"/>
              <a:gd name="connsiteX74" fmla="*/ 6607669 w 12192000"/>
              <a:gd name="connsiteY74" fmla="*/ 387186 h 5013196"/>
              <a:gd name="connsiteX75" fmla="*/ 6637532 w 12192000"/>
              <a:gd name="connsiteY75" fmla="*/ 398125 h 5013196"/>
              <a:gd name="connsiteX76" fmla="*/ 6706880 w 12192000"/>
              <a:gd name="connsiteY76" fmla="*/ 412381 h 5013196"/>
              <a:gd name="connsiteX77" fmla="*/ 6747500 w 12192000"/>
              <a:gd name="connsiteY77" fmla="*/ 416386 h 5013196"/>
              <a:gd name="connsiteX78" fmla="*/ 6857783 w 12192000"/>
              <a:gd name="connsiteY78" fmla="*/ 431905 h 5013196"/>
              <a:gd name="connsiteX79" fmla="*/ 6967720 w 12192000"/>
              <a:gd name="connsiteY79" fmla="*/ 450939 h 5013196"/>
              <a:gd name="connsiteX80" fmla="*/ 7018394 w 12192000"/>
              <a:gd name="connsiteY80" fmla="*/ 479831 h 5013196"/>
              <a:gd name="connsiteX81" fmla="*/ 7024679 w 12192000"/>
              <a:gd name="connsiteY81" fmla="*/ 480968 h 5013196"/>
              <a:gd name="connsiteX82" fmla="*/ 7041715 w 12192000"/>
              <a:gd name="connsiteY82" fmla="*/ 479120 h 5013196"/>
              <a:gd name="connsiteX83" fmla="*/ 7048103 w 12192000"/>
              <a:gd name="connsiteY83" fmla="*/ 477610 h 5013196"/>
              <a:gd name="connsiteX84" fmla="*/ 7057490 w 12192000"/>
              <a:gd name="connsiteY84" fmla="*/ 477135 h 5013196"/>
              <a:gd name="connsiteX85" fmla="*/ 7057730 w 12192000"/>
              <a:gd name="connsiteY85" fmla="*/ 477383 h 5013196"/>
              <a:gd name="connsiteX86" fmla="*/ 7066511 w 12192000"/>
              <a:gd name="connsiteY86" fmla="*/ 476432 h 5013196"/>
              <a:gd name="connsiteX87" fmla="*/ 7109401 w 12192000"/>
              <a:gd name="connsiteY87" fmla="*/ 468486 h 5013196"/>
              <a:gd name="connsiteX88" fmla="*/ 7166830 w 12192000"/>
              <a:gd name="connsiteY88" fmla="*/ 490255 h 5013196"/>
              <a:gd name="connsiteX89" fmla="*/ 7190442 w 12192000"/>
              <a:gd name="connsiteY89" fmla="*/ 493308 h 5013196"/>
              <a:gd name="connsiteX90" fmla="*/ 7203083 w 12192000"/>
              <a:gd name="connsiteY90" fmla="*/ 496324 h 5013196"/>
              <a:gd name="connsiteX91" fmla="*/ 7203894 w 12192000"/>
              <a:gd name="connsiteY91" fmla="*/ 497408 h 5013196"/>
              <a:gd name="connsiteX92" fmla="*/ 7245004 w 12192000"/>
              <a:gd name="connsiteY92" fmla="*/ 489662 h 5013196"/>
              <a:gd name="connsiteX93" fmla="*/ 7250514 w 12192000"/>
              <a:gd name="connsiteY93" fmla="*/ 490724 h 5013196"/>
              <a:gd name="connsiteX94" fmla="*/ 7277246 w 12192000"/>
              <a:gd name="connsiteY94" fmla="*/ 483000 h 5013196"/>
              <a:gd name="connsiteX95" fmla="*/ 7291092 w 12192000"/>
              <a:gd name="connsiteY95" fmla="*/ 480435 h 5013196"/>
              <a:gd name="connsiteX96" fmla="*/ 7294933 w 12192000"/>
              <a:gd name="connsiteY96" fmla="*/ 476767 h 5013196"/>
              <a:gd name="connsiteX97" fmla="*/ 7315408 w 12192000"/>
              <a:gd name="connsiteY97" fmla="*/ 474478 h 5013196"/>
              <a:gd name="connsiteX98" fmla="*/ 7317786 w 12192000"/>
              <a:gd name="connsiteY98" fmla="*/ 475324 h 5013196"/>
              <a:gd name="connsiteX99" fmla="*/ 7334572 w 12192000"/>
              <a:gd name="connsiteY99" fmla="*/ 469306 h 5013196"/>
              <a:gd name="connsiteX100" fmla="*/ 7348520 w 12192000"/>
              <a:gd name="connsiteY100" fmla="*/ 459268 h 5013196"/>
              <a:gd name="connsiteX101" fmla="*/ 7522997 w 12192000"/>
              <a:gd name="connsiteY101" fmla="*/ 455427 h 5013196"/>
              <a:gd name="connsiteX102" fmla="*/ 7686985 w 12192000"/>
              <a:gd name="connsiteY102" fmla="*/ 433023 h 5013196"/>
              <a:gd name="connsiteX103" fmla="*/ 7854068 w 12192000"/>
              <a:gd name="connsiteY103" fmla="*/ 422992 h 5013196"/>
              <a:gd name="connsiteX104" fmla="*/ 8034165 w 12192000"/>
              <a:gd name="connsiteY104" fmla="*/ 404917 h 5013196"/>
              <a:gd name="connsiteX105" fmla="*/ 8094381 w 12192000"/>
              <a:gd name="connsiteY105" fmla="*/ 408936 h 5013196"/>
              <a:gd name="connsiteX106" fmla="*/ 8146898 w 12192000"/>
              <a:gd name="connsiteY106" fmla="*/ 391776 h 5013196"/>
              <a:gd name="connsiteX107" fmla="*/ 8168993 w 12192000"/>
              <a:gd name="connsiteY107" fmla="*/ 398048 h 5013196"/>
              <a:gd name="connsiteX108" fmla="*/ 8172809 w 12192000"/>
              <a:gd name="connsiteY108" fmla="*/ 399355 h 5013196"/>
              <a:gd name="connsiteX109" fmla="*/ 8187962 w 12192000"/>
              <a:gd name="connsiteY109" fmla="*/ 399651 h 5013196"/>
              <a:gd name="connsiteX110" fmla="*/ 8192382 w 12192000"/>
              <a:gd name="connsiteY110" fmla="*/ 405910 h 5013196"/>
              <a:gd name="connsiteX111" fmla="*/ 8375192 w 12192000"/>
              <a:gd name="connsiteY111" fmla="*/ 397097 h 5013196"/>
              <a:gd name="connsiteX112" fmla="*/ 8454377 w 12192000"/>
              <a:gd name="connsiteY112" fmla="*/ 393549 h 5013196"/>
              <a:gd name="connsiteX113" fmla="*/ 8484740 w 12192000"/>
              <a:gd name="connsiteY113" fmla="*/ 398377 h 5013196"/>
              <a:gd name="connsiteX114" fmla="*/ 8601673 w 12192000"/>
              <a:gd name="connsiteY114" fmla="*/ 410319 h 5013196"/>
              <a:gd name="connsiteX115" fmla="*/ 8701676 w 12192000"/>
              <a:gd name="connsiteY115" fmla="*/ 414569 h 5013196"/>
              <a:gd name="connsiteX116" fmla="*/ 8773288 w 12192000"/>
              <a:gd name="connsiteY116" fmla="*/ 391295 h 5013196"/>
              <a:gd name="connsiteX117" fmla="*/ 8779909 w 12192000"/>
              <a:gd name="connsiteY117" fmla="*/ 395664 h 5013196"/>
              <a:gd name="connsiteX118" fmla="*/ 8829932 w 12192000"/>
              <a:gd name="connsiteY118" fmla="*/ 392461 h 5013196"/>
              <a:gd name="connsiteX119" fmla="*/ 9003386 w 12192000"/>
              <a:gd name="connsiteY119" fmla="*/ 349460 h 5013196"/>
              <a:gd name="connsiteX120" fmla="*/ 9101185 w 12192000"/>
              <a:gd name="connsiteY120" fmla="*/ 344080 h 5013196"/>
              <a:gd name="connsiteX121" fmla="*/ 9136185 w 12192000"/>
              <a:gd name="connsiteY121" fmla="*/ 347296 h 5013196"/>
              <a:gd name="connsiteX122" fmla="*/ 9194801 w 12192000"/>
              <a:gd name="connsiteY122" fmla="*/ 352367 h 5013196"/>
              <a:gd name="connsiteX123" fmla="*/ 9239316 w 12192000"/>
              <a:gd name="connsiteY123" fmla="*/ 368776 h 5013196"/>
              <a:gd name="connsiteX124" fmla="*/ 9288052 w 12192000"/>
              <a:gd name="connsiteY124" fmla="*/ 368014 h 5013196"/>
              <a:gd name="connsiteX125" fmla="*/ 9298465 w 12192000"/>
              <a:gd name="connsiteY125" fmla="*/ 351514 h 5013196"/>
              <a:gd name="connsiteX126" fmla="*/ 9350892 w 12192000"/>
              <a:gd name="connsiteY126" fmla="*/ 355996 h 5013196"/>
              <a:gd name="connsiteX127" fmla="*/ 9430522 w 12192000"/>
              <a:gd name="connsiteY127" fmla="*/ 364586 h 5013196"/>
              <a:gd name="connsiteX128" fmla="*/ 9476215 w 12192000"/>
              <a:gd name="connsiteY128" fmla="*/ 365325 h 5013196"/>
              <a:gd name="connsiteX129" fmla="*/ 9601276 w 12192000"/>
              <a:gd name="connsiteY129" fmla="*/ 371922 h 5013196"/>
              <a:gd name="connsiteX130" fmla="*/ 9726733 w 12192000"/>
              <a:gd name="connsiteY130" fmla="*/ 382019 h 5013196"/>
              <a:gd name="connsiteX131" fmla="*/ 9802144 w 12192000"/>
              <a:gd name="connsiteY131" fmla="*/ 407697 h 5013196"/>
              <a:gd name="connsiteX132" fmla="*/ 9905153 w 12192000"/>
              <a:gd name="connsiteY132" fmla="*/ 413868 h 5013196"/>
              <a:gd name="connsiteX133" fmla="*/ 9922553 w 12192000"/>
              <a:gd name="connsiteY133" fmla="*/ 417787 h 5013196"/>
              <a:gd name="connsiteX134" fmla="*/ 10044658 w 12192000"/>
              <a:gd name="connsiteY134" fmla="*/ 431295 h 5013196"/>
              <a:gd name="connsiteX135" fmla="*/ 10184585 w 12192000"/>
              <a:gd name="connsiteY135" fmla="*/ 420356 h 5013196"/>
              <a:gd name="connsiteX136" fmla="*/ 10366435 w 12192000"/>
              <a:gd name="connsiteY136" fmla="*/ 475646 h 5013196"/>
              <a:gd name="connsiteX137" fmla="*/ 10688220 w 12192000"/>
              <a:gd name="connsiteY137" fmla="*/ 555476 h 5013196"/>
              <a:gd name="connsiteX138" fmla="*/ 11026690 w 12192000"/>
              <a:gd name="connsiteY138" fmla="*/ 563899 h 5013196"/>
              <a:gd name="connsiteX139" fmla="*/ 11113779 w 12192000"/>
              <a:gd name="connsiteY139" fmla="*/ 547086 h 5013196"/>
              <a:gd name="connsiteX140" fmla="*/ 11369556 w 12192000"/>
              <a:gd name="connsiteY140" fmla="*/ 504937 h 5013196"/>
              <a:gd name="connsiteX141" fmla="*/ 11623342 w 12192000"/>
              <a:gd name="connsiteY141" fmla="*/ 401646 h 5013196"/>
              <a:gd name="connsiteX142" fmla="*/ 11786511 w 12192000"/>
              <a:gd name="connsiteY142" fmla="*/ 371608 h 5013196"/>
              <a:gd name="connsiteX143" fmla="*/ 11862577 w 12192000"/>
              <a:gd name="connsiteY143" fmla="*/ 343767 h 5013196"/>
              <a:gd name="connsiteX144" fmla="*/ 11916612 w 12192000"/>
              <a:gd name="connsiteY144" fmla="*/ 337028 h 5013196"/>
              <a:gd name="connsiteX145" fmla="*/ 11948830 w 12192000"/>
              <a:gd name="connsiteY145" fmla="*/ 331280 h 5013196"/>
              <a:gd name="connsiteX146" fmla="*/ 12001583 w 12192000"/>
              <a:gd name="connsiteY146" fmla="*/ 292861 h 5013196"/>
              <a:gd name="connsiteX147" fmla="*/ 12174977 w 12192000"/>
              <a:gd name="connsiteY147" fmla="*/ 277870 h 5013196"/>
              <a:gd name="connsiteX148" fmla="*/ 12192000 w 12192000"/>
              <a:gd name="connsiteY148" fmla="*/ 269767 h 5013196"/>
              <a:gd name="connsiteX149" fmla="*/ 12192000 w 12192000"/>
              <a:gd name="connsiteY149" fmla="*/ 5013196 h 5013196"/>
              <a:gd name="connsiteX150" fmla="*/ 0 w 12192000"/>
              <a:gd name="connsiteY150" fmla="*/ 5013196 h 5013196"/>
              <a:gd name="connsiteX151" fmla="*/ 0 w 12192000"/>
              <a:gd name="connsiteY151" fmla="*/ 630667 h 5013196"/>
              <a:gd name="connsiteX152" fmla="*/ 11075 w 12192000"/>
              <a:gd name="connsiteY152" fmla="*/ 628396 h 5013196"/>
              <a:gd name="connsiteX153" fmla="*/ 44061 w 12192000"/>
              <a:gd name="connsiteY153" fmla="*/ 621814 h 5013196"/>
              <a:gd name="connsiteX154" fmla="*/ 136694 w 12192000"/>
              <a:gd name="connsiteY154" fmla="*/ 569633 h 5013196"/>
              <a:gd name="connsiteX155" fmla="*/ 170342 w 12192000"/>
              <a:gd name="connsiteY155" fmla="*/ 564295 h 5013196"/>
              <a:gd name="connsiteX156" fmla="*/ 168955 w 12192000"/>
              <a:gd name="connsiteY156" fmla="*/ 555382 h 5013196"/>
              <a:gd name="connsiteX157" fmla="*/ 181474 w 12192000"/>
              <a:gd name="connsiteY157" fmla="*/ 554499 h 5013196"/>
              <a:gd name="connsiteX158" fmla="*/ 209440 w 12192000"/>
              <a:gd name="connsiteY158" fmla="*/ 553779 h 5013196"/>
              <a:gd name="connsiteX159" fmla="*/ 293152 w 12192000"/>
              <a:gd name="connsiteY159" fmla="*/ 549794 h 5013196"/>
              <a:gd name="connsiteX160" fmla="*/ 315693 w 12192000"/>
              <a:gd name="connsiteY160" fmla="*/ 532248 h 5013196"/>
              <a:gd name="connsiteX161" fmla="*/ 337305 w 12192000"/>
              <a:gd name="connsiteY161" fmla="*/ 531590 h 5013196"/>
              <a:gd name="connsiteX162" fmla="*/ 462252 w 12192000"/>
              <a:gd name="connsiteY162" fmla="*/ 506369 h 5013196"/>
              <a:gd name="connsiteX163" fmla="*/ 479457 w 12192000"/>
              <a:gd name="connsiteY163" fmla="*/ 504341 h 5013196"/>
              <a:gd name="connsiteX164" fmla="*/ 488653 w 12192000"/>
              <a:gd name="connsiteY164" fmla="*/ 496475 h 5013196"/>
              <a:gd name="connsiteX165" fmla="*/ 522053 w 12192000"/>
              <a:gd name="connsiteY165" fmla="*/ 494343 h 5013196"/>
              <a:gd name="connsiteX166" fmla="*/ 523520 w 12192000"/>
              <a:gd name="connsiteY166" fmla="*/ 489931 h 5013196"/>
              <a:gd name="connsiteX167" fmla="*/ 632714 w 12192000"/>
              <a:gd name="connsiteY167" fmla="*/ 450319 h 5013196"/>
              <a:gd name="connsiteX168" fmla="*/ 651426 w 12192000"/>
              <a:gd name="connsiteY168" fmla="*/ 443762 h 5013196"/>
              <a:gd name="connsiteX169" fmla="*/ 667724 w 12192000"/>
              <a:gd name="connsiteY169" fmla="*/ 445356 h 5013196"/>
              <a:gd name="connsiteX170" fmla="*/ 757679 w 12192000"/>
              <a:gd name="connsiteY170" fmla="*/ 438363 h 5013196"/>
              <a:gd name="connsiteX171" fmla="*/ 779159 w 12192000"/>
              <a:gd name="connsiteY171" fmla="*/ 441277 h 5013196"/>
              <a:gd name="connsiteX172" fmla="*/ 788293 w 12192000"/>
              <a:gd name="connsiteY172" fmla="*/ 448081 h 5013196"/>
              <a:gd name="connsiteX173" fmla="*/ 822923 w 12192000"/>
              <a:gd name="connsiteY173" fmla="*/ 434292 h 5013196"/>
              <a:gd name="connsiteX174" fmla="*/ 876559 w 12192000"/>
              <a:gd name="connsiteY174" fmla="*/ 424306 h 5013196"/>
              <a:gd name="connsiteX175" fmla="*/ 902011 w 12192000"/>
              <a:gd name="connsiteY175" fmla="*/ 417336 h 5013196"/>
              <a:gd name="connsiteX176" fmla="*/ 922715 w 12192000"/>
              <a:gd name="connsiteY176" fmla="*/ 420917 h 5013196"/>
              <a:gd name="connsiteX177" fmla="*/ 1040139 w 12192000"/>
              <a:gd name="connsiteY177" fmla="*/ 419808 h 5013196"/>
              <a:gd name="connsiteX178" fmla="*/ 1067251 w 12192000"/>
              <a:gd name="connsiteY178" fmla="*/ 425602 h 5013196"/>
              <a:gd name="connsiteX179" fmla="*/ 1080272 w 12192000"/>
              <a:gd name="connsiteY179" fmla="*/ 437887 h 5013196"/>
              <a:gd name="connsiteX180" fmla="*/ 1090219 w 12192000"/>
              <a:gd name="connsiteY180" fmla="*/ 433244 h 5013196"/>
              <a:gd name="connsiteX181" fmla="*/ 1161226 w 12192000"/>
              <a:gd name="connsiteY181" fmla="*/ 431522 h 5013196"/>
              <a:gd name="connsiteX182" fmla="*/ 1207525 w 12192000"/>
              <a:gd name="connsiteY182" fmla="*/ 429257 h 5013196"/>
              <a:gd name="connsiteX183" fmla="*/ 1210030 w 12192000"/>
              <a:gd name="connsiteY183" fmla="*/ 412023 h 5013196"/>
              <a:gd name="connsiteX184" fmla="*/ 1251170 w 12192000"/>
              <a:gd name="connsiteY184" fmla="*/ 405160 h 5013196"/>
              <a:gd name="connsiteX185" fmla="*/ 1295331 w 12192000"/>
              <a:gd name="connsiteY185" fmla="*/ 415400 h 5013196"/>
              <a:gd name="connsiteX186" fmla="*/ 1347118 w 12192000"/>
              <a:gd name="connsiteY186" fmla="*/ 412922 h 5013196"/>
              <a:gd name="connsiteX187" fmla="*/ 1378108 w 12192000"/>
              <a:gd name="connsiteY187" fmla="*/ 411628 h 5013196"/>
              <a:gd name="connsiteX188" fmla="*/ 1459192 w 12192000"/>
              <a:gd name="connsiteY188" fmla="*/ 394137 h 5013196"/>
              <a:gd name="connsiteX189" fmla="*/ 1590120 w 12192000"/>
              <a:gd name="connsiteY189" fmla="*/ 330826 h 5013196"/>
              <a:gd name="connsiteX190" fmla="*/ 1631417 w 12192000"/>
              <a:gd name="connsiteY190" fmla="*/ 321445 h 5013196"/>
              <a:gd name="connsiteX191" fmla="*/ 1638727 w 12192000"/>
              <a:gd name="connsiteY191" fmla="*/ 324828 h 5013196"/>
              <a:gd name="connsiteX192" fmla="*/ 1844438 w 12192000"/>
              <a:gd name="connsiteY192" fmla="*/ 284522 h 5013196"/>
              <a:gd name="connsiteX193" fmla="*/ 1881324 w 12192000"/>
              <a:gd name="connsiteY193" fmla="*/ 281715 h 5013196"/>
              <a:gd name="connsiteX194" fmla="*/ 1908999 w 12192000"/>
              <a:gd name="connsiteY194" fmla="*/ 282556 h 5013196"/>
              <a:gd name="connsiteX195" fmla="*/ 1974956 w 12192000"/>
              <a:gd name="connsiteY195" fmla="*/ 269176 h 5013196"/>
              <a:gd name="connsiteX196" fmla="*/ 2082409 w 12192000"/>
              <a:gd name="connsiteY196" fmla="*/ 240508 h 5013196"/>
              <a:gd name="connsiteX197" fmla="*/ 2105639 w 12192000"/>
              <a:gd name="connsiteY197" fmla="*/ 235866 h 5013196"/>
              <a:gd name="connsiteX198" fmla="*/ 2126992 w 12192000"/>
              <a:gd name="connsiteY198" fmla="*/ 237686 h 5013196"/>
              <a:gd name="connsiteX199" fmla="*/ 2133154 w 12192000"/>
              <a:gd name="connsiteY199" fmla="*/ 243170 h 5013196"/>
              <a:gd name="connsiteX200" fmla="*/ 2146154 w 12192000"/>
              <a:gd name="connsiteY200" fmla="*/ 241550 h 5013196"/>
              <a:gd name="connsiteX201" fmla="*/ 2149901 w 12192000"/>
              <a:gd name="connsiteY201" fmla="*/ 242334 h 5013196"/>
              <a:gd name="connsiteX202" fmla="*/ 2171100 w 12192000"/>
              <a:gd name="connsiteY202" fmla="*/ 245607 h 5013196"/>
              <a:gd name="connsiteX203" fmla="*/ 2209148 w 12192000"/>
              <a:gd name="connsiteY203" fmla="*/ 222443 h 5013196"/>
              <a:gd name="connsiteX204" fmla="*/ 2261889 w 12192000"/>
              <a:gd name="connsiteY204" fmla="*/ 218750 h 5013196"/>
              <a:gd name="connsiteX205" fmla="*/ 2452315 w 12192000"/>
              <a:gd name="connsiteY205" fmla="*/ 166117 h 5013196"/>
              <a:gd name="connsiteX206" fmla="*/ 2487710 w 12192000"/>
              <a:gd name="connsiteY206" fmla="*/ 182485 h 5013196"/>
              <a:gd name="connsiteX207" fmla="*/ 2567870 w 12192000"/>
              <a:gd name="connsiteY207" fmla="*/ 169640 h 5013196"/>
              <a:gd name="connsiteX208" fmla="*/ 2677053 w 12192000"/>
              <a:gd name="connsiteY208" fmla="*/ 105731 h 5013196"/>
              <a:gd name="connsiteX209" fmla="*/ 2823914 w 12192000"/>
              <a:gd name="connsiteY209" fmla="*/ 80085 h 5013196"/>
              <a:gd name="connsiteX210" fmla="*/ 2831912 w 12192000"/>
              <a:gd name="connsiteY210" fmla="*/ 68644 h 5013196"/>
              <a:gd name="connsiteX211" fmla="*/ 2843870 w 12192000"/>
              <a:gd name="connsiteY211" fmla="*/ 60725 h 5013196"/>
              <a:gd name="connsiteX212" fmla="*/ 2846217 w 12192000"/>
              <a:gd name="connsiteY212" fmla="*/ 61243 h 5013196"/>
              <a:gd name="connsiteX213" fmla="*/ 2862745 w 12192000"/>
              <a:gd name="connsiteY213" fmla="*/ 56460 h 5013196"/>
              <a:gd name="connsiteX214" fmla="*/ 2864596 w 12192000"/>
              <a:gd name="connsiteY214" fmla="*/ 52436 h 5013196"/>
              <a:gd name="connsiteX215" fmla="*/ 2875381 w 12192000"/>
              <a:gd name="connsiteY215" fmla="*/ 48221 h 5013196"/>
              <a:gd name="connsiteX216" fmla="*/ 2895139 w 12192000"/>
              <a:gd name="connsiteY216" fmla="*/ 37404 h 5013196"/>
              <a:gd name="connsiteX217" fmla="*/ 2900232 w 12192000"/>
              <a:gd name="connsiteY217" fmla="*/ 37736 h 5013196"/>
              <a:gd name="connsiteX218" fmla="*/ 2932205 w 12192000"/>
              <a:gd name="connsiteY218" fmla="*/ 25091 h 5013196"/>
              <a:gd name="connsiteX219" fmla="*/ 2933310 w 12192000"/>
              <a:gd name="connsiteY219" fmla="*/ 26034 h 5013196"/>
              <a:gd name="connsiteX220" fmla="*/ 2945218 w 12192000"/>
              <a:gd name="connsiteY220" fmla="*/ 27359 h 5013196"/>
              <a:gd name="connsiteX221" fmla="*/ 2966465 w 12192000"/>
              <a:gd name="connsiteY221" fmla="*/ 27335 h 5013196"/>
              <a:gd name="connsiteX222" fmla="*/ 3023668 w 12192000"/>
              <a:gd name="connsiteY222" fmla="*/ 41123 h 5013196"/>
              <a:gd name="connsiteX223" fmla="*/ 3057077 w 12192000"/>
              <a:gd name="connsiteY223" fmla="*/ 28063 h 5013196"/>
              <a:gd name="connsiteX224" fmla="*/ 3151915 w 12192000"/>
              <a:gd name="connsiteY224" fmla="*/ 24461 h 5013196"/>
              <a:gd name="connsiteX225" fmla="*/ 3251671 w 12192000"/>
              <a:gd name="connsiteY225" fmla="*/ 44793 h 5013196"/>
              <a:gd name="connsiteX226" fmla="*/ 3351400 w 12192000"/>
              <a:gd name="connsiteY226" fmla="*/ 45905 h 5013196"/>
              <a:gd name="connsiteX227" fmla="*/ 3387481 w 12192000"/>
              <a:gd name="connsiteY227" fmla="*/ 44661 h 5013196"/>
              <a:gd name="connsiteX228" fmla="*/ 3451923 w 12192000"/>
              <a:gd name="connsiteY228" fmla="*/ 49700 h 5013196"/>
              <a:gd name="connsiteX229" fmla="*/ 3481520 w 12192000"/>
              <a:gd name="connsiteY229" fmla="*/ 56505 h 5013196"/>
              <a:gd name="connsiteX230" fmla="*/ 3482804 w 12192000"/>
              <a:gd name="connsiteY230" fmla="*/ 56030 h 5013196"/>
              <a:gd name="connsiteX231" fmla="*/ 3485495 w 12192000"/>
              <a:gd name="connsiteY231" fmla="*/ 59139 h 5013196"/>
              <a:gd name="connsiteX232" fmla="*/ 3490972 w 12192000"/>
              <a:gd name="connsiteY232" fmla="*/ 60504 h 5013196"/>
              <a:gd name="connsiteX233" fmla="*/ 3505835 w 12192000"/>
              <a:gd name="connsiteY233" fmla="*/ 59295 h 5013196"/>
              <a:gd name="connsiteX234" fmla="*/ 3511410 w 12192000"/>
              <a:gd name="connsiteY234" fmla="*/ 58026 h 5013196"/>
              <a:gd name="connsiteX235" fmla="*/ 3519598 w 12192000"/>
              <a:gd name="connsiteY235" fmla="*/ 57901 h 5013196"/>
              <a:gd name="connsiteX236" fmla="*/ 3519807 w 12192000"/>
              <a:gd name="connsiteY236" fmla="*/ 58156 h 5013196"/>
              <a:gd name="connsiteX237" fmla="*/ 3527466 w 12192000"/>
              <a:gd name="connsiteY237" fmla="*/ 57534 h 5013196"/>
              <a:gd name="connsiteX238" fmla="*/ 3564889 w 12192000"/>
              <a:gd name="connsiteY238" fmla="*/ 51208 h 5013196"/>
              <a:gd name="connsiteX239" fmla="*/ 3614922 w 12192000"/>
              <a:gd name="connsiteY239" fmla="*/ 75022 h 5013196"/>
              <a:gd name="connsiteX240" fmla="*/ 3635506 w 12192000"/>
              <a:gd name="connsiteY240" fmla="*/ 78936 h 5013196"/>
              <a:gd name="connsiteX241" fmla="*/ 3646525 w 12192000"/>
              <a:gd name="connsiteY241" fmla="*/ 82411 h 5013196"/>
              <a:gd name="connsiteX242" fmla="*/ 3647224 w 12192000"/>
              <a:gd name="connsiteY242" fmla="*/ 83521 h 5013196"/>
              <a:gd name="connsiteX243" fmla="*/ 3683100 w 12192000"/>
              <a:gd name="connsiteY243" fmla="*/ 77327 h 5013196"/>
              <a:gd name="connsiteX244" fmla="*/ 3687901 w 12192000"/>
              <a:gd name="connsiteY244" fmla="*/ 78590 h 5013196"/>
              <a:gd name="connsiteX245" fmla="*/ 3711234 w 12192000"/>
              <a:gd name="connsiteY245" fmla="*/ 71883 h 5013196"/>
              <a:gd name="connsiteX246" fmla="*/ 3723318 w 12192000"/>
              <a:gd name="connsiteY246" fmla="*/ 69843 h 5013196"/>
              <a:gd name="connsiteX247" fmla="*/ 3726677 w 12192000"/>
              <a:gd name="connsiteY247" fmla="*/ 66330 h 5013196"/>
              <a:gd name="connsiteX248" fmla="*/ 3744535 w 12192000"/>
              <a:gd name="connsiteY248" fmla="*/ 64808 h 5013196"/>
              <a:gd name="connsiteX249" fmla="*/ 3746608 w 12192000"/>
              <a:gd name="connsiteY249" fmla="*/ 65740 h 5013196"/>
              <a:gd name="connsiteX250" fmla="*/ 3761262 w 12192000"/>
              <a:gd name="connsiteY250" fmla="*/ 60365 h 5013196"/>
              <a:gd name="connsiteX251" fmla="*/ 3773451 w 12192000"/>
              <a:gd name="connsiteY251" fmla="*/ 50884 h 5013196"/>
              <a:gd name="connsiteX252" fmla="*/ 3925626 w 12192000"/>
              <a:gd name="connsiteY252" fmla="*/ 53519 h 5013196"/>
              <a:gd name="connsiteX253" fmla="*/ 4056184 w 12192000"/>
              <a:gd name="connsiteY253" fmla="*/ 12503 h 5013196"/>
              <a:gd name="connsiteX254" fmla="*/ 4142196 w 12192000"/>
              <a:gd name="connsiteY254" fmla="*/ 33 h 501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2000" h="5013196">
                <a:moveTo>
                  <a:pt x="4142196" y="33"/>
                </a:moveTo>
                <a:cubicBezTo>
                  <a:pt x="4148062" y="-396"/>
                  <a:pt x="4148371" y="3330"/>
                  <a:pt x="4138795" y="15046"/>
                </a:cubicBezTo>
                <a:cubicBezTo>
                  <a:pt x="4157457" y="11498"/>
                  <a:pt x="4177037" y="25445"/>
                  <a:pt x="4166706" y="37291"/>
                </a:cubicBezTo>
                <a:cubicBezTo>
                  <a:pt x="4223118" y="11323"/>
                  <a:pt x="4307498" y="34620"/>
                  <a:pt x="4371550" y="22134"/>
                </a:cubicBezTo>
                <a:cubicBezTo>
                  <a:pt x="4407078" y="48914"/>
                  <a:pt x="4387627" y="23893"/>
                  <a:pt x="4424056" y="28369"/>
                </a:cubicBezTo>
                <a:cubicBezTo>
                  <a:pt x="4413661" y="3313"/>
                  <a:pt x="4468424" y="41731"/>
                  <a:pt x="4469897" y="13218"/>
                </a:cubicBezTo>
                <a:cubicBezTo>
                  <a:pt x="4476479" y="14935"/>
                  <a:pt x="4482810" y="17498"/>
                  <a:pt x="4489151" y="20285"/>
                </a:cubicBezTo>
                <a:lnTo>
                  <a:pt x="4492479" y="21730"/>
                </a:lnTo>
                <a:lnTo>
                  <a:pt x="4505693" y="22584"/>
                </a:lnTo>
                <a:lnTo>
                  <a:pt x="4509529" y="28985"/>
                </a:lnTo>
                <a:lnTo>
                  <a:pt x="4529499" y="34687"/>
                </a:lnTo>
                <a:cubicBezTo>
                  <a:pt x="4536963" y="35869"/>
                  <a:pt x="4544973" y="36029"/>
                  <a:pt x="4553795" y="34541"/>
                </a:cubicBezTo>
                <a:cubicBezTo>
                  <a:pt x="4575351" y="22864"/>
                  <a:pt x="4609487" y="36086"/>
                  <a:pt x="4640118" y="34699"/>
                </a:cubicBezTo>
                <a:lnTo>
                  <a:pt x="4654127" y="30952"/>
                </a:lnTo>
                <a:lnTo>
                  <a:pt x="4700168" y="35953"/>
                </a:lnTo>
                <a:cubicBezTo>
                  <a:pt x="4713264" y="36848"/>
                  <a:pt x="4726846" y="37197"/>
                  <a:pt x="4741127" y="36527"/>
                </a:cubicBezTo>
                <a:lnTo>
                  <a:pt x="4767598" y="33272"/>
                </a:lnTo>
                <a:lnTo>
                  <a:pt x="4774592" y="35449"/>
                </a:lnTo>
                <a:cubicBezTo>
                  <a:pt x="4786697" y="34976"/>
                  <a:pt x="4802577" y="26578"/>
                  <a:pt x="4801328" y="36454"/>
                </a:cubicBezTo>
                <a:lnTo>
                  <a:pt x="4814870" y="32797"/>
                </a:lnTo>
                <a:lnTo>
                  <a:pt x="4828440" y="40415"/>
                </a:lnTo>
                <a:cubicBezTo>
                  <a:pt x="4829942" y="42215"/>
                  <a:pt x="4831084" y="44138"/>
                  <a:pt x="4831826" y="46118"/>
                </a:cubicBezTo>
                <a:lnTo>
                  <a:pt x="4850785" y="43190"/>
                </a:lnTo>
                <a:lnTo>
                  <a:pt x="4866468" y="48539"/>
                </a:lnTo>
                <a:lnTo>
                  <a:pt x="4879983" y="44615"/>
                </a:lnTo>
                <a:lnTo>
                  <a:pt x="4885635" y="45342"/>
                </a:lnTo>
                <a:lnTo>
                  <a:pt x="4899698" y="47876"/>
                </a:lnTo>
                <a:cubicBezTo>
                  <a:pt x="4906918" y="49699"/>
                  <a:pt x="4915001" y="51908"/>
                  <a:pt x="4923986" y="53632"/>
                </a:cubicBezTo>
                <a:lnTo>
                  <a:pt x="4931544" y="54358"/>
                </a:lnTo>
                <a:lnTo>
                  <a:pt x="4948135" y="63529"/>
                </a:lnTo>
                <a:cubicBezTo>
                  <a:pt x="4960212" y="70470"/>
                  <a:pt x="4969702" y="75124"/>
                  <a:pt x="4980068" y="71052"/>
                </a:cubicBezTo>
                <a:cubicBezTo>
                  <a:pt x="4998023" y="79978"/>
                  <a:pt x="5010918" y="105669"/>
                  <a:pt x="5036541" y="98293"/>
                </a:cubicBezTo>
                <a:cubicBezTo>
                  <a:pt x="5028940" y="110173"/>
                  <a:pt x="5065159" y="99199"/>
                  <a:pt x="5069678" y="111179"/>
                </a:cubicBezTo>
                <a:cubicBezTo>
                  <a:pt x="5071842" y="120855"/>
                  <a:pt x="5083332" y="119782"/>
                  <a:pt x="5092160" y="123203"/>
                </a:cubicBezTo>
                <a:cubicBezTo>
                  <a:pt x="5098585" y="133008"/>
                  <a:pt x="5142841" y="141271"/>
                  <a:pt x="5158166" y="139568"/>
                </a:cubicBezTo>
                <a:cubicBezTo>
                  <a:pt x="5201256" y="128920"/>
                  <a:pt x="5236783" y="168222"/>
                  <a:pt x="5271252" y="160738"/>
                </a:cubicBezTo>
                <a:cubicBezTo>
                  <a:pt x="5280328" y="161512"/>
                  <a:pt x="5287877" y="163623"/>
                  <a:pt x="5294438" y="166556"/>
                </a:cubicBezTo>
                <a:lnTo>
                  <a:pt x="5310840" y="176769"/>
                </a:lnTo>
                <a:cubicBezTo>
                  <a:pt x="5311084" y="179074"/>
                  <a:pt x="5311328" y="181377"/>
                  <a:pt x="5311570" y="183681"/>
                </a:cubicBezTo>
                <a:lnTo>
                  <a:pt x="5323756" y="187718"/>
                </a:lnTo>
                <a:lnTo>
                  <a:pt x="5326259" y="189880"/>
                </a:lnTo>
                <a:cubicBezTo>
                  <a:pt x="5331024" y="194034"/>
                  <a:pt x="5335878" y="197977"/>
                  <a:pt x="5341357" y="201193"/>
                </a:cubicBezTo>
                <a:cubicBezTo>
                  <a:pt x="5355787" y="174949"/>
                  <a:pt x="5390353" y="224216"/>
                  <a:pt x="5391908" y="198291"/>
                </a:cubicBezTo>
                <a:cubicBezTo>
                  <a:pt x="5424533" y="211393"/>
                  <a:pt x="5417454" y="183279"/>
                  <a:pt x="5439031" y="216975"/>
                </a:cubicBezTo>
                <a:cubicBezTo>
                  <a:pt x="5505697" y="221021"/>
                  <a:pt x="5575360" y="263433"/>
                  <a:pt x="5640913" y="253028"/>
                </a:cubicBezTo>
                <a:cubicBezTo>
                  <a:pt x="5625666" y="261550"/>
                  <a:pt x="5637932" y="279363"/>
                  <a:pt x="5657312" y="280626"/>
                </a:cubicBezTo>
                <a:cubicBezTo>
                  <a:pt x="5599451" y="314971"/>
                  <a:pt x="5750508" y="268765"/>
                  <a:pt x="5734773" y="303244"/>
                </a:cubicBezTo>
                <a:cubicBezTo>
                  <a:pt x="5761561" y="276899"/>
                  <a:pt x="5869387" y="261233"/>
                  <a:pt x="5877770" y="296965"/>
                </a:cubicBezTo>
                <a:cubicBezTo>
                  <a:pt x="5915819" y="308827"/>
                  <a:pt x="5955621" y="307835"/>
                  <a:pt x="5989615" y="319663"/>
                </a:cubicBezTo>
                <a:lnTo>
                  <a:pt x="5996857" y="323549"/>
                </a:lnTo>
                <a:lnTo>
                  <a:pt x="6037387" y="312526"/>
                </a:lnTo>
                <a:cubicBezTo>
                  <a:pt x="6073044" y="306507"/>
                  <a:pt x="6106738" y="308466"/>
                  <a:pt x="6113074" y="325845"/>
                </a:cubicBezTo>
                <a:cubicBezTo>
                  <a:pt x="6172518" y="336304"/>
                  <a:pt x="6233561" y="323646"/>
                  <a:pt x="6280929" y="350444"/>
                </a:cubicBezTo>
                <a:cubicBezTo>
                  <a:pt x="6286383" y="347055"/>
                  <a:pt x="6292357" y="344643"/>
                  <a:pt x="6298665" y="342931"/>
                </a:cubicBezTo>
                <a:lnTo>
                  <a:pt x="6317326" y="339794"/>
                </a:lnTo>
                <a:lnTo>
                  <a:pt x="6319212" y="341004"/>
                </a:lnTo>
                <a:cubicBezTo>
                  <a:pt x="6328393" y="343898"/>
                  <a:pt x="6334701" y="343685"/>
                  <a:pt x="6339724" y="342098"/>
                </a:cubicBezTo>
                <a:lnTo>
                  <a:pt x="6345010" y="339148"/>
                </a:lnTo>
                <a:lnTo>
                  <a:pt x="6359332" y="338899"/>
                </a:lnTo>
                <a:lnTo>
                  <a:pt x="6388220" y="335714"/>
                </a:lnTo>
                <a:lnTo>
                  <a:pt x="6392994" y="337644"/>
                </a:lnTo>
                <a:lnTo>
                  <a:pt x="6435581" y="336775"/>
                </a:lnTo>
                <a:cubicBezTo>
                  <a:pt x="6435677" y="337170"/>
                  <a:pt x="6435772" y="337567"/>
                  <a:pt x="6435870" y="337963"/>
                </a:cubicBezTo>
                <a:cubicBezTo>
                  <a:pt x="6437488" y="340605"/>
                  <a:pt x="6440513" y="342516"/>
                  <a:pt x="6446571" y="342957"/>
                </a:cubicBezTo>
                <a:cubicBezTo>
                  <a:pt x="6432902" y="359852"/>
                  <a:pt x="6448636" y="349961"/>
                  <a:pt x="6467701" y="349765"/>
                </a:cubicBezTo>
                <a:cubicBezTo>
                  <a:pt x="6450726" y="375964"/>
                  <a:pt x="6507518" y="364791"/>
                  <a:pt x="6512727" y="380305"/>
                </a:cubicBezTo>
                <a:cubicBezTo>
                  <a:pt x="6527112" y="379570"/>
                  <a:pt x="6542020" y="379271"/>
                  <a:pt x="6557094" y="379532"/>
                </a:cubicBezTo>
                <a:lnTo>
                  <a:pt x="6565879" y="380030"/>
                </a:lnTo>
                <a:cubicBezTo>
                  <a:pt x="6565919" y="380123"/>
                  <a:pt x="6565958" y="380216"/>
                  <a:pt x="6565997" y="380310"/>
                </a:cubicBezTo>
                <a:cubicBezTo>
                  <a:pt x="6567779" y="380994"/>
                  <a:pt x="6570621" y="381376"/>
                  <a:pt x="6575147" y="381374"/>
                </a:cubicBezTo>
                <a:lnTo>
                  <a:pt x="6581899" y="380938"/>
                </a:lnTo>
                <a:lnTo>
                  <a:pt x="6598943" y="381906"/>
                </a:lnTo>
                <a:lnTo>
                  <a:pt x="6604421" y="384033"/>
                </a:lnTo>
                <a:lnTo>
                  <a:pt x="6606035" y="387465"/>
                </a:lnTo>
                <a:lnTo>
                  <a:pt x="6607669" y="387186"/>
                </a:lnTo>
                <a:cubicBezTo>
                  <a:pt x="6620475" y="382131"/>
                  <a:pt x="6625312" y="374007"/>
                  <a:pt x="6637532" y="398125"/>
                </a:cubicBezTo>
                <a:cubicBezTo>
                  <a:pt x="6666345" y="390437"/>
                  <a:pt x="6669861" y="404891"/>
                  <a:pt x="6706880" y="412381"/>
                </a:cubicBezTo>
                <a:cubicBezTo>
                  <a:pt x="6723837" y="404468"/>
                  <a:pt x="6736071" y="408511"/>
                  <a:pt x="6747500" y="416386"/>
                </a:cubicBezTo>
                <a:cubicBezTo>
                  <a:pt x="6784745" y="414659"/>
                  <a:pt x="6816872" y="426761"/>
                  <a:pt x="6857783" y="431905"/>
                </a:cubicBezTo>
                <a:cubicBezTo>
                  <a:pt x="6903934" y="423229"/>
                  <a:pt x="6923989" y="445532"/>
                  <a:pt x="6967720" y="450939"/>
                </a:cubicBezTo>
                <a:cubicBezTo>
                  <a:pt x="7008578" y="433412"/>
                  <a:pt x="6996867" y="470461"/>
                  <a:pt x="7018394" y="479831"/>
                </a:cubicBezTo>
                <a:lnTo>
                  <a:pt x="7024679" y="480968"/>
                </a:lnTo>
                <a:lnTo>
                  <a:pt x="7041715" y="479120"/>
                </a:lnTo>
                <a:lnTo>
                  <a:pt x="7048103" y="477610"/>
                </a:lnTo>
                <a:cubicBezTo>
                  <a:pt x="7052510" y="476872"/>
                  <a:pt x="7055450" y="476773"/>
                  <a:pt x="7057490" y="477135"/>
                </a:cubicBezTo>
                <a:lnTo>
                  <a:pt x="7057730" y="477383"/>
                </a:lnTo>
                <a:lnTo>
                  <a:pt x="7066511" y="476432"/>
                </a:lnTo>
                <a:cubicBezTo>
                  <a:pt x="7081316" y="474229"/>
                  <a:pt x="7095708" y="471522"/>
                  <a:pt x="7109401" y="468486"/>
                </a:cubicBezTo>
                <a:cubicBezTo>
                  <a:pt x="7121361" y="482413"/>
                  <a:pt x="7171741" y="462549"/>
                  <a:pt x="7166830" y="490255"/>
                </a:cubicBezTo>
                <a:cubicBezTo>
                  <a:pt x="7185318" y="486971"/>
                  <a:pt x="7196261" y="474996"/>
                  <a:pt x="7190442" y="493308"/>
                </a:cubicBezTo>
                <a:cubicBezTo>
                  <a:pt x="7196540" y="492742"/>
                  <a:pt x="7200336" y="494071"/>
                  <a:pt x="7203083" y="496324"/>
                </a:cubicBezTo>
                <a:lnTo>
                  <a:pt x="7203894" y="497408"/>
                </a:lnTo>
                <a:lnTo>
                  <a:pt x="7245004" y="489662"/>
                </a:lnTo>
                <a:lnTo>
                  <a:pt x="7250514" y="490724"/>
                </a:lnTo>
                <a:lnTo>
                  <a:pt x="7277246" y="483000"/>
                </a:lnTo>
                <a:lnTo>
                  <a:pt x="7291092" y="480435"/>
                </a:lnTo>
                <a:lnTo>
                  <a:pt x="7294933" y="476767"/>
                </a:lnTo>
                <a:cubicBezTo>
                  <a:pt x="7299121" y="474441"/>
                  <a:pt x="7305176" y="473213"/>
                  <a:pt x="7315408" y="474478"/>
                </a:cubicBezTo>
                <a:lnTo>
                  <a:pt x="7317786" y="475324"/>
                </a:lnTo>
                <a:lnTo>
                  <a:pt x="7334572" y="469306"/>
                </a:lnTo>
                <a:cubicBezTo>
                  <a:pt x="7339959" y="466649"/>
                  <a:pt x="7344710" y="463382"/>
                  <a:pt x="7348520" y="459268"/>
                </a:cubicBezTo>
                <a:cubicBezTo>
                  <a:pt x="7406571" y="477093"/>
                  <a:pt x="7460434" y="455124"/>
                  <a:pt x="7522997" y="455427"/>
                </a:cubicBezTo>
                <a:cubicBezTo>
                  <a:pt x="7592791" y="446837"/>
                  <a:pt x="7640927" y="437451"/>
                  <a:pt x="7686985" y="433023"/>
                </a:cubicBezTo>
                <a:cubicBezTo>
                  <a:pt x="7708370" y="428668"/>
                  <a:pt x="7865878" y="410662"/>
                  <a:pt x="7854068" y="422992"/>
                </a:cubicBezTo>
                <a:cubicBezTo>
                  <a:pt x="7918669" y="394524"/>
                  <a:pt x="7960767" y="420179"/>
                  <a:pt x="8034165" y="404917"/>
                </a:cubicBezTo>
                <a:cubicBezTo>
                  <a:pt x="8074975" y="430280"/>
                  <a:pt x="8052607" y="405995"/>
                  <a:pt x="8094381" y="408936"/>
                </a:cubicBezTo>
                <a:cubicBezTo>
                  <a:pt x="8082391" y="384233"/>
                  <a:pt x="8145291" y="420455"/>
                  <a:pt x="8146898" y="391776"/>
                </a:cubicBezTo>
                <a:cubicBezTo>
                  <a:pt x="8154450" y="393217"/>
                  <a:pt x="8161714" y="395521"/>
                  <a:pt x="8168993" y="398048"/>
                </a:cubicBezTo>
                <a:lnTo>
                  <a:pt x="8172809" y="399355"/>
                </a:lnTo>
                <a:lnTo>
                  <a:pt x="8187962" y="399651"/>
                </a:lnTo>
                <a:lnTo>
                  <a:pt x="8192382" y="405910"/>
                </a:lnTo>
                <a:lnTo>
                  <a:pt x="8375192" y="397097"/>
                </a:lnTo>
                <a:cubicBezTo>
                  <a:pt x="8390681" y="391124"/>
                  <a:pt x="8442343" y="386212"/>
                  <a:pt x="8454377" y="393549"/>
                </a:cubicBezTo>
                <a:cubicBezTo>
                  <a:pt x="8465613" y="394229"/>
                  <a:pt x="8477337" y="389940"/>
                  <a:pt x="8484740" y="398377"/>
                </a:cubicBezTo>
                <a:cubicBezTo>
                  <a:pt x="8509291" y="401173"/>
                  <a:pt x="8565518" y="407621"/>
                  <a:pt x="8601673" y="410319"/>
                </a:cubicBezTo>
                <a:cubicBezTo>
                  <a:pt x="8619550" y="396781"/>
                  <a:pt x="8652058" y="416886"/>
                  <a:pt x="8701676" y="414569"/>
                </a:cubicBezTo>
                <a:cubicBezTo>
                  <a:pt x="8721163" y="399040"/>
                  <a:pt x="8735137" y="413192"/>
                  <a:pt x="8773288" y="391295"/>
                </a:cubicBezTo>
                <a:cubicBezTo>
                  <a:pt x="8775124" y="392937"/>
                  <a:pt x="8777353" y="394408"/>
                  <a:pt x="8779909" y="395664"/>
                </a:cubicBezTo>
                <a:cubicBezTo>
                  <a:pt x="8794759" y="402954"/>
                  <a:pt x="8817153" y="401520"/>
                  <a:pt x="8829932" y="392461"/>
                </a:cubicBezTo>
                <a:cubicBezTo>
                  <a:pt x="8891235" y="362336"/>
                  <a:pt x="8949370" y="358860"/>
                  <a:pt x="9003386" y="349460"/>
                </a:cubicBezTo>
                <a:cubicBezTo>
                  <a:pt x="9064740" y="341657"/>
                  <a:pt x="9026331" y="373992"/>
                  <a:pt x="9101185" y="344080"/>
                </a:cubicBezTo>
                <a:cubicBezTo>
                  <a:pt x="9110310" y="353604"/>
                  <a:pt x="9120116" y="353365"/>
                  <a:pt x="9136185" y="347296"/>
                </a:cubicBezTo>
                <a:cubicBezTo>
                  <a:pt x="9166057" y="344262"/>
                  <a:pt x="9165783" y="369927"/>
                  <a:pt x="9194801" y="352367"/>
                </a:cubicBezTo>
                <a:cubicBezTo>
                  <a:pt x="9190472" y="366462"/>
                  <a:pt x="9252023" y="353523"/>
                  <a:pt x="9239316" y="368776"/>
                </a:cubicBezTo>
                <a:cubicBezTo>
                  <a:pt x="9259813" y="379833"/>
                  <a:pt x="9267827" y="358579"/>
                  <a:pt x="9288052" y="368014"/>
                </a:cubicBezTo>
                <a:cubicBezTo>
                  <a:pt x="9310099" y="368953"/>
                  <a:pt x="9274359" y="354287"/>
                  <a:pt x="9298465" y="351514"/>
                </a:cubicBezTo>
                <a:cubicBezTo>
                  <a:pt x="9327883" y="350627"/>
                  <a:pt x="9325850" y="325510"/>
                  <a:pt x="9350892" y="355996"/>
                </a:cubicBezTo>
                <a:lnTo>
                  <a:pt x="9430522" y="364586"/>
                </a:lnTo>
                <a:cubicBezTo>
                  <a:pt x="9447485" y="355425"/>
                  <a:pt x="9461870" y="358450"/>
                  <a:pt x="9476215" y="365325"/>
                </a:cubicBezTo>
                <a:cubicBezTo>
                  <a:pt x="9516917" y="360669"/>
                  <a:pt x="9555019" y="370080"/>
                  <a:pt x="9601276" y="371922"/>
                </a:cubicBezTo>
                <a:cubicBezTo>
                  <a:pt x="9650279" y="359692"/>
                  <a:pt x="9677305" y="380141"/>
                  <a:pt x="9726733" y="382019"/>
                </a:cubicBezTo>
                <a:cubicBezTo>
                  <a:pt x="9773839" y="358530"/>
                  <a:pt x="9760877" y="410908"/>
                  <a:pt x="9802144" y="407697"/>
                </a:cubicBezTo>
                <a:cubicBezTo>
                  <a:pt x="9868120" y="385365"/>
                  <a:pt x="9801669" y="424896"/>
                  <a:pt x="9905153" y="413868"/>
                </a:cubicBezTo>
                <a:cubicBezTo>
                  <a:pt x="9910811" y="410359"/>
                  <a:pt x="9923612" y="413238"/>
                  <a:pt x="9922553" y="417787"/>
                </a:cubicBezTo>
                <a:cubicBezTo>
                  <a:pt x="9945213" y="415195"/>
                  <a:pt x="10012509" y="437971"/>
                  <a:pt x="10044658" y="431295"/>
                </a:cubicBezTo>
                <a:cubicBezTo>
                  <a:pt x="10108994" y="441322"/>
                  <a:pt x="10138326" y="418598"/>
                  <a:pt x="10184585" y="420356"/>
                </a:cubicBezTo>
                <a:cubicBezTo>
                  <a:pt x="10238805" y="433245"/>
                  <a:pt x="10270973" y="446023"/>
                  <a:pt x="10366435" y="475646"/>
                </a:cubicBezTo>
                <a:lnTo>
                  <a:pt x="10688220" y="555476"/>
                </a:lnTo>
                <a:cubicBezTo>
                  <a:pt x="10812002" y="626549"/>
                  <a:pt x="10955764" y="565297"/>
                  <a:pt x="11026690" y="563899"/>
                </a:cubicBezTo>
                <a:cubicBezTo>
                  <a:pt x="11053150" y="535972"/>
                  <a:pt x="11079708" y="560938"/>
                  <a:pt x="11113779" y="547086"/>
                </a:cubicBezTo>
                <a:cubicBezTo>
                  <a:pt x="11191398" y="533240"/>
                  <a:pt x="11265999" y="496724"/>
                  <a:pt x="11369556" y="504937"/>
                </a:cubicBezTo>
                <a:cubicBezTo>
                  <a:pt x="11406977" y="422376"/>
                  <a:pt x="11530972" y="456417"/>
                  <a:pt x="11623342" y="401646"/>
                </a:cubicBezTo>
                <a:cubicBezTo>
                  <a:pt x="11678749" y="386540"/>
                  <a:pt x="11771467" y="415601"/>
                  <a:pt x="11786511" y="371608"/>
                </a:cubicBezTo>
                <a:cubicBezTo>
                  <a:pt x="11815065" y="394479"/>
                  <a:pt x="11834769" y="350469"/>
                  <a:pt x="11862577" y="343767"/>
                </a:cubicBezTo>
                <a:cubicBezTo>
                  <a:pt x="11886839" y="357655"/>
                  <a:pt x="11896496" y="342356"/>
                  <a:pt x="11916612" y="337028"/>
                </a:cubicBezTo>
                <a:cubicBezTo>
                  <a:pt x="11926953" y="346090"/>
                  <a:pt x="11944208" y="343709"/>
                  <a:pt x="11948830" y="331280"/>
                </a:cubicBezTo>
                <a:cubicBezTo>
                  <a:pt x="11937556" y="304981"/>
                  <a:pt x="11999127" y="312097"/>
                  <a:pt x="12001583" y="292861"/>
                </a:cubicBezTo>
                <a:cubicBezTo>
                  <a:pt x="12027437" y="287117"/>
                  <a:pt x="12120562" y="289932"/>
                  <a:pt x="12174977" y="277870"/>
                </a:cubicBezTo>
                <a:lnTo>
                  <a:pt x="12192000" y="269767"/>
                </a:lnTo>
                <a:lnTo>
                  <a:pt x="12192000" y="5013196"/>
                </a:lnTo>
                <a:lnTo>
                  <a:pt x="0" y="5013196"/>
                </a:lnTo>
                <a:lnTo>
                  <a:pt x="0" y="630667"/>
                </a:lnTo>
                <a:lnTo>
                  <a:pt x="11075" y="628396"/>
                </a:lnTo>
                <a:cubicBezTo>
                  <a:pt x="23002" y="626376"/>
                  <a:pt x="33255" y="624731"/>
                  <a:pt x="44061" y="621814"/>
                </a:cubicBezTo>
                <a:cubicBezTo>
                  <a:pt x="78982" y="608550"/>
                  <a:pt x="115649" y="579219"/>
                  <a:pt x="136694" y="569633"/>
                </a:cubicBezTo>
                <a:lnTo>
                  <a:pt x="170342" y="564295"/>
                </a:lnTo>
                <a:cubicBezTo>
                  <a:pt x="169880" y="561325"/>
                  <a:pt x="169417" y="558353"/>
                  <a:pt x="168955" y="555382"/>
                </a:cubicBezTo>
                <a:lnTo>
                  <a:pt x="181474" y="554499"/>
                </a:lnTo>
                <a:lnTo>
                  <a:pt x="209440" y="553779"/>
                </a:lnTo>
                <a:cubicBezTo>
                  <a:pt x="226869" y="552113"/>
                  <a:pt x="275442" y="553383"/>
                  <a:pt x="293152" y="549794"/>
                </a:cubicBezTo>
                <a:cubicBezTo>
                  <a:pt x="298104" y="540169"/>
                  <a:pt x="305921" y="534831"/>
                  <a:pt x="315693" y="532248"/>
                </a:cubicBezTo>
                <a:lnTo>
                  <a:pt x="337305" y="531590"/>
                </a:lnTo>
                <a:lnTo>
                  <a:pt x="462252" y="506369"/>
                </a:lnTo>
                <a:lnTo>
                  <a:pt x="479457" y="504341"/>
                </a:lnTo>
                <a:lnTo>
                  <a:pt x="488653" y="496475"/>
                </a:lnTo>
                <a:cubicBezTo>
                  <a:pt x="495751" y="494808"/>
                  <a:pt x="516240" y="495433"/>
                  <a:pt x="522053" y="494343"/>
                </a:cubicBezTo>
                <a:lnTo>
                  <a:pt x="523520" y="489931"/>
                </a:lnTo>
                <a:cubicBezTo>
                  <a:pt x="541965" y="482593"/>
                  <a:pt x="611396" y="458013"/>
                  <a:pt x="632714" y="450319"/>
                </a:cubicBezTo>
                <a:cubicBezTo>
                  <a:pt x="637120" y="456979"/>
                  <a:pt x="646523" y="446165"/>
                  <a:pt x="651426" y="443762"/>
                </a:cubicBezTo>
                <a:cubicBezTo>
                  <a:pt x="652273" y="448286"/>
                  <a:pt x="664268" y="449456"/>
                  <a:pt x="667724" y="445356"/>
                </a:cubicBezTo>
                <a:cubicBezTo>
                  <a:pt x="751466" y="421701"/>
                  <a:pt x="710176" y="468211"/>
                  <a:pt x="757679" y="438363"/>
                </a:cubicBezTo>
                <a:cubicBezTo>
                  <a:pt x="766141" y="436289"/>
                  <a:pt x="773060" y="437997"/>
                  <a:pt x="779159" y="441277"/>
                </a:cubicBezTo>
                <a:lnTo>
                  <a:pt x="788293" y="448081"/>
                </a:lnTo>
                <a:lnTo>
                  <a:pt x="822923" y="434292"/>
                </a:lnTo>
                <a:cubicBezTo>
                  <a:pt x="840014" y="429396"/>
                  <a:pt x="858036" y="426029"/>
                  <a:pt x="876559" y="424306"/>
                </a:cubicBezTo>
                <a:cubicBezTo>
                  <a:pt x="880889" y="433506"/>
                  <a:pt x="895209" y="420068"/>
                  <a:pt x="902011" y="417336"/>
                </a:cubicBezTo>
                <a:cubicBezTo>
                  <a:pt x="902191" y="423390"/>
                  <a:pt x="917419" y="426022"/>
                  <a:pt x="922715" y="420917"/>
                </a:cubicBezTo>
                <a:cubicBezTo>
                  <a:pt x="1035495" y="397234"/>
                  <a:pt x="972839" y="454951"/>
                  <a:pt x="1040139" y="419808"/>
                </a:cubicBezTo>
                <a:cubicBezTo>
                  <a:pt x="1051469" y="417835"/>
                  <a:pt x="1060048" y="420716"/>
                  <a:pt x="1067251" y="425602"/>
                </a:cubicBezTo>
                <a:lnTo>
                  <a:pt x="1080272" y="437887"/>
                </a:lnTo>
                <a:lnTo>
                  <a:pt x="1090219" y="433244"/>
                </a:lnTo>
                <a:cubicBezTo>
                  <a:pt x="1128054" y="432213"/>
                  <a:pt x="1139443" y="444840"/>
                  <a:pt x="1161226" y="431522"/>
                </a:cubicBezTo>
                <a:cubicBezTo>
                  <a:pt x="1194247" y="457797"/>
                  <a:pt x="1182853" y="433812"/>
                  <a:pt x="1207525" y="429257"/>
                </a:cubicBezTo>
                <a:cubicBezTo>
                  <a:pt x="1226951" y="423550"/>
                  <a:pt x="1190923" y="413889"/>
                  <a:pt x="1210030" y="412023"/>
                </a:cubicBezTo>
                <a:cubicBezTo>
                  <a:pt x="1230853" y="418586"/>
                  <a:pt x="1229491" y="397066"/>
                  <a:pt x="1251170" y="405160"/>
                </a:cubicBezTo>
                <a:cubicBezTo>
                  <a:pt x="1246235" y="421478"/>
                  <a:pt x="1293590" y="401251"/>
                  <a:pt x="1295331" y="415400"/>
                </a:cubicBezTo>
                <a:cubicBezTo>
                  <a:pt x="1313247" y="394801"/>
                  <a:pt x="1322885" y="419606"/>
                  <a:pt x="1347118" y="412922"/>
                </a:cubicBezTo>
                <a:cubicBezTo>
                  <a:pt x="1358442" y="405047"/>
                  <a:pt x="1366690" y="403583"/>
                  <a:pt x="1378108" y="411628"/>
                </a:cubicBezTo>
                <a:cubicBezTo>
                  <a:pt x="1430244" y="373345"/>
                  <a:pt x="1410029" y="409382"/>
                  <a:pt x="1459192" y="394137"/>
                </a:cubicBezTo>
                <a:cubicBezTo>
                  <a:pt x="1501499" y="378273"/>
                  <a:pt x="1549591" y="367610"/>
                  <a:pt x="1590120" y="330826"/>
                </a:cubicBezTo>
                <a:cubicBezTo>
                  <a:pt x="1597495" y="320478"/>
                  <a:pt x="1615987" y="316279"/>
                  <a:pt x="1631417" y="321445"/>
                </a:cubicBezTo>
                <a:cubicBezTo>
                  <a:pt x="1634069" y="322335"/>
                  <a:pt x="1636534" y="323476"/>
                  <a:pt x="1638727" y="324828"/>
                </a:cubicBezTo>
                <a:cubicBezTo>
                  <a:pt x="1674229" y="318675"/>
                  <a:pt x="1804005" y="291708"/>
                  <a:pt x="1844438" y="284522"/>
                </a:cubicBezTo>
                <a:cubicBezTo>
                  <a:pt x="1847960" y="297582"/>
                  <a:pt x="1868036" y="273541"/>
                  <a:pt x="1881324" y="281715"/>
                </a:cubicBezTo>
                <a:cubicBezTo>
                  <a:pt x="1890865" y="288925"/>
                  <a:pt x="1899182" y="283313"/>
                  <a:pt x="1908999" y="282556"/>
                </a:cubicBezTo>
                <a:cubicBezTo>
                  <a:pt x="1922050" y="288125"/>
                  <a:pt x="1964084" y="276888"/>
                  <a:pt x="1974956" y="269176"/>
                </a:cubicBezTo>
                <a:cubicBezTo>
                  <a:pt x="2000789" y="242591"/>
                  <a:pt x="2060915" y="260908"/>
                  <a:pt x="2082409" y="240508"/>
                </a:cubicBezTo>
                <a:cubicBezTo>
                  <a:pt x="2090286" y="237431"/>
                  <a:pt x="2098026" y="236104"/>
                  <a:pt x="2105639" y="235866"/>
                </a:cubicBezTo>
                <a:lnTo>
                  <a:pt x="2126992" y="237686"/>
                </a:lnTo>
                <a:lnTo>
                  <a:pt x="2133154" y="243170"/>
                </a:lnTo>
                <a:lnTo>
                  <a:pt x="2146154" y="241550"/>
                </a:lnTo>
                <a:lnTo>
                  <a:pt x="2149901" y="242334"/>
                </a:lnTo>
                <a:cubicBezTo>
                  <a:pt x="2157061" y="243856"/>
                  <a:pt x="2164126" y="245165"/>
                  <a:pt x="2171100" y="245607"/>
                </a:cubicBezTo>
                <a:cubicBezTo>
                  <a:pt x="2161432" y="217726"/>
                  <a:pt x="2228843" y="244778"/>
                  <a:pt x="2209148" y="222443"/>
                </a:cubicBezTo>
                <a:cubicBezTo>
                  <a:pt x="2245795" y="220027"/>
                  <a:pt x="2217435" y="199404"/>
                  <a:pt x="2261889" y="218750"/>
                </a:cubicBezTo>
                <a:cubicBezTo>
                  <a:pt x="2318421" y="194794"/>
                  <a:pt x="2408342" y="201713"/>
                  <a:pt x="2452315" y="166117"/>
                </a:cubicBezTo>
                <a:cubicBezTo>
                  <a:pt x="2447016" y="179502"/>
                  <a:pt x="2471204" y="189377"/>
                  <a:pt x="2487710" y="182485"/>
                </a:cubicBezTo>
                <a:cubicBezTo>
                  <a:pt x="2469218" y="234964"/>
                  <a:pt x="2552592" y="134331"/>
                  <a:pt x="2567870" y="169640"/>
                </a:cubicBezTo>
                <a:cubicBezTo>
                  <a:pt x="2567993" y="136603"/>
                  <a:pt x="2641492" y="79264"/>
                  <a:pt x="2677053" y="105731"/>
                </a:cubicBezTo>
                <a:cubicBezTo>
                  <a:pt x="2730362" y="98156"/>
                  <a:pt x="2767701" y="70180"/>
                  <a:pt x="2823914" y="80085"/>
                </a:cubicBezTo>
                <a:cubicBezTo>
                  <a:pt x="2825573" y="75636"/>
                  <a:pt x="2828354" y="71885"/>
                  <a:pt x="2831912" y="68644"/>
                </a:cubicBezTo>
                <a:lnTo>
                  <a:pt x="2843870" y="60725"/>
                </a:lnTo>
                <a:lnTo>
                  <a:pt x="2846217" y="61243"/>
                </a:lnTo>
                <a:cubicBezTo>
                  <a:pt x="2855406" y="61177"/>
                  <a:pt x="2860075" y="59230"/>
                  <a:pt x="2862745" y="56460"/>
                </a:cubicBezTo>
                <a:lnTo>
                  <a:pt x="2864596" y="52436"/>
                </a:lnTo>
                <a:lnTo>
                  <a:pt x="2875381" y="48221"/>
                </a:lnTo>
                <a:lnTo>
                  <a:pt x="2895139" y="37404"/>
                </a:lnTo>
                <a:lnTo>
                  <a:pt x="2900232" y="37736"/>
                </a:lnTo>
                <a:lnTo>
                  <a:pt x="2932205" y="25091"/>
                </a:lnTo>
                <a:lnTo>
                  <a:pt x="2933310" y="26034"/>
                </a:lnTo>
                <a:cubicBezTo>
                  <a:pt x="2936512" y="27864"/>
                  <a:pt x="2940256" y="28670"/>
                  <a:pt x="2945218" y="27359"/>
                </a:cubicBezTo>
                <a:cubicBezTo>
                  <a:pt x="2947316" y="45762"/>
                  <a:pt x="2952012" y="32829"/>
                  <a:pt x="2966465" y="27335"/>
                </a:cubicBezTo>
                <a:cubicBezTo>
                  <a:pt x="2972951" y="54691"/>
                  <a:pt x="3008144" y="29186"/>
                  <a:pt x="3023668" y="41123"/>
                </a:cubicBezTo>
                <a:cubicBezTo>
                  <a:pt x="3034143" y="36470"/>
                  <a:pt x="3045337" y="32050"/>
                  <a:pt x="3057077" y="28063"/>
                </a:cubicBezTo>
                <a:lnTo>
                  <a:pt x="3151915" y="24461"/>
                </a:lnTo>
                <a:lnTo>
                  <a:pt x="3251671" y="44793"/>
                </a:lnTo>
                <a:cubicBezTo>
                  <a:pt x="3288430" y="44614"/>
                  <a:pt x="3320402" y="52254"/>
                  <a:pt x="3351400" y="45905"/>
                </a:cubicBezTo>
                <a:cubicBezTo>
                  <a:pt x="3364152" y="52066"/>
                  <a:pt x="3376107" y="54432"/>
                  <a:pt x="3387481" y="44661"/>
                </a:cubicBezTo>
                <a:cubicBezTo>
                  <a:pt x="3421834" y="47236"/>
                  <a:pt x="3430384" y="60743"/>
                  <a:pt x="3451923" y="49700"/>
                </a:cubicBezTo>
                <a:cubicBezTo>
                  <a:pt x="3471592" y="71444"/>
                  <a:pt x="3472580" y="62993"/>
                  <a:pt x="3481520" y="56505"/>
                </a:cubicBezTo>
                <a:lnTo>
                  <a:pt x="3482804" y="56030"/>
                </a:lnTo>
                <a:lnTo>
                  <a:pt x="3485495" y="59139"/>
                </a:lnTo>
                <a:lnTo>
                  <a:pt x="3490972" y="60504"/>
                </a:lnTo>
                <a:lnTo>
                  <a:pt x="3505835" y="59295"/>
                </a:lnTo>
                <a:lnTo>
                  <a:pt x="3511410" y="58026"/>
                </a:lnTo>
                <a:cubicBezTo>
                  <a:pt x="3515254" y="57455"/>
                  <a:pt x="3517816" y="57465"/>
                  <a:pt x="3519598" y="57901"/>
                </a:cubicBezTo>
                <a:lnTo>
                  <a:pt x="3519807" y="58156"/>
                </a:lnTo>
                <a:lnTo>
                  <a:pt x="3527466" y="57534"/>
                </a:lnTo>
                <a:cubicBezTo>
                  <a:pt x="3540383" y="55888"/>
                  <a:pt x="3552942" y="53726"/>
                  <a:pt x="3564889" y="51208"/>
                </a:cubicBezTo>
                <a:cubicBezTo>
                  <a:pt x="3575289" y="65525"/>
                  <a:pt x="3619274" y="47602"/>
                  <a:pt x="3614922" y="75022"/>
                </a:cubicBezTo>
                <a:cubicBezTo>
                  <a:pt x="3631051" y="72436"/>
                  <a:pt x="3640626" y="60912"/>
                  <a:pt x="3635506" y="78936"/>
                </a:cubicBezTo>
                <a:cubicBezTo>
                  <a:pt x="3640824" y="78600"/>
                  <a:pt x="3644132" y="80065"/>
                  <a:pt x="3646525" y="82411"/>
                </a:cubicBezTo>
                <a:lnTo>
                  <a:pt x="3647224" y="83521"/>
                </a:lnTo>
                <a:lnTo>
                  <a:pt x="3683100" y="77327"/>
                </a:lnTo>
                <a:lnTo>
                  <a:pt x="3687901" y="78590"/>
                </a:lnTo>
                <a:lnTo>
                  <a:pt x="3711234" y="71883"/>
                </a:lnTo>
                <a:lnTo>
                  <a:pt x="3723318" y="69843"/>
                </a:lnTo>
                <a:lnTo>
                  <a:pt x="3726677" y="66330"/>
                </a:lnTo>
                <a:cubicBezTo>
                  <a:pt x="3730335" y="64168"/>
                  <a:pt x="3735615" y="63170"/>
                  <a:pt x="3744535" y="64808"/>
                </a:cubicBezTo>
                <a:lnTo>
                  <a:pt x="3746608" y="65740"/>
                </a:lnTo>
                <a:lnTo>
                  <a:pt x="3761262" y="60365"/>
                </a:lnTo>
                <a:cubicBezTo>
                  <a:pt x="3765968" y="57919"/>
                  <a:pt x="3770117" y="54839"/>
                  <a:pt x="3773451" y="50884"/>
                </a:cubicBezTo>
                <a:cubicBezTo>
                  <a:pt x="3824036" y="70790"/>
                  <a:pt x="3871065" y="50900"/>
                  <a:pt x="3925626" y="53519"/>
                </a:cubicBezTo>
                <a:cubicBezTo>
                  <a:pt x="3949771" y="85474"/>
                  <a:pt x="4043223" y="44139"/>
                  <a:pt x="4056184" y="12503"/>
                </a:cubicBezTo>
                <a:cubicBezTo>
                  <a:pt x="4056987" y="40004"/>
                  <a:pt x="4124598" y="1322"/>
                  <a:pt x="4142196" y="3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D28955-A260-44CA-A19A-E44613DA49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551495"/>
              </p:ext>
            </p:extLst>
          </p:nvPr>
        </p:nvGraphicFramePr>
        <p:xfrm>
          <a:off x="1050925" y="2504941"/>
          <a:ext cx="9810750" cy="3749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152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0022CF-D73B-45FB-8DD4-1B1C0C92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5D466-9D9D-104C-BA77-0E52207B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-300789"/>
            <a:ext cx="4872037" cy="2466474"/>
          </a:xfrm>
        </p:spPr>
        <p:txBody>
          <a:bodyPr>
            <a:normAutofit/>
          </a:bodyPr>
          <a:lstStyle/>
          <a:p>
            <a:r>
              <a:rPr lang="en-US" dirty="0"/>
              <a:t>3. Denial-of-Service (DoS)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560611-C0BC-4888-858E-08188C91A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25082"/>
              </p:ext>
            </p:extLst>
          </p:nvPr>
        </p:nvGraphicFramePr>
        <p:xfrm>
          <a:off x="5629701" y="609601"/>
          <a:ext cx="5568287" cy="564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70E1566-EABA-D147-A955-DAE1EDB42B50}"/>
              </a:ext>
            </a:extLst>
          </p:cNvPr>
          <p:cNvSpPr txBox="1"/>
          <p:nvPr/>
        </p:nvSpPr>
        <p:spPr>
          <a:xfrm>
            <a:off x="557212" y="2015477"/>
            <a:ext cx="41388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distribute() public {</a:t>
            </a:r>
          </a:p>
          <a:p>
            <a:r>
              <a:rPr lang="en-US" dirty="0"/>
              <a:t> require(</a:t>
            </a:r>
            <a:r>
              <a:rPr lang="en-US" dirty="0" err="1"/>
              <a:t>msg.sender</a:t>
            </a:r>
            <a:r>
              <a:rPr lang="en-US" dirty="0"/>
              <a:t> == owner);</a:t>
            </a:r>
          </a:p>
          <a:p>
            <a:r>
              <a:rPr lang="en-US" dirty="0"/>
              <a:t> //only owner</a:t>
            </a:r>
          </a:p>
          <a:p>
            <a:endParaRPr lang="en-US" dirty="0"/>
          </a:p>
          <a:p>
            <a:r>
              <a:rPr lang="en-US" dirty="0"/>
              <a:t> for(</a:t>
            </a:r>
            <a:r>
              <a:rPr lang="en-US" dirty="0" err="1"/>
              <a:t>uint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investors.length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 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transferToken</a:t>
            </a:r>
            <a:r>
              <a:rPr lang="en-US" dirty="0"/>
              <a:t>(investors[</a:t>
            </a:r>
            <a:r>
              <a:rPr lang="en-US" dirty="0" err="1"/>
              <a:t>i</a:t>
            </a:r>
            <a:r>
              <a:rPr lang="en-US" dirty="0"/>
              <a:t>],     </a:t>
            </a:r>
            <a:r>
              <a:rPr lang="en-US" dirty="0" err="1"/>
              <a:t>investorTokens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//transfers "amount" of tokens to the    address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50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433F0-F461-8F4B-A62E-4885C008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dirty="0"/>
              <a:t>4. Reentrancy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AFDF1E-40A3-42CC-95A2-F75FCD5A7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607840"/>
              </p:ext>
            </p:extLst>
          </p:nvPr>
        </p:nvGraphicFramePr>
        <p:xfrm>
          <a:off x="1050925" y="1825625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65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A7A3-A302-7D42-A905-68665850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ACC47-CDFE-A84B-86B4-7E5A22AD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Docs.soliditylang.org</a:t>
            </a:r>
            <a:r>
              <a:rPr lang="en-US" dirty="0"/>
              <a:t>. 2021. </a:t>
            </a:r>
            <a:r>
              <a:rPr lang="en-US" i="1" dirty="0"/>
              <a:t>Solidity — Solidity 0.8.4 documentation</a:t>
            </a:r>
            <a:r>
              <a:rPr lang="en-US" dirty="0"/>
              <a:t>. [online] Available at: &lt;https://</a:t>
            </a:r>
            <a:r>
              <a:rPr lang="en-US" dirty="0" err="1"/>
              <a:t>docs.soliditylang.org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/develop/&gt;</a:t>
            </a:r>
          </a:p>
          <a:p>
            <a:r>
              <a:rPr lang="en-US" dirty="0" err="1"/>
              <a:t>Docs.soliditylang.org</a:t>
            </a:r>
            <a:r>
              <a:rPr lang="en-US" dirty="0"/>
              <a:t>. 2021. </a:t>
            </a:r>
            <a:r>
              <a:rPr lang="en-US" i="1" dirty="0"/>
              <a:t>Introduction to Smart Contracts — Solidity 0.8.4 documentation</a:t>
            </a:r>
            <a:r>
              <a:rPr lang="en-US" dirty="0"/>
              <a:t>. [online] Available at: &lt;https://</a:t>
            </a:r>
            <a:r>
              <a:rPr lang="en-US" dirty="0" err="1"/>
              <a:t>docs.soliditylang.org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/develop/</a:t>
            </a:r>
            <a:r>
              <a:rPr lang="en-US" dirty="0" err="1"/>
              <a:t>introduction-to-smart-contracts.html#simple-smart-contract</a:t>
            </a:r>
            <a:r>
              <a:rPr lang="en-US" dirty="0"/>
              <a:t>&gt; </a:t>
            </a:r>
          </a:p>
          <a:p>
            <a:r>
              <a:rPr lang="en-US" dirty="0"/>
              <a:t>Medium. 2021. </a:t>
            </a:r>
            <a:r>
              <a:rPr lang="en-US" i="1" dirty="0"/>
              <a:t>Front-running Attacks on Blockchain</a:t>
            </a:r>
            <a:r>
              <a:rPr lang="en-US" dirty="0"/>
              <a:t>. [online] Available at: &lt;https://</a:t>
            </a:r>
            <a:r>
              <a:rPr lang="en-US" dirty="0" err="1"/>
              <a:t>medium.com</a:t>
            </a:r>
            <a:r>
              <a:rPr lang="en-US" dirty="0"/>
              <a:t>/</a:t>
            </a:r>
            <a:r>
              <a:rPr lang="en-US" dirty="0" err="1"/>
              <a:t>codechain</a:t>
            </a:r>
            <a:r>
              <a:rPr lang="en-US" dirty="0"/>
              <a:t>/front-running-attacks-on-blockchain-1f5ba28cd42b&gt;</a:t>
            </a:r>
          </a:p>
          <a:p>
            <a:r>
              <a:rPr lang="en-US" dirty="0" err="1"/>
              <a:t>Docs.soliditylang.org</a:t>
            </a:r>
            <a:r>
              <a:rPr lang="en-US" dirty="0"/>
              <a:t>. 2021. </a:t>
            </a:r>
            <a:r>
              <a:rPr lang="en-US" i="1" dirty="0"/>
              <a:t>Solidity — Solidity 0.8.3 documentation</a:t>
            </a:r>
            <a:r>
              <a:rPr lang="en-US" dirty="0"/>
              <a:t>. [online] Available at: &lt;https://</a:t>
            </a:r>
            <a:r>
              <a:rPr lang="en-US" dirty="0" err="1"/>
              <a:t>docs.soliditylang.org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/v0.8.3/&gt;</a:t>
            </a:r>
          </a:p>
          <a:p>
            <a:r>
              <a:rPr lang="en-US" dirty="0" err="1"/>
              <a:t>Sans.org</a:t>
            </a:r>
            <a:r>
              <a:rPr lang="en-US" dirty="0"/>
              <a:t>. 2021. </a:t>
            </a:r>
            <a:r>
              <a:rPr lang="en-US" i="1" dirty="0"/>
              <a:t>Blockchain &amp; Smart Contract Security | SANS SEC554</a:t>
            </a:r>
            <a:r>
              <a:rPr lang="en-US" dirty="0"/>
              <a:t>. [online] Available at: &lt;https://</a:t>
            </a:r>
            <a:r>
              <a:rPr lang="en-US" dirty="0" err="1"/>
              <a:t>www.sans.org</a:t>
            </a:r>
            <a:r>
              <a:rPr lang="en-US" dirty="0"/>
              <a:t>/cyber-security-courses/blockchain-smart-contract-security/&gt;.</a:t>
            </a:r>
          </a:p>
          <a:p>
            <a:r>
              <a:rPr lang="en-US" dirty="0"/>
              <a:t>Research Paper 2021. [online] Available at: &lt;</a:t>
            </a:r>
            <a:r>
              <a:rPr lang="en-US" dirty="0">
                <a:hlinkClick r:id="rId2"/>
              </a:rPr>
              <a:t>https://www.researchgate.net/publication/336735093_Blockchain_Smart_Contracts_Formalization_Approaches_and_Challenges_to_Address_Vulnerabilities</a:t>
            </a:r>
            <a:r>
              <a:rPr lang="en-US" dirty="0"/>
              <a:t>&gt;</a:t>
            </a:r>
          </a:p>
          <a:p>
            <a:r>
              <a:rPr lang="en-US" dirty="0"/>
              <a:t>Antonopoulos, A. and Wood, G., n.d. </a:t>
            </a:r>
            <a:r>
              <a:rPr lang="en-US" i="1" dirty="0"/>
              <a:t>Mastering Ethereum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78409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222F3C"/>
      </a:dk2>
      <a:lt2>
        <a:srgbClr val="E8E7E2"/>
      </a:lt2>
      <a:accent1>
        <a:srgbClr val="3549DA"/>
      </a:accent1>
      <a:accent2>
        <a:srgbClr val="247CC9"/>
      </a:accent2>
      <a:accent3>
        <a:srgbClr val="2EB5BC"/>
      </a:accent3>
      <a:accent4>
        <a:srgbClr val="21BB82"/>
      </a:accent4>
      <a:accent5>
        <a:srgbClr val="2EBC4D"/>
      </a:accent5>
      <a:accent6>
        <a:srgbClr val="40BB21"/>
      </a:accent6>
      <a:hlink>
        <a:srgbClr val="319356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</TotalTime>
  <Words>659</Words>
  <Application>Microsoft Macintosh PowerPoint</Application>
  <PresentationFormat>Widescreen</PresentationFormat>
  <Paragraphs>76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Bembo</vt:lpstr>
      <vt:lpstr>Calibri</vt:lpstr>
      <vt:lpstr>Wingdings</vt:lpstr>
      <vt:lpstr>ArchiveVTI</vt:lpstr>
      <vt:lpstr> SMART CONTRACTS  SECURITY  Operating systems and concurrency #5CCS2OSC</vt:lpstr>
      <vt:lpstr>What is SMART CONTRACTS security?</vt:lpstr>
      <vt:lpstr>Smart contracts</vt:lpstr>
      <vt:lpstr>Ethereum   1. Programming Language - Solidity </vt:lpstr>
      <vt:lpstr>2.   Platform - Front Running</vt:lpstr>
      <vt:lpstr>3. Denial-of-Service (DoS)</vt:lpstr>
      <vt:lpstr>4. Reentrancy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SMART CONTRACTS  AND  ETHEREUM  Operating systems and concurrency #5CCS2OSC</dc:title>
  <dc:creator>Neagu, Livia</dc:creator>
  <cp:lastModifiedBy>you zihao</cp:lastModifiedBy>
  <cp:revision>24</cp:revision>
  <dcterms:created xsi:type="dcterms:W3CDTF">2021-03-23T15:02:43Z</dcterms:created>
  <dcterms:modified xsi:type="dcterms:W3CDTF">2021-03-30T19:43:13Z</dcterms:modified>
</cp:coreProperties>
</file>