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72" d="100"/>
          <a:sy n="72" d="100"/>
        </p:scale>
        <p:origin x="10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00015" y="4536403"/>
            <a:ext cx="10272454" cy="1708160"/>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US" sz="3000" b="1" dirty="0">
                <a:solidFill>
                  <a:schemeClr val="accent1">
                    <a:lumMod val="75000"/>
                  </a:schemeClr>
                </a:solidFill>
                <a:latin typeface="Arial"/>
                <a:cs typeface="Arial"/>
              </a:rPr>
              <a:t>    Anderson Sixath A </a:t>
            </a:r>
            <a:r>
              <a:rPr lang="en-US" sz="3000" b="1" dirty="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Ponjesly College Of Engineering</a:t>
            </a:r>
          </a:p>
          <a:p>
            <a:r>
              <a:rPr lang="en-US" sz="3000" b="1" dirty="0">
                <a:solidFill>
                  <a:schemeClr val="accent1">
                    <a:lumMod val="75000"/>
                  </a:schemeClr>
                </a:solidFill>
                <a:latin typeface="Elephant" panose="02020904090505020303" pitchFamily="18" charset="0"/>
                <a:cs typeface="Arial"/>
              </a:rPr>
              <a:t>    –</a:t>
            </a:r>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7625316" cy="445225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dirty="0">
                <a:effectLst/>
                <a:latin typeface="+mj-lt"/>
              </a:rPr>
              <a:t>Data Cleaning:</a:t>
            </a:r>
            <a:endParaRPr lang="en-US" sz="2200"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dirty="0">
                <a:effectLst/>
                <a:latin typeface="+mj-lt"/>
              </a:rPr>
              <a:t>Statistical Analysis:</a:t>
            </a:r>
            <a:endParaRPr lang="en-US" sz="2200"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267</TotalTime>
  <Words>1088</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Calibri Light</vt:lpstr>
      <vt:lpstr>Elephant</vt:lpstr>
      <vt:lpstr>Franklin Gothic Book</vt:lpstr>
      <vt:lpstr>Franklin Gothic Demi</vt:lpstr>
      <vt:lpstr>Roboto</vt:lpstr>
      <vt:lpstr>Times New Roman</vt:lpstr>
      <vt:lpstr>Wingdings</vt:lpstr>
      <vt:lpstr>Wingdings 2</vt: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 SURIYA R</cp:lastModifiedBy>
  <cp:revision>37</cp:revision>
  <dcterms:created xsi:type="dcterms:W3CDTF">2021-05-26T16:50:10Z</dcterms:created>
  <dcterms:modified xsi:type="dcterms:W3CDTF">2024-04-01T13:36:07Z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