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60"/>
  </p:normalViewPr>
  <p:slideViewPr>
    <p:cSldViewPr>
      <p:cViewPr varScale="1">
        <p:scale>
          <a:sx n="69" d="100"/>
          <a:sy n="69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2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2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0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1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5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2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F64F-241E-477F-AA9E-F08274A5B969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AECE-7D54-4C5C-A400-B37438C5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gaminho vertical 5"/>
          <p:cNvSpPr/>
          <p:nvPr/>
        </p:nvSpPr>
        <p:spPr>
          <a:xfrm>
            <a:off x="431250" y="2808646"/>
            <a:ext cx="846239" cy="936105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latin typeface="Times New Roman" pitchFamily="18" charset="0"/>
                <a:cs typeface="Times New Roman" pitchFamily="18" charset="0"/>
              </a:rPr>
              <a:t>Home.html</a:t>
            </a:r>
            <a:endParaRPr lang="pt-BR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ergaminho vertical 6"/>
          <p:cNvSpPr/>
          <p:nvPr/>
        </p:nvSpPr>
        <p:spPr>
          <a:xfrm>
            <a:off x="2051527" y="369614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Chamados e 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Dúvidas</a:t>
            </a:r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 (Formulario.html)</a:t>
            </a:r>
          </a:p>
        </p:txBody>
      </p:sp>
      <p:sp>
        <p:nvSpPr>
          <p:cNvPr id="10" name="Pergaminho vertical 9"/>
          <p:cNvSpPr/>
          <p:nvPr/>
        </p:nvSpPr>
        <p:spPr>
          <a:xfrm>
            <a:off x="2051527" y="4878400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Pesquisar chamados (</a:t>
            </a:r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FiltrarChamadosEditavel.php</a:t>
            </a:r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Pergaminho vertical 10"/>
          <p:cNvSpPr/>
          <p:nvPr/>
        </p:nvSpPr>
        <p:spPr>
          <a:xfrm>
            <a:off x="2051527" y="2529854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LoginChamados.html</a:t>
            </a:r>
          </a:p>
        </p:txBody>
      </p:sp>
      <p:cxnSp>
        <p:nvCxnSpPr>
          <p:cNvPr id="19" name="Conector de seta reta 18"/>
          <p:cNvCxnSpPr>
            <a:stCxn id="6" idx="2"/>
            <a:endCxn id="10" idx="1"/>
          </p:cNvCxnSpPr>
          <p:nvPr/>
        </p:nvCxnSpPr>
        <p:spPr>
          <a:xfrm>
            <a:off x="854370" y="3744751"/>
            <a:ext cx="1365944" cy="1880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3"/>
            <a:endCxn id="20" idx="1"/>
          </p:cNvCxnSpPr>
          <p:nvPr/>
        </p:nvCxnSpPr>
        <p:spPr>
          <a:xfrm>
            <a:off x="3233035" y="3276699"/>
            <a:ext cx="1867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rgaminho vertical 19"/>
          <p:cNvSpPr/>
          <p:nvPr/>
        </p:nvSpPr>
        <p:spPr>
          <a:xfrm>
            <a:off x="4932040" y="2529854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FiltrarChamadosEditavel.php</a:t>
            </a:r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ector de seta reta 29"/>
          <p:cNvCxnSpPr>
            <a:stCxn id="20" idx="3"/>
            <a:endCxn id="28" idx="1"/>
          </p:cNvCxnSpPr>
          <p:nvPr/>
        </p:nvCxnSpPr>
        <p:spPr>
          <a:xfrm>
            <a:off x="6113548" y="3276699"/>
            <a:ext cx="13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ergaminho vertical 27"/>
          <p:cNvSpPr/>
          <p:nvPr/>
        </p:nvSpPr>
        <p:spPr>
          <a:xfrm>
            <a:off x="7326161" y="2529854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EditarChamadosEdita.php</a:t>
            </a:r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Conector angulado 31"/>
          <p:cNvCxnSpPr>
            <a:stCxn id="28" idx="2"/>
            <a:endCxn id="20" idx="2"/>
          </p:cNvCxnSpPr>
          <p:nvPr/>
        </p:nvCxnSpPr>
        <p:spPr>
          <a:xfrm rot="5400000">
            <a:off x="6804249" y="2826483"/>
            <a:ext cx="12700" cy="239412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7" idx="1"/>
            <a:endCxn id="6" idx="0"/>
          </p:cNvCxnSpPr>
          <p:nvPr/>
        </p:nvCxnSpPr>
        <p:spPr>
          <a:xfrm flipH="1">
            <a:off x="854370" y="1116459"/>
            <a:ext cx="1365944" cy="16921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11" idx="1"/>
            <a:endCxn id="6" idx="3"/>
          </p:cNvCxnSpPr>
          <p:nvPr/>
        </p:nvCxnSpPr>
        <p:spPr>
          <a:xfrm flipH="1">
            <a:off x="1171709" y="3276699"/>
            <a:ext cx="10486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rgaminho vertical 15"/>
          <p:cNvSpPr/>
          <p:nvPr/>
        </p:nvSpPr>
        <p:spPr>
          <a:xfrm>
            <a:off x="4932040" y="4878400"/>
            <a:ext cx="1350295" cy="149368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Times New Roman" pitchFamily="18" charset="0"/>
                <a:cs typeface="Times New Roman" pitchFamily="18" charset="0"/>
              </a:rPr>
              <a:t>[SOMENTE LEITURA]</a:t>
            </a:r>
          </a:p>
          <a:p>
            <a:pPr algn="ctr"/>
            <a:r>
              <a:rPr lang="pt-BR" sz="1200" dirty="0" err="1" smtClean="0">
                <a:latin typeface="Times New Roman" pitchFamily="18" charset="0"/>
                <a:cs typeface="Times New Roman" pitchFamily="18" charset="0"/>
              </a:rPr>
              <a:t>EditarChamados.php</a:t>
            </a:r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Conector de seta reta 2"/>
          <p:cNvCxnSpPr>
            <a:stCxn id="10" idx="3"/>
            <a:endCxn id="16" idx="1"/>
          </p:cNvCxnSpPr>
          <p:nvPr/>
        </p:nvCxnSpPr>
        <p:spPr>
          <a:xfrm>
            <a:off x="3233035" y="5625245"/>
            <a:ext cx="1867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stCxn id="7" idx="3"/>
            <a:endCxn id="8" idx="1"/>
          </p:cNvCxnSpPr>
          <p:nvPr/>
        </p:nvCxnSpPr>
        <p:spPr>
          <a:xfrm flipV="1">
            <a:off x="3233035" y="1116458"/>
            <a:ext cx="21042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37239" y="931792"/>
            <a:ext cx="198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Chamado Aberto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96136" y="428380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Chamado editado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</dc:creator>
  <cp:lastModifiedBy>ti</cp:lastModifiedBy>
  <cp:revision>9</cp:revision>
  <cp:lastPrinted>2018-09-11T15:32:07Z</cp:lastPrinted>
  <dcterms:created xsi:type="dcterms:W3CDTF">2018-09-11T15:11:53Z</dcterms:created>
  <dcterms:modified xsi:type="dcterms:W3CDTF">2018-09-12T19:22:31Z</dcterms:modified>
</cp:coreProperties>
</file>