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 Arsenovic" initials="MA" lastIdx="1" clrIdx="0">
    <p:extLst>
      <p:ext uri="{19B8F6BF-5375-455C-9EA6-DF929625EA0E}">
        <p15:presenceInfo xmlns:p15="http://schemas.microsoft.com/office/powerpoint/2012/main" userId="Marko Arsen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56DD6-B768-4032-9698-43A83F02C97F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35E8-A6A1-4EC0-8376-071E405D636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1821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659B-73F9-4151-9A98-1F0ACF27EBB1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3E198-E15A-4C58-A367-981C661738A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5257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30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69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1374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1028" name="Picture 4" descr="http://i-cdn.phonearena.com/images/article/34946-image/10-Android-apps-for-geeks-nerds-and-dork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9314"/>
            <a:ext cx="1458686" cy="1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34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309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6332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5243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5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6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5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35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C0D4-92F5-4EB6-A223-1C229E8D72DA}" type="datetimeFigureOut">
              <a:rPr lang="sr-Latn-RS" smtClean="0"/>
              <a:t>19.8.2016.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D414-DEE5-4F49-81B1-7156EA043A4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9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Android</a:t>
            </a:r>
            <a:endParaRPr lang="sr-Latn-R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6</a:t>
            </a:r>
            <a:endParaRPr lang="sr-Latn-RS" sz="4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29" y="2295548"/>
            <a:ext cx="8168849" cy="297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3868" y="1926216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4893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96193"/>
              </p:ext>
            </p:extLst>
          </p:nvPr>
        </p:nvGraphicFramePr>
        <p:xfrm>
          <a:off x="2132361" y="2124719"/>
          <a:ext cx="812800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Parametar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GPS_PROVIDER, NETWORK_PROVIDER ili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PASSIVE_PROVIDER.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time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Minimalni vremenski interval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izmed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osvezavanja lokacije.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Minimalna udaljenost izmed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osvezavanja lokacije.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listener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Obrad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ivac dogadaja koji prima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obavestenja o lokaciji.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72648" y="51205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Parametri metode </a:t>
            </a:r>
            <a:r>
              <a:rPr lang="sr-Latn-RS" dirty="0" smtClean="0">
                <a:latin typeface="F22"/>
              </a:rPr>
              <a:t>requestLocationUpdates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019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02926"/>
              </p:ext>
            </p:extLst>
          </p:nvPr>
        </p:nvGraphicFramePr>
        <p:xfrm>
          <a:off x="1820127" y="1935149"/>
          <a:ext cx="8128000" cy="3606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Svojstvo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getLatitude()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geografska sirina (u stepenima)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getLongitude()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geografska duzina (u stepenima)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getAltitude()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nadmorska visina (u metrima)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getTime()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vreme (u milisekundama od 1.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januara 1970)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oat getSpeed()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brzina (u metrima u sekundi)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oat getBearing()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azimut (u stepenima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oat bearingTo(Location dest)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azimut izmedu dve lokacije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oat distanceTo(Location dest)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rastojanje izmedu dve lokacije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7064" y="5541949"/>
            <a:ext cx="2318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Svojstva klase Location</a:t>
            </a:r>
          </a:p>
        </p:txBody>
      </p:sp>
    </p:spTree>
    <p:extLst>
      <p:ext uri="{BB962C8B-B14F-4D97-AF65-F5344CB8AC3E}">
        <p14:creationId xmlns:p14="http://schemas.microsoft.com/office/powerpoint/2010/main" val="173909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Geokodiranje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inverzno</a:t>
            </a:r>
            <a:r>
              <a:rPr lang="en-US" dirty="0"/>
              <a:t> </a:t>
            </a:r>
            <a:r>
              <a:rPr lang="en-US" dirty="0" err="1"/>
              <a:t>geokodiranje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Geokodiranje je proces transformisanja adrese ili drugog </a:t>
            </a:r>
            <a:r>
              <a:rPr lang="sr-Latn-RS" dirty="0" smtClean="0"/>
              <a:t>opisa</a:t>
            </a:r>
            <a:r>
              <a:rPr lang="en-US" dirty="0" smtClean="0"/>
              <a:t> </a:t>
            </a:r>
            <a:r>
              <a:rPr lang="nn-NO" dirty="0" smtClean="0"/>
              <a:t>lokacije </a:t>
            </a:r>
            <a:r>
              <a:rPr lang="nn-NO" dirty="0"/>
              <a:t>u geografske koordinate (geografsku sirinu </a:t>
            </a:r>
            <a:r>
              <a:rPr lang="nn-NO" dirty="0" smtClean="0"/>
              <a:t>i </a:t>
            </a:r>
            <a:r>
              <a:rPr lang="sr-Latn-RS" dirty="0" smtClean="0"/>
              <a:t>geografsku </a:t>
            </a:r>
            <a:r>
              <a:rPr lang="sr-Latn-RS" dirty="0"/>
              <a:t>duzinu)</a:t>
            </a:r>
          </a:p>
          <a:p>
            <a:r>
              <a:rPr lang="sr-Latn-RS" dirty="0"/>
              <a:t>Inverzno geokodiranje je proces transformisanja </a:t>
            </a:r>
            <a:r>
              <a:rPr lang="sr-Latn-RS" dirty="0" smtClean="0"/>
              <a:t>geografskih</a:t>
            </a:r>
            <a:r>
              <a:rPr lang="en-US" dirty="0" smtClean="0"/>
              <a:t> </a:t>
            </a:r>
            <a:r>
              <a:rPr lang="sr-Latn-RS" dirty="0" smtClean="0"/>
              <a:t>koordinata </a:t>
            </a:r>
            <a:r>
              <a:rPr lang="sr-Latn-RS" dirty="0"/>
              <a:t>u (delimicnu) adresu</a:t>
            </a:r>
          </a:p>
        </p:txBody>
      </p:sp>
    </p:spTree>
    <p:extLst>
      <p:ext uri="{BB962C8B-B14F-4D97-AF65-F5344CB8AC3E}">
        <p14:creationId xmlns:p14="http://schemas.microsoft.com/office/powerpoint/2010/main" val="263721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Geokodiranje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inverzno</a:t>
            </a:r>
            <a:r>
              <a:rPr lang="en-US" dirty="0"/>
              <a:t> </a:t>
            </a:r>
            <a:r>
              <a:rPr lang="en-US" dirty="0" err="1"/>
              <a:t>geokodiranje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22" y="2126319"/>
            <a:ext cx="8018075" cy="3334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722" y="1756987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ExampleActivity.java</a:t>
            </a:r>
          </a:p>
        </p:txBody>
      </p:sp>
    </p:spTree>
    <p:extLst>
      <p:ext uri="{BB962C8B-B14F-4D97-AF65-F5344CB8AC3E}">
        <p14:creationId xmlns:p14="http://schemas.microsoft.com/office/powerpoint/2010/main" val="331109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Geokodiranje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inverzno</a:t>
            </a:r>
            <a:r>
              <a:rPr lang="en-US" dirty="0"/>
              <a:t> </a:t>
            </a:r>
            <a:r>
              <a:rPr lang="en-US" dirty="0" err="1"/>
              <a:t>geokodiranje</a:t>
            </a:r>
            <a:endParaRPr lang="sr-Latn-R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62805"/>
              </p:ext>
            </p:extLst>
          </p:nvPr>
        </p:nvGraphicFramePr>
        <p:xfrm>
          <a:off x="1686312" y="2102417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latitude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geografska sirina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geografska duzina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maxResults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maksimalni broj vracenih adresa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754169" y="3628174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Parametri metode getFromLocation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234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Geokodiranje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inverzno</a:t>
            </a:r>
            <a:r>
              <a:rPr lang="en-US" dirty="0"/>
              <a:t> </a:t>
            </a:r>
            <a:r>
              <a:rPr lang="en-US" dirty="0" err="1"/>
              <a:t>geokodiranje</a:t>
            </a:r>
            <a:endParaRPr lang="sr-Latn-RS" dirty="0"/>
          </a:p>
        </p:txBody>
      </p:sp>
      <p:sp>
        <p:nvSpPr>
          <p:cNvPr id="4" name="Rectangle 3"/>
          <p:cNvSpPr/>
          <p:nvPr/>
        </p:nvSpPr>
        <p:spPr>
          <a:xfrm>
            <a:off x="4478999" y="5668848"/>
            <a:ext cx="2269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Svojstva klase Address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48211"/>
              </p:ext>
            </p:extLst>
          </p:nvPr>
        </p:nvGraphicFramePr>
        <p:xfrm>
          <a:off x="1719146" y="2205638"/>
          <a:ext cx="8128000" cy="3235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Metoda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String getAddressLine(int index)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jedan red adrese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getLocality()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mesto (npr. Novi Sad)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getPostalCode()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getPostalCode()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postanski broj (npr. 21000)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getCountryName()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naziv zemlje (npr. Serbia)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String getCountryCode()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 zemlje (npr. RS)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getLatitude()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geografska sirina (u stepenima)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double getLongitude()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geografska duzina (u stepenima)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8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Postoji vise metoda na osnovu kojih moze da se odredi </a:t>
            </a:r>
            <a:r>
              <a:rPr lang="sr-Latn-RS" dirty="0" smtClean="0"/>
              <a:t>lokacija</a:t>
            </a:r>
            <a:r>
              <a:rPr lang="en-US" dirty="0" smtClean="0"/>
              <a:t> </a:t>
            </a:r>
            <a:r>
              <a:rPr lang="pl-PL" dirty="0" smtClean="0"/>
              <a:t>uredaja </a:t>
            </a:r>
            <a:r>
              <a:rPr lang="pl-PL" dirty="0"/>
              <a:t>(GPS, GSM i Wi-Fi)</a:t>
            </a:r>
          </a:p>
          <a:p>
            <a:r>
              <a:rPr lang="sr-Latn-RS" dirty="0"/>
              <a:t>Potrebno je napraviti kompromis izmedu razlicitih zahteva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28992"/>
              </p:ext>
            </p:extLst>
          </p:nvPr>
        </p:nvGraphicFramePr>
        <p:xfrm>
          <a:off x="2032000" y="3416115"/>
          <a:ext cx="8127999" cy="274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Metod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Prednosti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GPS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velika preciznost,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globalna pokrivenost,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nije potreban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opticka vidljivost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 satelitima, spora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inicijalizacija, velika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Potrosnja</a:t>
                      </a:r>
                      <a:endParaRPr lang="sr-Latn-RS" dirty="0"/>
                    </a:p>
                  </a:txBody>
                  <a:tcPr/>
                </a:tc>
              </a:tr>
              <a:tr h="336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GSM, Wi-Fi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radi u zatvorenom</a:t>
                      </a:r>
                    </a:p>
                    <a:p>
                      <a:r>
                        <a:rPr lang="pl-PL" dirty="0" smtClean="0"/>
                        <a:t>prostoru, brza</a:t>
                      </a:r>
                      <a:r>
                        <a:rPr lang="en-US" baseline="0" dirty="0" smtClean="0"/>
                        <a:t> </a:t>
                      </a:r>
                      <a:r>
                        <a:rPr lang="pl-PL" dirty="0" smtClean="0"/>
                        <a:t>inicijalizacija,</a:t>
                      </a:r>
                      <a:r>
                        <a:rPr lang="en-US" baseline="0" dirty="0" smtClean="0"/>
                        <a:t> </a:t>
                      </a:r>
                      <a:r>
                        <a:rPr lang="pl-PL" dirty="0" smtClean="0"/>
                        <a:t>mala potrosnja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mala preciznost, lokalna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pokrivenost,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potreban internet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3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Lokacija uredaja moze da se promeni (treba je </a:t>
            </a:r>
            <a:r>
              <a:rPr lang="pt-BR" dirty="0" smtClean="0"/>
              <a:t>periodicno </a:t>
            </a:r>
            <a:r>
              <a:rPr lang="sr-Latn-RS" dirty="0" smtClean="0"/>
              <a:t>osvezavati</a:t>
            </a:r>
            <a:r>
              <a:rPr lang="sr-Latn-RS" dirty="0"/>
              <a:t>)</a:t>
            </a:r>
          </a:p>
          <a:p>
            <a:r>
              <a:rPr lang="sr-Latn-RS" dirty="0"/>
              <a:t>Preciznost i tacnost lokacije varira</a:t>
            </a:r>
          </a:p>
          <a:p>
            <a:r>
              <a:rPr lang="pl-PL" dirty="0"/>
              <a:t>Moguce je da je staro merenje preciznije i tacnije od </a:t>
            </a:r>
            <a:r>
              <a:rPr lang="pl-PL" dirty="0" smtClean="0"/>
              <a:t>novog</a:t>
            </a:r>
            <a:r>
              <a:rPr lang="en-US" dirty="0" smtClean="0"/>
              <a:t> </a:t>
            </a:r>
            <a:r>
              <a:rPr lang="sr-Latn-RS" dirty="0" smtClean="0"/>
              <a:t>merenja</a:t>
            </a:r>
            <a:endParaRPr lang="sr-Latn-RS" dirty="0"/>
          </a:p>
          <a:p>
            <a:r>
              <a:rPr lang="pl-PL" dirty="0"/>
              <a:t>Takode treba napraviti kompromis izmedu preciznosti lokacije </a:t>
            </a:r>
            <a:r>
              <a:rPr lang="pl-PL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perioda </a:t>
            </a:r>
            <a:r>
              <a:rPr lang="sr-Latn-RS" dirty="0"/>
              <a:t>njenog osvezavanja (GPS) i zivotnog veka </a:t>
            </a:r>
            <a:r>
              <a:rPr lang="sr-Latn-RS" dirty="0" smtClean="0"/>
              <a:t>baterije</a:t>
            </a:r>
            <a:r>
              <a:rPr lang="en-US" dirty="0" smtClean="0"/>
              <a:t> </a:t>
            </a:r>
            <a:r>
              <a:rPr lang="sr-Latn-RS" dirty="0" smtClean="0"/>
              <a:t>(GSM </a:t>
            </a:r>
            <a:r>
              <a:rPr lang="sr-Latn-RS" dirty="0"/>
              <a:t>i Wi-Fi)</a:t>
            </a:r>
          </a:p>
        </p:txBody>
      </p:sp>
    </p:spTree>
    <p:extLst>
      <p:ext uri="{BB962C8B-B14F-4D97-AF65-F5344CB8AC3E}">
        <p14:creationId xmlns:p14="http://schemas.microsoft.com/office/powerpoint/2010/main" val="43258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681162"/>
            <a:ext cx="10677525" cy="3495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85639" y="4992171"/>
            <a:ext cx="384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Tipican rad sa servisom za lociranje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611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Sadrzaj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en-US" dirty="0" smtClean="0"/>
          </a:p>
          <a:p>
            <a:r>
              <a:rPr lang="en-US" dirty="0" err="1" smtClean="0"/>
              <a:t>Mape</a:t>
            </a:r>
            <a:endParaRPr lang="en-US" dirty="0" smtClean="0"/>
          </a:p>
          <a:p>
            <a:r>
              <a:rPr lang="en-US" dirty="0" smtClean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339726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Poceti sa prikupljanjem informacija o lokaciji od </a:t>
            </a:r>
            <a:r>
              <a:rPr lang="sr-Latn-RS" dirty="0" smtClean="0"/>
              <a:t>odredenog</a:t>
            </a:r>
            <a:r>
              <a:rPr lang="en-US" dirty="0" smtClean="0"/>
              <a:t> </a:t>
            </a:r>
            <a:r>
              <a:rPr lang="sr-Latn-RS" dirty="0" smtClean="0"/>
              <a:t>izvora</a:t>
            </a:r>
            <a:endParaRPr lang="sr-Latn-RS" dirty="0"/>
          </a:p>
          <a:p>
            <a:r>
              <a:rPr lang="sr-Latn-RS" dirty="0"/>
              <a:t>Pamtiti trenutno najbolju procenu lokacije ltriranjem novih </a:t>
            </a:r>
            <a:r>
              <a:rPr lang="sr-Latn-RS" dirty="0" smtClean="0"/>
              <a:t>ali</a:t>
            </a:r>
            <a:r>
              <a:rPr lang="en-US" dirty="0" smtClean="0"/>
              <a:t> </a:t>
            </a:r>
            <a:r>
              <a:rPr lang="sr-Latn-RS" dirty="0" smtClean="0"/>
              <a:t>manje </a:t>
            </a:r>
            <a:r>
              <a:rPr lang="sr-Latn-RS" dirty="0"/>
              <a:t>preciznih merenja</a:t>
            </a:r>
          </a:p>
          <a:p>
            <a:r>
              <a:rPr lang="sr-Latn-RS" dirty="0"/>
              <a:t>Zaustaviti prikupljanje informacija o lokaciji</a:t>
            </a:r>
          </a:p>
          <a:p>
            <a:r>
              <a:rPr lang="sr-Latn-RS" dirty="0"/>
              <a:t>Iskoristiti poslednju najbolju procenu</a:t>
            </a:r>
          </a:p>
        </p:txBody>
      </p:sp>
    </p:spTree>
    <p:extLst>
      <p:ext uri="{BB962C8B-B14F-4D97-AF65-F5344CB8AC3E}">
        <p14:creationId xmlns:p14="http://schemas.microsoft.com/office/powerpoint/2010/main" val="51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DDMS (rucno slanje geografskih koordinata uredaju </a:t>
            </a:r>
            <a:r>
              <a:rPr lang="sr-Latn-RS" dirty="0" smtClean="0"/>
              <a:t>ili</a:t>
            </a:r>
            <a:r>
              <a:rPr lang="en-US" dirty="0" smtClean="0"/>
              <a:t> </a:t>
            </a:r>
            <a:r>
              <a:rPr lang="it-IT" dirty="0" smtClean="0"/>
              <a:t>koriscenje </a:t>
            </a:r>
            <a:r>
              <a:rPr lang="it-IT" dirty="0"/>
              <a:t>ili datoteka da bi se lazirala ruta)</a:t>
            </a:r>
          </a:p>
          <a:p>
            <a:pPr lvl="1"/>
            <a:r>
              <a:rPr lang="en-US" dirty="0" smtClean="0"/>
              <a:t>fi</a:t>
            </a:r>
            <a:r>
              <a:rPr lang="sr-Latn-RS" dirty="0" smtClean="0"/>
              <a:t>ksna </a:t>
            </a:r>
            <a:r>
              <a:rPr lang="sr-Latn-RS" dirty="0"/>
              <a:t>geografska sirina i duzina</a:t>
            </a:r>
          </a:p>
          <a:p>
            <a:pPr lvl="1"/>
            <a:r>
              <a:rPr lang="sr-Latn-RS" dirty="0"/>
              <a:t>GPX (GPS Exchange Format)</a:t>
            </a:r>
          </a:p>
          <a:p>
            <a:pPr lvl="1"/>
            <a:r>
              <a:rPr lang="sr-Latn-RS" dirty="0"/>
              <a:t>KML (Keyhole Markup Language)</a:t>
            </a:r>
          </a:p>
          <a:p>
            <a:r>
              <a:rPr lang="sr-Latn-RS" dirty="0"/>
              <a:t>geo command</a:t>
            </a:r>
          </a:p>
          <a:p>
            <a:pPr lvl="1"/>
            <a:r>
              <a:rPr lang="en-US" dirty="0" smtClean="0"/>
              <a:t>fi</a:t>
            </a:r>
            <a:r>
              <a:rPr lang="sr-Latn-RS" dirty="0" smtClean="0"/>
              <a:t>ksna </a:t>
            </a:r>
            <a:r>
              <a:rPr lang="sr-Latn-RS" dirty="0"/>
              <a:t>geografska sirina i duzina</a:t>
            </a:r>
          </a:p>
          <a:p>
            <a:pPr lvl="1"/>
            <a:r>
              <a:rPr lang="sr-Latn-RS" dirty="0"/>
              <a:t>NMEA 0183</a:t>
            </a:r>
          </a:p>
        </p:txBody>
      </p:sp>
    </p:spTree>
    <p:extLst>
      <p:ext uri="{BB962C8B-B14F-4D97-AF65-F5344CB8AC3E}">
        <p14:creationId xmlns:p14="http://schemas.microsoft.com/office/powerpoint/2010/main" val="1040511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10" y="1602601"/>
            <a:ext cx="10515600" cy="4351338"/>
          </a:xfrm>
        </p:spPr>
        <p:txBody>
          <a:bodyPr/>
          <a:lstStyle/>
          <a:p>
            <a:r>
              <a:rPr lang="sr-Latn-RS" dirty="0"/>
              <a:t>Mapa je umanjena </a:t>
            </a:r>
            <a:r>
              <a:rPr lang="sr-Latn-RS" dirty="0" smtClean="0"/>
              <a:t>slika</a:t>
            </a:r>
            <a:r>
              <a:rPr lang="en-US" dirty="0" smtClean="0"/>
              <a:t> </a:t>
            </a:r>
            <a:r>
              <a:rPr lang="pl-PL" dirty="0" smtClean="0"/>
              <a:t>Zemljine </a:t>
            </a:r>
            <a:r>
              <a:rPr lang="pl-PL" dirty="0"/>
              <a:t>porvsine na kojoj </a:t>
            </a:r>
            <a:r>
              <a:rPr lang="pl-PL" dirty="0" smtClean="0"/>
              <a:t>su</a:t>
            </a:r>
            <a:r>
              <a:rPr lang="en-US" dirty="0" smtClean="0"/>
              <a:t> </a:t>
            </a:r>
            <a:r>
              <a:rPr lang="sr-Latn-RS" dirty="0" smtClean="0"/>
              <a:t>prikazani </a:t>
            </a:r>
            <a:r>
              <a:rPr lang="sr-Latn-RS" dirty="0"/>
              <a:t>raspored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uzajamna povezanost</a:t>
            </a:r>
            <a:r>
              <a:rPr lang="en-US" dirty="0" smtClean="0"/>
              <a:t> </a:t>
            </a:r>
            <a:r>
              <a:rPr lang="sr-Latn-RS" dirty="0" smtClean="0"/>
              <a:t>prirodnih</a:t>
            </a:r>
            <a:r>
              <a:rPr lang="sr-Latn-RS" dirty="0"/>
              <a:t>, vestackih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drustvenih </a:t>
            </a:r>
            <a:r>
              <a:rPr lang="sr-Latn-RS" dirty="0"/>
              <a:t>pojava</a:t>
            </a:r>
          </a:p>
        </p:txBody>
      </p:sp>
      <p:pic>
        <p:nvPicPr>
          <p:cNvPr id="1026" name="Picture 2" descr="http://www.hotelsaccommodation.com.au/images/maps/Novi%20Sad-Serbia%20And%20Monteneg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57" y="2832410"/>
            <a:ext cx="3650979" cy="3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3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Google Maps API omogucava pristup Google Maps servisu </a:t>
            </a:r>
            <a:r>
              <a:rPr lang="sr-Latn-RS" dirty="0" smtClean="0"/>
              <a:t>za: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prikaz </a:t>
            </a:r>
            <a:r>
              <a:rPr lang="sr-Latn-RS" dirty="0"/>
              <a:t>mape</a:t>
            </a:r>
          </a:p>
          <a:p>
            <a:pPr lvl="1"/>
            <a:r>
              <a:rPr lang="sr-Latn-RS" dirty="0"/>
              <a:t>pomeranje i zumiranje mape</a:t>
            </a:r>
          </a:p>
          <a:p>
            <a:pPr lvl="1"/>
            <a:r>
              <a:rPr lang="sr-Latn-RS" dirty="0"/>
              <a:t>postavljanje oznaka, dodavanje slojeva i obradu dogadaja</a:t>
            </a:r>
          </a:p>
          <a:p>
            <a:r>
              <a:rPr lang="sr-Latn-RS" dirty="0"/>
              <a:t>Deo je Google Play Services SDK (i ne moze se koristiti </a:t>
            </a:r>
            <a:r>
              <a:rPr lang="sr-Latn-RS" dirty="0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emulatoru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09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Preuzeti Google Play Services SDK (koriscenjem Android </a:t>
            </a:r>
            <a:r>
              <a:rPr lang="sr-Latn-RS" dirty="0" smtClean="0"/>
              <a:t>SDK</a:t>
            </a:r>
            <a:r>
              <a:rPr lang="en-US" dirty="0" smtClean="0"/>
              <a:t> </a:t>
            </a:r>
            <a:r>
              <a:rPr lang="sr-Latn-RS" dirty="0" smtClean="0"/>
              <a:t>Manager</a:t>
            </a:r>
            <a:r>
              <a:rPr lang="sr-Latn-R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Preuzeti </a:t>
            </a:r>
            <a:r>
              <a:rPr lang="sr-Latn-RS" dirty="0"/>
              <a:t>kljuc za koriscenje Google Maps API-a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Podesiti </a:t>
            </a:r>
            <a:r>
              <a:rPr lang="sr-Latn-RS" dirty="0"/>
              <a:t>AndroidManifest.xml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Dodati </a:t>
            </a:r>
            <a:r>
              <a:rPr lang="pl-PL" dirty="0"/>
              <a:t>mapu u odgovarajuci raspored</a:t>
            </a: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05568" y="4628066"/>
            <a:ext cx="1178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https://developers.google.com/maps/documentation/android-api/start#installing_the_google_maps_android_v2_api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55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22" y="1317838"/>
            <a:ext cx="6722697" cy="537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2822" y="948506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74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808" y="150602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ain.xml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8" y="1875354"/>
            <a:ext cx="7320529" cy="2141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71" y="4554800"/>
            <a:ext cx="6134912" cy="2102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7830" y="418546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1753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Google Maps API omogucava podesavanje pocetnog stanja </a:t>
            </a:r>
            <a:r>
              <a:rPr lang="sr-Latn-RS" dirty="0" smtClean="0"/>
              <a:t>mape</a:t>
            </a:r>
            <a:r>
              <a:rPr lang="en-US" dirty="0" smtClean="0"/>
              <a:t> </a:t>
            </a:r>
            <a:r>
              <a:rPr lang="pl-PL" dirty="0" smtClean="0"/>
              <a:t>deklarativno </a:t>
            </a:r>
            <a:r>
              <a:rPr lang="pl-PL" dirty="0"/>
              <a:t>u XML-u ili proceduralno u Javi. Moguce je podesiti:</a:t>
            </a:r>
          </a:p>
          <a:p>
            <a:pPr lvl="1"/>
            <a:r>
              <a:rPr lang="sr-Latn-RS" dirty="0"/>
              <a:t>poziciju kamere (lokaciju, zum, azimut i nagib)</a:t>
            </a:r>
          </a:p>
          <a:p>
            <a:pPr lvl="1"/>
            <a:r>
              <a:rPr lang="sr-Latn-RS" dirty="0"/>
              <a:t>vrstu mape</a:t>
            </a:r>
          </a:p>
          <a:p>
            <a:pPr lvl="1"/>
            <a:r>
              <a:rPr lang="sr-Latn-RS" dirty="0"/>
              <a:t>vidljivost dugmadi za zumiranje i kompasa</a:t>
            </a:r>
          </a:p>
          <a:p>
            <a:pPr lvl="1"/>
            <a:r>
              <a:rPr lang="sr-Latn-RS" dirty="0"/>
              <a:t>gestove koji mogu da se koriste za rukovanje kamerom</a:t>
            </a:r>
          </a:p>
        </p:txBody>
      </p:sp>
    </p:spTree>
    <p:extLst>
      <p:ext uri="{BB962C8B-B14F-4D97-AF65-F5344CB8AC3E}">
        <p14:creationId xmlns:p14="http://schemas.microsoft.com/office/powerpoint/2010/main" val="189126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5405" y="132135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ain.xml</a:t>
            </a:r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44" y="1690688"/>
            <a:ext cx="5202624" cy="44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Maps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776" y="2240616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76" y="2609948"/>
            <a:ext cx="8704107" cy="225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Android Location API nudi GPS_PROVIDER,</a:t>
            </a:r>
          </a:p>
          <a:p>
            <a:r>
              <a:rPr lang="sr-Latn-RS" dirty="0"/>
              <a:t>NETWORK_PROVIDER i PASSIVE_PROVIDER (i deo </a:t>
            </a:r>
            <a:r>
              <a:rPr lang="sr-Latn-RS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Android </a:t>
            </a:r>
            <a:r>
              <a:rPr lang="sr-Latn-RS" dirty="0"/>
              <a:t>SDK)</a:t>
            </a:r>
          </a:p>
          <a:p>
            <a:r>
              <a:rPr lang="sr-Latn-RS" dirty="0"/>
              <a:t>Google Location API nudi FUSED_PROVIDER (i deo </a:t>
            </a:r>
            <a:r>
              <a:rPr lang="sr-Latn-RS" dirty="0" smtClean="0"/>
              <a:t>je</a:t>
            </a:r>
            <a:r>
              <a:rPr lang="en-US" dirty="0" smtClean="0"/>
              <a:t> </a:t>
            </a:r>
            <a:r>
              <a:rPr lang="sr-Latn-RS" dirty="0" smtClean="0"/>
              <a:t>Google </a:t>
            </a:r>
            <a:r>
              <a:rPr lang="sr-Latn-RS" dirty="0"/>
              <a:t>Play Services SDK)</a:t>
            </a:r>
          </a:p>
        </p:txBody>
      </p:sp>
    </p:spTree>
    <p:extLst>
      <p:ext uri="{BB962C8B-B14F-4D97-AF65-F5344CB8AC3E}">
        <p14:creationId xmlns:p14="http://schemas.microsoft.com/office/powerpoint/2010/main" val="341310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10" y="1594625"/>
            <a:ext cx="8699007" cy="44777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49742" y="6188256"/>
            <a:ext cx="14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Tipovi mapa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3721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endParaRPr lang="sr-Latn-RS" dirty="0"/>
          </a:p>
        </p:txBody>
      </p:sp>
      <p:sp>
        <p:nvSpPr>
          <p:cNvPr id="4" name="Rectangle 3"/>
          <p:cNvSpPr/>
          <p:nvPr/>
        </p:nvSpPr>
        <p:spPr>
          <a:xfrm>
            <a:off x="5167713" y="4649388"/>
            <a:ext cx="14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Tipovi mapa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03606"/>
              </p:ext>
            </p:extLst>
          </p:nvPr>
        </p:nvGraphicFramePr>
        <p:xfrm>
          <a:off x="2032000" y="2057812"/>
          <a:ext cx="81280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Konstanta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uobicajena autokarta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Hybrid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satelitski snimak na kome su vidljivi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putevi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Satellite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satelitski snimak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Terrain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topografska karta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bez plocica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19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91" y="31168"/>
            <a:ext cx="10515600" cy="1325563"/>
          </a:xfrm>
        </p:spPr>
        <p:txBody>
          <a:bodyPr/>
          <a:lstStyle/>
          <a:p>
            <a:r>
              <a:rPr lang="en-US" dirty="0" err="1" smtClean="0"/>
              <a:t>Oznake</a:t>
            </a:r>
            <a:endParaRPr lang="sr-Latn-R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35836"/>
              </p:ext>
            </p:extLst>
          </p:nvPr>
        </p:nvGraphicFramePr>
        <p:xfrm>
          <a:off x="474547" y="1176867"/>
          <a:ext cx="8128000" cy="340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Svojstvo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position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geografske koordinate oznake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 karti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tekst koji se prikazuje kada korisnik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dodirne oznaku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snippet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dodatni tekst koji se prikazuje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ispod naslova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draggable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li je moguce pomeriti oznaku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vidljivost oznake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icon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ikona koja se prikazuje umesto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podrazumevane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12230" y="467169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>
                <a:latin typeface="F22"/>
              </a:rPr>
              <a:t>Svojstva oznake</a:t>
            </a:r>
            <a:endParaRPr lang="sr-Latn-R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30" y="5235499"/>
            <a:ext cx="7993449" cy="14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3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191" y="31168"/>
            <a:ext cx="10515600" cy="1325563"/>
          </a:xfrm>
        </p:spPr>
        <p:txBody>
          <a:bodyPr/>
          <a:lstStyle/>
          <a:p>
            <a:r>
              <a:rPr lang="en-US" dirty="0" err="1" smtClean="0"/>
              <a:t>Oznake</a:t>
            </a:r>
            <a:endParaRPr lang="sr-Latn-RS" dirty="0"/>
          </a:p>
        </p:txBody>
      </p:sp>
      <p:sp>
        <p:nvSpPr>
          <p:cNvPr id="6" name="Rectangle 5"/>
          <p:cNvSpPr/>
          <p:nvPr/>
        </p:nvSpPr>
        <p:spPr>
          <a:xfrm>
            <a:off x="5319810" y="6221711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F22"/>
              </a:rPr>
              <a:t>Oznake</a:t>
            </a:r>
            <a:r>
              <a:rPr lang="en-US" dirty="0" smtClean="0">
                <a:latin typeface="F22"/>
              </a:rPr>
              <a:t> </a:t>
            </a:r>
            <a:r>
              <a:rPr lang="en-US" dirty="0" err="1" smtClean="0">
                <a:latin typeface="F22"/>
              </a:rPr>
              <a:t>na</a:t>
            </a:r>
            <a:r>
              <a:rPr lang="en-US" dirty="0" smtClean="0">
                <a:latin typeface="F22"/>
              </a:rPr>
              <a:t> </a:t>
            </a:r>
            <a:r>
              <a:rPr lang="en-US" dirty="0" err="1" smtClean="0">
                <a:latin typeface="F22"/>
              </a:rPr>
              <a:t>mapi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10" y="961859"/>
            <a:ext cx="5855802" cy="51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talkandroid.com/uploads/2011/04/android-q-420x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803" y="4438649"/>
            <a:ext cx="40005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9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26600"/>
              </p:ext>
            </p:extLst>
          </p:nvPr>
        </p:nvGraphicFramePr>
        <p:xfrm>
          <a:off x="1898186" y="1979754"/>
          <a:ext cx="8128000" cy="3032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Klasa/Interfejs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Opis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LocationManager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Omogucava pristup sistemsko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servisu za lociranje.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LocationProvider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Naslednice ove klase predstavljaju</a:t>
                      </a:r>
                      <a:r>
                        <a:rPr lang="en-US" baseline="0" dirty="0" smtClean="0"/>
                        <a:t> </a:t>
                      </a:r>
                      <a:r>
                        <a:rPr lang="sr-Latn-RS" dirty="0" smtClean="0"/>
                        <a:t>razlicite metode lociranja.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LocationListener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Koristi se za primanje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obavestenja od</a:t>
                      </a:r>
                    </a:p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LocationManager-a.</a:t>
                      </a:r>
                      <a:endParaRPr lang="sr-Latn-R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Predstavlja geografsku lokaciju.</a:t>
                      </a:r>
                      <a:endParaRPr lang="sr-Latn-R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Predstavlja adresu.</a:t>
                      </a:r>
                      <a:endParaRPr lang="sr-Latn-R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888687" y="5116914"/>
            <a:ext cx="2146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Android Location API</a:t>
            </a:r>
          </a:p>
        </p:txBody>
      </p:sp>
    </p:spTree>
    <p:extLst>
      <p:ext uri="{BB962C8B-B14F-4D97-AF65-F5344CB8AC3E}">
        <p14:creationId xmlns:p14="http://schemas.microsoft.com/office/powerpoint/2010/main" val="33595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LocationManager</a:t>
            </a:r>
            <a:endParaRPr lang="en-US" dirty="0" smtClean="0"/>
          </a:p>
          <a:p>
            <a:r>
              <a:rPr lang="sr-Latn-RS" dirty="0"/>
              <a:t>Glavna klasa Android Location API-a koja </a:t>
            </a:r>
            <a:r>
              <a:rPr lang="sr-Latn-RS" dirty="0" smtClean="0"/>
              <a:t>omogucava</a:t>
            </a:r>
            <a:r>
              <a:rPr lang="en-US" dirty="0" smtClean="0"/>
              <a:t> </a:t>
            </a:r>
            <a:r>
              <a:rPr lang="sr-Latn-RS" dirty="0" smtClean="0"/>
              <a:t>komponentama </a:t>
            </a:r>
            <a:r>
              <a:rPr lang="sr-Latn-RS" dirty="0"/>
              <a:t>aplikacije da:</a:t>
            </a:r>
          </a:p>
          <a:p>
            <a:pPr lvl="1"/>
            <a:r>
              <a:rPr lang="sr-Latn-RS" dirty="0" smtClean="0"/>
              <a:t>periodicno </a:t>
            </a:r>
            <a:r>
              <a:rPr lang="sr-Latn-RS" dirty="0"/>
              <a:t>primaju informacije o lokaciji i azimutu uredaja i</a:t>
            </a:r>
          </a:p>
          <a:p>
            <a:pPr lvl="1"/>
            <a:r>
              <a:rPr lang="sr-Latn-RS" dirty="0"/>
              <a:t>prime </a:t>
            </a:r>
            <a:r>
              <a:rPr lang="sr-Latn-RS" dirty="0" smtClean="0"/>
              <a:t>obavestenje </a:t>
            </a:r>
            <a:r>
              <a:rPr lang="sr-Latn-RS" dirty="0"/>
              <a:t>kada se uredaj nade u blizini zadate lokacije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619" y="6400799"/>
            <a:ext cx="682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Izvor</a:t>
            </a:r>
            <a:r>
              <a:rPr lang="en-US" dirty="0">
                <a:solidFill>
                  <a:schemeClr val="accent6"/>
                </a:solidFill>
              </a:rPr>
              <a:t>: https://developer.android.com/guide/topics/location/index.html</a:t>
            </a:r>
            <a:endParaRPr lang="sr-Latn-R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1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LocationProvider</a:t>
            </a:r>
            <a:endParaRPr lang="en-US" dirty="0" smtClean="0"/>
          </a:p>
          <a:p>
            <a:r>
              <a:rPr lang="sr-Latn-RS" dirty="0"/>
              <a:t>Lokacija uredaja moze da se odredi na tri nacina:</a:t>
            </a:r>
          </a:p>
          <a:p>
            <a:pPr lvl="1"/>
            <a:r>
              <a:rPr lang="sr-Latn-RS" dirty="0"/>
              <a:t>GPS_PROVIDER (GPS)</a:t>
            </a:r>
          </a:p>
          <a:p>
            <a:pPr lvl="1"/>
            <a:r>
              <a:rPr lang="sr-Latn-RS" dirty="0"/>
              <a:t>NETWORK_PROVIDER (GSM, Wi-Fi)</a:t>
            </a:r>
          </a:p>
          <a:p>
            <a:pPr lvl="1"/>
            <a:r>
              <a:rPr lang="pt-BR" dirty="0"/>
              <a:t>PASSIVE_PROVIDER (informacije o lokaciji koje je </a:t>
            </a:r>
            <a:r>
              <a:rPr lang="pt-BR" dirty="0" smtClean="0"/>
              <a:t>dobavila </a:t>
            </a:r>
            <a:r>
              <a:rPr lang="sr-Latn-RS" dirty="0" smtClean="0"/>
              <a:t>druga </a:t>
            </a:r>
            <a:r>
              <a:rPr lang="sr-Latn-RS" dirty="0"/>
              <a:t>aplikacija)</a:t>
            </a:r>
          </a:p>
        </p:txBody>
      </p:sp>
    </p:spTree>
    <p:extLst>
      <p:ext uri="{BB962C8B-B14F-4D97-AF65-F5344CB8AC3E}">
        <p14:creationId xmlns:p14="http://schemas.microsoft.com/office/powerpoint/2010/main" val="237645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Zatraziti </a:t>
            </a:r>
            <a:r>
              <a:rPr lang="sr-Latn-RS" dirty="0"/>
              <a:t>prava pristupa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De</a:t>
            </a:r>
            <a:r>
              <a:rPr lang="en-US" dirty="0" smtClean="0"/>
              <a:t>fi</a:t>
            </a:r>
            <a:r>
              <a:rPr lang="sr-Latn-RS" dirty="0" smtClean="0"/>
              <a:t>nisati </a:t>
            </a:r>
            <a:r>
              <a:rPr lang="sr-Latn-RS" dirty="0"/>
              <a:t>obradivac dogadaja koji prima obavestenja o lokaciji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Pribaviti </a:t>
            </a:r>
            <a:r>
              <a:rPr lang="sr-Latn-RS" dirty="0"/>
              <a:t>LocationManager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Registrovati obradivac dogad</a:t>
            </a:r>
            <a:r>
              <a:rPr lang="en-US" dirty="0" smtClean="0"/>
              <a:t>j</a:t>
            </a:r>
            <a:r>
              <a:rPr lang="sr-Latn-RS" dirty="0" smtClean="0"/>
              <a:t>aja</a:t>
            </a:r>
            <a:endParaRPr lang="sr-Latn-RS" dirty="0"/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Odregistrovati obradivac dogad</a:t>
            </a:r>
            <a:r>
              <a:rPr lang="en-US" dirty="0" smtClean="0"/>
              <a:t>j</a:t>
            </a:r>
            <a:r>
              <a:rPr lang="sr-Latn-RS" dirty="0" smtClean="0"/>
              <a:t>aja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37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3482"/>
            <a:ext cx="6547392" cy="1991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84195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AndroidManifest.xml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274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lociranje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41" y="1962614"/>
            <a:ext cx="7571707" cy="3789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6531" y="1690688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ExampleActivity.java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7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929</Words>
  <Application>Microsoft Office PowerPoint</Application>
  <PresentationFormat>Widescreen</PresentationFormat>
  <Paragraphs>224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F22</vt:lpstr>
      <vt:lpstr>Office Theme</vt:lpstr>
      <vt:lpstr>Android</vt:lpstr>
      <vt:lpstr>Sadrzaj</vt:lpstr>
      <vt:lpstr>Servisi za lociranje</vt:lpstr>
      <vt:lpstr>Servisi za lociranje</vt:lpstr>
      <vt:lpstr>Servisi za lociranje</vt:lpstr>
      <vt:lpstr>Servisi za lociranje</vt:lpstr>
      <vt:lpstr>Servisi za lociranje</vt:lpstr>
      <vt:lpstr>Servisi za lociranje</vt:lpstr>
      <vt:lpstr>Servisi za lociranje</vt:lpstr>
      <vt:lpstr>Servisi za lociranje</vt:lpstr>
      <vt:lpstr>Servisi za lociranje</vt:lpstr>
      <vt:lpstr>Servisi za lociranje</vt:lpstr>
      <vt:lpstr>Geokodiranje i inverzno geokodiranje</vt:lpstr>
      <vt:lpstr>Geokodiranje i inverzno geokodiranje</vt:lpstr>
      <vt:lpstr>Geokodiranje i inverzno geokodiranje</vt:lpstr>
      <vt:lpstr>Geokodiranje i inverzno geokodiranje</vt:lpstr>
      <vt:lpstr>Servisi za lociranje</vt:lpstr>
      <vt:lpstr>Servisi za lociranje</vt:lpstr>
      <vt:lpstr>Servisi za lociranje</vt:lpstr>
      <vt:lpstr>Servisi za lociranje</vt:lpstr>
      <vt:lpstr>Servisi za lociranje</vt:lpstr>
      <vt:lpstr>Mapa</vt:lpstr>
      <vt:lpstr>Google Maps API</vt:lpstr>
      <vt:lpstr>Google Maps API</vt:lpstr>
      <vt:lpstr>Google Maps API</vt:lpstr>
      <vt:lpstr>Google Maps API</vt:lpstr>
      <vt:lpstr>Google Maps API</vt:lpstr>
      <vt:lpstr>Google Maps API</vt:lpstr>
      <vt:lpstr>Google Maps API</vt:lpstr>
      <vt:lpstr>Tipovi mapa</vt:lpstr>
      <vt:lpstr>Tipovi mapa</vt:lpstr>
      <vt:lpstr>Oznake</vt:lpstr>
      <vt:lpstr>Oznake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Marko Arsenovic</dc:creator>
  <cp:lastModifiedBy>Marko Arsenovic</cp:lastModifiedBy>
  <cp:revision>91</cp:revision>
  <dcterms:created xsi:type="dcterms:W3CDTF">2016-08-17T06:31:53Z</dcterms:created>
  <dcterms:modified xsi:type="dcterms:W3CDTF">2016-08-19T08:52:37Z</dcterms:modified>
</cp:coreProperties>
</file>