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7" r:id="rId50"/>
    <p:sldId id="304" r:id="rId51"/>
    <p:sldId id="305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 Arsenovic" initials="MA" lastIdx="1" clrIdx="0">
    <p:extLst>
      <p:ext uri="{19B8F6BF-5375-455C-9EA6-DF929625EA0E}">
        <p15:presenceInfo xmlns:p15="http://schemas.microsoft.com/office/powerpoint/2012/main" userId="Marko Arsen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56DD6-B768-4032-9698-43A83F02C97F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35E8-A6A1-4EC0-8376-071E405D636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1821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659B-73F9-4151-9A98-1F0ACF27EBB1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E198-E15A-4C58-A367-981C661738A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257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3037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69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37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1028" name="Picture 4" descr="http://i-cdn.phonearena.com/images/article/34946-image/10-Android-apps-for-geeks-nerds-and-dork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9314"/>
            <a:ext cx="1458686" cy="1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309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633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24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65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6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50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35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29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Android</a:t>
            </a:r>
            <a:endParaRPr lang="sr-Latn-R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7</a:t>
            </a:r>
            <a:endParaRPr lang="sr-Latn-RS" sz="4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Reprodukcija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093" y="903249"/>
            <a:ext cx="5096919" cy="56316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1210" y="6165538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43"/>
              </a:rPr>
              <a:t>Dijagram stanja MediaPlayer-a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8455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Reprodukcija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310" y="1427356"/>
            <a:ext cx="7115490" cy="52000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92673" y="102790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19"/>
              </a:rPr>
              <a:t>ExampleService.java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1567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Reprodukcija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2" y="2574877"/>
            <a:ext cx="8096133" cy="37695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42774" y="2205545"/>
            <a:ext cx="208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ExampleService.java</a:t>
            </a:r>
          </a:p>
        </p:txBody>
      </p:sp>
    </p:spTree>
    <p:extLst>
      <p:ext uri="{BB962C8B-B14F-4D97-AF65-F5344CB8AC3E}">
        <p14:creationId xmlns:p14="http://schemas.microsoft.com/office/powerpoint/2010/main" val="269286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Audio fokus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Vise audio izvora se moze reprodukovati istovremeno (</a:t>
            </a:r>
            <a:r>
              <a:rPr lang="it-IT" dirty="0" smtClean="0"/>
              <a:t>Android </a:t>
            </a:r>
            <a:r>
              <a:rPr lang="sr-Latn-RS" dirty="0" smtClean="0"/>
              <a:t>je </a:t>
            </a:r>
            <a:r>
              <a:rPr lang="sr-Latn-RS" dirty="0"/>
              <a:t>multi-tasking platforma), ali postoji samo jedan audio izlaz.</a:t>
            </a:r>
          </a:p>
          <a:p>
            <a:r>
              <a:rPr lang="pt-BR" dirty="0"/>
              <a:t>Audio fokus je mehanizam koji omogucava aplikacijama da </a:t>
            </a:r>
            <a:r>
              <a:rPr lang="pt-BR" dirty="0" smtClean="0"/>
              <a:t>se </a:t>
            </a:r>
            <a:r>
              <a:rPr lang="sr-Latn-RS" dirty="0" smtClean="0"/>
              <a:t>sinhronizuju </a:t>
            </a:r>
            <a:r>
              <a:rPr lang="sr-Latn-RS" dirty="0"/>
              <a:t>prilikom koriscenja audio izlaza.</a:t>
            </a:r>
          </a:p>
          <a:p>
            <a:r>
              <a:rPr lang="sr-Latn-RS" dirty="0"/>
              <a:t>On je kooperativan (od aplikacija se ocekuje da se </a:t>
            </a:r>
            <a:r>
              <a:rPr lang="sr-Latn-RS" dirty="0" smtClean="0"/>
              <a:t>povinuju</a:t>
            </a:r>
            <a:r>
              <a:rPr lang="en-US" dirty="0" smtClean="0"/>
              <a:t> </a:t>
            </a:r>
            <a:r>
              <a:rPr lang="it-IT" dirty="0" smtClean="0"/>
              <a:t>pravilima</a:t>
            </a:r>
            <a:r>
              <a:rPr lang="it-IT" dirty="0"/>
              <a:t>, ali se ta pravila ne namecu od strane sistema):</a:t>
            </a:r>
          </a:p>
          <a:p>
            <a:pPr lvl="1"/>
            <a:r>
              <a:rPr lang="pl-PL" dirty="0"/>
              <a:t>Kada aplikacija zeli da reprodukuje zvuk, treba da </a:t>
            </a:r>
            <a:r>
              <a:rPr lang="pl-PL" dirty="0" smtClean="0"/>
              <a:t>zatrazi</a:t>
            </a:r>
            <a:r>
              <a:rPr lang="en-US" dirty="0" smtClean="0"/>
              <a:t> </a:t>
            </a:r>
            <a:r>
              <a:rPr lang="sr-Latn-RS" dirty="0" smtClean="0"/>
              <a:t>audio </a:t>
            </a:r>
            <a:r>
              <a:rPr lang="sr-Latn-RS" dirty="0"/>
              <a:t>fokus.</a:t>
            </a:r>
          </a:p>
          <a:p>
            <a:pPr lvl="1"/>
            <a:r>
              <a:rPr lang="sr-Latn-RS" dirty="0"/>
              <a:t>Kada aplikacija dobije audio fokus, moze slobodno </a:t>
            </a:r>
            <a:r>
              <a:rPr lang="sr-Latn-RS" dirty="0" smtClean="0"/>
              <a:t>da</a:t>
            </a:r>
            <a:r>
              <a:rPr lang="en-US" dirty="0" smtClean="0"/>
              <a:t> </a:t>
            </a:r>
            <a:r>
              <a:rPr lang="sr-Latn-RS" dirty="0" smtClean="0"/>
              <a:t>reprodukuje </a:t>
            </a:r>
            <a:r>
              <a:rPr lang="sr-Latn-RS" dirty="0"/>
              <a:t>zvuk (ali treba da osluskuje promenu </a:t>
            </a:r>
            <a:r>
              <a:rPr lang="sr-Latn-RS" dirty="0" smtClean="0"/>
              <a:t>audio</a:t>
            </a:r>
            <a:r>
              <a:rPr lang="en-US" dirty="0" smtClean="0"/>
              <a:t> </a:t>
            </a:r>
            <a:r>
              <a:rPr lang="sr-Latn-RS" dirty="0" smtClean="0"/>
              <a:t>fokusa</a:t>
            </a:r>
            <a:r>
              <a:rPr lang="sr-Latn-RS" dirty="0"/>
              <a:t>).</a:t>
            </a:r>
          </a:p>
          <a:p>
            <a:pPr lvl="1"/>
            <a:r>
              <a:rPr lang="sr-Latn-RS" dirty="0"/>
              <a:t>Kada aplikacija izgubi audio fokus, treba da odmah </a:t>
            </a:r>
            <a:r>
              <a:rPr lang="sr-Latn-RS" dirty="0" smtClean="0"/>
              <a:t>zaustavi</a:t>
            </a:r>
            <a:r>
              <a:rPr lang="en-US" dirty="0" smtClean="0"/>
              <a:t> </a:t>
            </a:r>
            <a:r>
              <a:rPr lang="sr-Latn-RS" dirty="0" smtClean="0"/>
              <a:t>reprodukciju </a:t>
            </a:r>
            <a:r>
              <a:rPr lang="sr-Latn-RS" dirty="0"/>
              <a:t>zvuka ili sa smanji njegovu jacinu.</a:t>
            </a:r>
          </a:p>
        </p:txBody>
      </p:sp>
    </p:spTree>
    <p:extLst>
      <p:ext uri="{BB962C8B-B14F-4D97-AF65-F5344CB8AC3E}">
        <p14:creationId xmlns:p14="http://schemas.microsoft.com/office/powerpoint/2010/main" val="397797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Audio fokus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65826"/>
              </p:ext>
            </p:extLst>
          </p:nvPr>
        </p:nvGraphicFramePr>
        <p:xfrm>
          <a:off x="1898186" y="2036375"/>
          <a:ext cx="8128000" cy="293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81034"/>
                <a:gridCol w="3446966"/>
              </a:tblGrid>
              <a:tr h="0">
                <a:tc>
                  <a:txBody>
                    <a:bodyPr/>
                    <a:lstStyle/>
                    <a:p>
                      <a:r>
                        <a:rPr lang="sr-Latn-R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Konstanta</a:t>
                      </a:r>
                      <a:endParaRPr lang="sr-Latn-R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AUDIOFOCUS_GAIN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Aplikacija je dobila audio fokus.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AUDIOFOCUS_LOSS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Aplikacija je na duzi period iz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gubila audio fokus.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AUDIOFOCUS_LOSS_TRANSIENT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Aplikacija je privremeno izgubila audio fokus.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AUDIOFOCUS_LOSS_TRANSIENT_CA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UCK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Aplikacija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 privremeno izgu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bila audio fokus (ali moze tiho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 reprodukuje zvuk).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56393" y="512855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43"/>
              </a:rPr>
              <a:t>Stanja audio fokusa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2638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Audio fokus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404"/>
            <a:ext cx="8483310" cy="1738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597380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ExampleService.java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3917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Audio fokus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2536" y="801546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ExampleService.java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36" y="1170878"/>
            <a:ext cx="6668447" cy="53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Reprodukcija videa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Da bi se reprodukovao video sadrzaj potrebno je deklarisati </a:t>
            </a:r>
            <a:r>
              <a:rPr lang="sr-Latn-RS" dirty="0" smtClean="0"/>
              <a:t>pogled</a:t>
            </a:r>
            <a:r>
              <a:rPr lang="en-US" dirty="0" smtClean="0"/>
              <a:t> </a:t>
            </a:r>
            <a:r>
              <a:rPr lang="sr-Latn-RS" dirty="0" smtClean="0"/>
              <a:t>koji </a:t>
            </a:r>
            <a:r>
              <a:rPr lang="sr-Latn-RS" dirty="0"/>
              <a:t>ce prikazati sadrzaj:</a:t>
            </a:r>
          </a:p>
          <a:p>
            <a:pPr lvl="1"/>
            <a:r>
              <a:rPr lang="sr-Latn-RS" dirty="0"/>
              <a:t>VideoView</a:t>
            </a:r>
          </a:p>
          <a:p>
            <a:pPr lvl="1"/>
            <a:r>
              <a:rPr lang="sr-Latn-RS" dirty="0"/>
              <a:t>SurfaceView</a:t>
            </a:r>
          </a:p>
          <a:p>
            <a:r>
              <a:rPr lang="sr-Latn-RS" dirty="0"/>
              <a:t>i </a:t>
            </a:r>
            <a:r>
              <a:rPr lang="sr-Latn-RS" dirty="0" smtClean="0"/>
              <a:t>de</a:t>
            </a:r>
            <a:r>
              <a:rPr lang="en-US" dirty="0" smtClean="0"/>
              <a:t>fi</a:t>
            </a:r>
            <a:r>
              <a:rPr lang="sr-Latn-RS" dirty="0" smtClean="0"/>
              <a:t>nisati </a:t>
            </a:r>
            <a:r>
              <a:rPr lang="sr-Latn-RS" dirty="0"/>
              <a:t>funkciju koja ga reprodukuje.</a:t>
            </a:r>
          </a:p>
        </p:txBody>
      </p:sp>
    </p:spTree>
    <p:extLst>
      <p:ext uri="{BB962C8B-B14F-4D97-AF65-F5344CB8AC3E}">
        <p14:creationId xmlns:p14="http://schemas.microsoft.com/office/powerpoint/2010/main" val="362398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Reprodukcija videa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41957" cy="2712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40505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ain.xml</a:t>
            </a:r>
            <a:endParaRPr lang="sr-Latn-R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14" y="4504977"/>
            <a:ext cx="6394686" cy="23530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7314" y="4084711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054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Android platforma omogucava koriscenje eksternih audio i </a:t>
            </a:r>
            <a:r>
              <a:rPr lang="sr-Latn-RS" dirty="0" smtClean="0"/>
              <a:t>video</a:t>
            </a:r>
            <a:r>
              <a:rPr lang="en-US" dirty="0" smtClean="0"/>
              <a:t> </a:t>
            </a:r>
            <a:r>
              <a:rPr lang="pl-PL" dirty="0" smtClean="0"/>
              <a:t>ured</a:t>
            </a:r>
            <a:r>
              <a:rPr lang="en-US" dirty="0" smtClean="0"/>
              <a:t>j</a:t>
            </a:r>
            <a:r>
              <a:rPr lang="pl-PL" dirty="0" smtClean="0"/>
              <a:t>aja </a:t>
            </a:r>
            <a:r>
              <a:rPr lang="pl-PL" dirty="0"/>
              <a:t>za reprodukciju multimedijalnog sadrzaja u dva moda:</a:t>
            </a:r>
          </a:p>
          <a:p>
            <a:pPr lvl="1"/>
            <a:r>
              <a:rPr lang="sr-Latn-RS" dirty="0"/>
              <a:t>Remote Playback (koristi eksterni uredaj za </a:t>
            </a:r>
            <a:r>
              <a:rPr lang="sr-Latn-RS" dirty="0" smtClean="0"/>
              <a:t>rukovanje</a:t>
            </a:r>
            <a:r>
              <a:rPr lang="en-US" dirty="0" smtClean="0"/>
              <a:t> </a:t>
            </a:r>
            <a:r>
              <a:rPr lang="pl-PL" dirty="0" smtClean="0"/>
              <a:t>pronalazenjem</a:t>
            </a:r>
            <a:r>
              <a:rPr lang="pl-PL" dirty="0"/>
              <a:t>, dekodiranjem i reprodukcijom sadrzaja; </a:t>
            </a:r>
            <a:r>
              <a:rPr lang="pl-PL" dirty="0" smtClean="0"/>
              <a:t>na</a:t>
            </a:r>
            <a:r>
              <a:rPr lang="en-US" dirty="0" smtClean="0"/>
              <a:t> </a:t>
            </a:r>
            <a:r>
              <a:rPr lang="sr-Latn-RS" dirty="0" smtClean="0"/>
              <a:t>primer </a:t>
            </a:r>
            <a:r>
              <a:rPr lang="sr-Latn-RS" dirty="0"/>
              <a:t>Google Cast)</a:t>
            </a:r>
          </a:p>
          <a:p>
            <a:pPr lvl="1"/>
            <a:r>
              <a:rPr lang="sr-Latn-RS" dirty="0"/>
              <a:t>Secondary Output (aplikacija pronalazi, dekodira i </a:t>
            </a:r>
            <a:r>
              <a:rPr lang="sr-Latn-RS" dirty="0" smtClean="0"/>
              <a:t>reprodukuje</a:t>
            </a:r>
            <a:r>
              <a:rPr lang="en-US" dirty="0" smtClean="0"/>
              <a:t> </a:t>
            </a:r>
            <a:r>
              <a:rPr lang="it-IT" dirty="0" smtClean="0"/>
              <a:t>video </a:t>
            </a:r>
            <a:r>
              <a:rPr lang="it-IT" dirty="0"/>
              <a:t>ili audio direktno na eksterni uredaj).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772722" y="6400800"/>
            <a:ext cx="73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https://developer.android.com/guide/topics/media/mediarouter.html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9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Sadrzaj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Reproduciranje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videa</a:t>
            </a:r>
            <a:endParaRPr lang="en-US" dirty="0" smtClean="0"/>
          </a:p>
          <a:p>
            <a:r>
              <a:rPr lang="en-US" dirty="0" err="1" smtClean="0"/>
              <a:t>Rutiranje</a:t>
            </a:r>
            <a:r>
              <a:rPr lang="en-US" dirty="0" smtClean="0"/>
              <a:t> </a:t>
            </a:r>
            <a:r>
              <a:rPr lang="en-US" dirty="0" err="1" smtClean="0"/>
              <a:t>multimedijalnih</a:t>
            </a:r>
            <a:r>
              <a:rPr lang="en-US" dirty="0" smtClean="0"/>
              <a:t> </a:t>
            </a:r>
            <a:r>
              <a:rPr lang="en-US" dirty="0" err="1" smtClean="0"/>
              <a:t>tokova</a:t>
            </a:r>
            <a:endParaRPr lang="en-US" dirty="0" smtClean="0"/>
          </a:p>
          <a:p>
            <a:r>
              <a:rPr lang="en-US" dirty="0" err="1" smtClean="0"/>
              <a:t>Snimanje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endParaRPr lang="en-US" dirty="0" smtClean="0"/>
          </a:p>
          <a:p>
            <a:r>
              <a:rPr lang="en-US" dirty="0" err="1" smtClean="0"/>
              <a:t>Snimanje</a:t>
            </a:r>
            <a:r>
              <a:rPr lang="en-US" dirty="0" smtClean="0"/>
              <a:t> </a:t>
            </a:r>
            <a:r>
              <a:rPr lang="en-US" dirty="0" err="1" smtClean="0"/>
              <a:t>fotografija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videa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26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2721"/>
            <a:ext cx="10925175" cy="2943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58265" y="460558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43"/>
              </a:rPr>
              <a:t>ActioBar</a:t>
            </a:r>
            <a:endParaRPr lang="sr-Latn-RS" dirty="0"/>
          </a:p>
        </p:txBody>
      </p:sp>
      <p:sp>
        <p:nvSpPr>
          <p:cNvPr id="8" name="Rectangle 7"/>
          <p:cNvSpPr/>
          <p:nvPr/>
        </p:nvSpPr>
        <p:spPr>
          <a:xfrm>
            <a:off x="7986898" y="4613313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43"/>
              </a:rPr>
              <a:t>Media Router Selector UI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04835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3679" y="4802884"/>
            <a:ext cx="3881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Arhitektura Media Router Framework-a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690688"/>
            <a:ext cx="9547535" cy="30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88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4469" y="5728436"/>
            <a:ext cx="4388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Kljucne klase Media Router Framework API-a</a:t>
            </a:r>
            <a:endParaRPr lang="sr-Latn-R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15507"/>
              </p:ext>
            </p:extLst>
          </p:nvPr>
        </p:nvGraphicFramePr>
        <p:xfrm>
          <a:off x="2032000" y="2158173"/>
          <a:ext cx="8128000" cy="293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MediaRouter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Omogucava rutiranje multimedijalnih tokova sa mobilnog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ured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aja na eksterne multimedijalne uredaje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MediaRouter.Callback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Obraduje dogadaje prouzrokovane promenom multimedijalnih ruta.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MediaRouteSelector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Opisuje mogucnosti multimedijalnih ruta.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MediaRouteProvider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Koristi se za objavljivanje mul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timedijalnih ruta.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95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8"/>
            <a:ext cx="3318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sample_media_router_menu.xml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9234"/>
            <a:ext cx="8708521" cy="26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3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8010" y="1791427"/>
            <a:ext cx="334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MediaRouterPlaybackActivity.java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10" y="2180883"/>
            <a:ext cx="7725355" cy="40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20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5917" y="1719844"/>
            <a:ext cx="334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MediaRouterPlaybackActivity.java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96" y="2060020"/>
            <a:ext cx="8560535" cy="41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0883" y="1690688"/>
            <a:ext cx="334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MediaRouterPlaybackActivity.java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56" y="2060020"/>
            <a:ext cx="9853844" cy="39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61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8"/>
            <a:ext cx="334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MediaRouterPlaybackActivity.java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17" y="1411443"/>
            <a:ext cx="7667483" cy="54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95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8"/>
            <a:ext cx="334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MediaRouterPlaybackActivity.java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20" y="1494380"/>
            <a:ext cx="6868680" cy="53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54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8"/>
            <a:ext cx="249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SamplePresentation.java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257" y="1690688"/>
            <a:ext cx="7522796" cy="48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1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Reprodukcija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Android platforma omogucava reprodukciju audio i </a:t>
            </a:r>
            <a:r>
              <a:rPr lang="sr-Latn-RS" dirty="0" smtClean="0"/>
              <a:t>video</a:t>
            </a:r>
            <a:r>
              <a:rPr lang="en-US" dirty="0" smtClean="0"/>
              <a:t> </a:t>
            </a:r>
            <a:r>
              <a:rPr lang="sr-Latn-RS" dirty="0" smtClean="0"/>
              <a:t>sadrzaja </a:t>
            </a:r>
            <a:r>
              <a:rPr lang="sr-Latn-RS" dirty="0"/>
              <a:t>u razlicitim formatima (i preko razlicitih </a:t>
            </a:r>
            <a:r>
              <a:rPr lang="sr-Latn-RS" dirty="0" smtClean="0"/>
              <a:t>mreznih</a:t>
            </a:r>
            <a:r>
              <a:rPr lang="en-US" dirty="0" smtClean="0"/>
              <a:t> </a:t>
            </a:r>
            <a:r>
              <a:rPr lang="sr-Latn-RS" dirty="0" smtClean="0"/>
              <a:t>protokola</a:t>
            </a:r>
            <a:r>
              <a:rPr lang="sr-Latn-RS" dirty="0"/>
              <a:t>).</a:t>
            </a:r>
          </a:p>
          <a:p>
            <a:r>
              <a:rPr lang="sr-Latn-RS" dirty="0"/>
              <a:t>Moguce je reprodukovati sadrzaj iz datoteka koje su </a:t>
            </a:r>
            <a:r>
              <a:rPr lang="sr-Latn-RS" dirty="0" smtClean="0"/>
              <a:t>skladistene</a:t>
            </a:r>
            <a:r>
              <a:rPr lang="en-US" dirty="0" smtClean="0"/>
              <a:t> </a:t>
            </a:r>
            <a:r>
              <a:rPr lang="sr-Latn-RS" dirty="0" smtClean="0"/>
              <a:t>kao </a:t>
            </a:r>
            <a:r>
              <a:rPr lang="sr-Latn-RS" dirty="0"/>
              <a:t>(sirovi) resursi, datoteka u internom ili eksternom </a:t>
            </a:r>
            <a:r>
              <a:rPr lang="sr-Latn-RS" dirty="0" smtClean="0"/>
              <a:t>skladistu</a:t>
            </a:r>
            <a:r>
              <a:rPr lang="en-US" dirty="0" smtClean="0"/>
              <a:t> </a:t>
            </a:r>
            <a:r>
              <a:rPr lang="pl-PL" dirty="0" smtClean="0"/>
              <a:t>podataka </a:t>
            </a:r>
            <a:r>
              <a:rPr lang="pl-PL" dirty="0"/>
              <a:t>ili iz toka podataka koji stize preko mreze.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899491" y="6311900"/>
            <a:ext cx="729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https://developer.android.com/guide/topics/media/mediaplayer.html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0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8"/>
            <a:ext cx="249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SamplePresentation.java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42" y="2378857"/>
            <a:ext cx="9085339" cy="34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5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688" y="142100"/>
            <a:ext cx="10515600" cy="1325563"/>
          </a:xfrm>
        </p:spPr>
        <p:txBody>
          <a:bodyPr/>
          <a:lstStyle/>
          <a:p>
            <a:r>
              <a:rPr lang="sr-Latn-RS" dirty="0"/>
              <a:t>Rutiranje multimedijalnih tokova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4653" y="2025224"/>
            <a:ext cx="249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SamplePresentation.java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773" y="1246033"/>
            <a:ext cx="7469932" cy="56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89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Snimanje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Android platforma omogucava snimanje zvuka </a:t>
            </a:r>
            <a:r>
              <a:rPr lang="sr-Latn-RS" dirty="0" smtClean="0"/>
              <a:t>posredstvom</a:t>
            </a:r>
            <a:r>
              <a:rPr lang="en-US" dirty="0" smtClean="0"/>
              <a:t> </a:t>
            </a:r>
            <a:r>
              <a:rPr lang="sr-Latn-RS" dirty="0" smtClean="0"/>
              <a:t>mikrofona</a:t>
            </a:r>
            <a:r>
              <a:rPr lang="sr-Latn-RS" dirty="0"/>
              <a:t>.</a:t>
            </a:r>
          </a:p>
          <a:p>
            <a:r>
              <a:rPr lang="pl-PL" dirty="0"/>
              <a:t>Snimanje zvuka je moguce samo na zickim </a:t>
            </a:r>
            <a:r>
              <a:rPr lang="pl-PL" dirty="0" smtClean="0"/>
              <a:t>uredajima;</a:t>
            </a:r>
            <a:r>
              <a:rPr lang="en-US" dirty="0" smtClean="0"/>
              <a:t> </a:t>
            </a:r>
            <a:r>
              <a:rPr lang="sr-Latn-RS" dirty="0" smtClean="0"/>
              <a:t>emulator </a:t>
            </a:r>
            <a:r>
              <a:rPr lang="sr-Latn-RS" dirty="0"/>
              <a:t>nema tu mogucnost.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2722" y="6400800"/>
            <a:ext cx="746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https://developer.android.com/guide/topics/media/audio-capture.html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6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Snimanje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380" y="3576367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Za snimanje zvuka je potrebno izvrsiti sledece korake:</a:t>
            </a:r>
          </a:p>
          <a:p>
            <a:pPr lvl="1"/>
            <a:r>
              <a:rPr lang="sr-Latn-RS" dirty="0"/>
              <a:t>Instancirati MediaRecorder.</a:t>
            </a:r>
          </a:p>
          <a:p>
            <a:pPr lvl="1"/>
            <a:r>
              <a:rPr lang="sr-Latn-RS" dirty="0"/>
              <a:t>Postaviti audio izvor koriscenjem setAudioSource </a:t>
            </a:r>
            <a:r>
              <a:rPr lang="sr-Latn-RS" dirty="0" smtClean="0"/>
              <a:t>metode</a:t>
            </a:r>
            <a:r>
              <a:rPr lang="en-US" dirty="0" smtClean="0"/>
              <a:t> </a:t>
            </a:r>
            <a:r>
              <a:rPr lang="sr-Latn-RS" dirty="0" smtClean="0"/>
              <a:t>(verovatno </a:t>
            </a:r>
            <a:r>
              <a:rPr lang="sr-Latn-RS" dirty="0"/>
              <a:t>na MediaRecorder.AudioSource.MIC).</a:t>
            </a:r>
          </a:p>
          <a:p>
            <a:pPr lvl="1"/>
            <a:r>
              <a:rPr lang="nn-NO" dirty="0"/>
              <a:t>Postaviti izlazni format koriscenjem </a:t>
            </a:r>
            <a:r>
              <a:rPr lang="nn-NO" dirty="0" smtClean="0"/>
              <a:t>setOutputFormat </a:t>
            </a:r>
            <a:r>
              <a:rPr lang="sr-Latn-RS" dirty="0" smtClean="0"/>
              <a:t>metode</a:t>
            </a:r>
            <a:r>
              <a:rPr lang="sr-Latn-RS" dirty="0"/>
              <a:t>.</a:t>
            </a:r>
          </a:p>
          <a:p>
            <a:pPr lvl="1"/>
            <a:r>
              <a:rPr lang="sr-Latn-RS" dirty="0"/>
              <a:t>Postaviti ime izlazne datoteke koriscenjem </a:t>
            </a:r>
            <a:r>
              <a:rPr lang="sr-Latn-RS" dirty="0" smtClean="0"/>
              <a:t>setOutputFile</a:t>
            </a:r>
            <a:r>
              <a:rPr lang="en-US" dirty="0" smtClean="0"/>
              <a:t> </a:t>
            </a:r>
            <a:r>
              <a:rPr lang="sr-Latn-RS" dirty="0" smtClean="0"/>
              <a:t>metode</a:t>
            </a:r>
            <a:r>
              <a:rPr lang="sr-Latn-RS" dirty="0"/>
              <a:t>.</a:t>
            </a:r>
          </a:p>
          <a:p>
            <a:pPr lvl="1"/>
            <a:r>
              <a:rPr lang="sr-Latn-RS" dirty="0"/>
              <a:t>Postaviti audio koder koriscenjem setAudioEncoder metode.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29987"/>
              </p:ext>
            </p:extLst>
          </p:nvPr>
        </p:nvGraphicFramePr>
        <p:xfrm>
          <a:off x="1608253" y="2120448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MediaRecorder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za snimanje zvuka i videa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58908" y="2935985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43"/>
              </a:rPr>
              <a:t>Kljucna klasa </a:t>
            </a:r>
            <a:r>
              <a:rPr lang="sr-Latn-RS" dirty="0">
                <a:latin typeface="F47"/>
              </a:rPr>
              <a:t>MediaRecorder </a:t>
            </a:r>
            <a:r>
              <a:rPr lang="sr-Latn-RS" dirty="0">
                <a:latin typeface="F43"/>
              </a:rPr>
              <a:t>API-a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45447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Snimanje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Pozvati prepare metodu.</a:t>
            </a:r>
          </a:p>
          <a:p>
            <a:r>
              <a:rPr lang="sr-Latn-RS" dirty="0"/>
              <a:t>Pozvati start metodu za pocetak snimanja zvuka.</a:t>
            </a:r>
          </a:p>
          <a:p>
            <a:r>
              <a:rPr lang="sr-Latn-RS" dirty="0"/>
              <a:t>Pozvati stop metodu za zavrsetak snimanja zvuka.</a:t>
            </a:r>
          </a:p>
          <a:p>
            <a:r>
              <a:rPr lang="pt-BR" dirty="0"/>
              <a:t>Osloboditi instancu MediaRecorder-a pozivanjem </a:t>
            </a:r>
            <a:r>
              <a:rPr lang="pt-BR" dirty="0" smtClean="0"/>
              <a:t>release </a:t>
            </a:r>
            <a:r>
              <a:rPr lang="sr-Latn-RS" dirty="0" smtClean="0"/>
              <a:t>metode</a:t>
            </a:r>
            <a:r>
              <a:rPr lang="sr-Latn-R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200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Snimanje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59" y="365125"/>
            <a:ext cx="6257925" cy="6048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08358" y="6520094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43"/>
              </a:rPr>
              <a:t>Dijagram stanja </a:t>
            </a:r>
            <a:r>
              <a:rPr lang="sr-Latn-RS" dirty="0">
                <a:latin typeface="F47"/>
              </a:rPr>
              <a:t>MediaRecorder</a:t>
            </a:r>
            <a:r>
              <a:rPr lang="sr-Latn-RS" dirty="0">
                <a:latin typeface="F43"/>
              </a:rPr>
              <a:t>-a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54631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Snimanje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endParaRPr lang="sr-Latn-RS" dirty="0"/>
          </a:p>
        </p:txBody>
      </p:sp>
      <p:sp>
        <p:nvSpPr>
          <p:cNvPr id="6" name="Rectangle 5"/>
          <p:cNvSpPr/>
          <p:nvPr/>
        </p:nvSpPr>
        <p:spPr>
          <a:xfrm>
            <a:off x="1379520" y="168639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F43"/>
              </a:rPr>
              <a:t>ExampleService.java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20" y="2060019"/>
            <a:ext cx="7258748" cy="3928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587" y="4992081"/>
            <a:ext cx="3648213" cy="13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00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Snimanje fotograja i videa je moguce koriscenjem:</a:t>
            </a:r>
          </a:p>
          <a:p>
            <a:pPr lvl="1"/>
            <a:r>
              <a:rPr lang="sr-Latn-RS" dirty="0"/>
              <a:t>postojece aplikacije (tj. aktivnosti)</a:t>
            </a:r>
          </a:p>
          <a:p>
            <a:pPr lvl="1"/>
            <a:r>
              <a:rPr lang="sr-Latn-RS" dirty="0"/>
              <a:t>MediaRecorder API-a</a:t>
            </a:r>
          </a:p>
        </p:txBody>
      </p:sp>
    </p:spTree>
    <p:extLst>
      <p:ext uri="{BB962C8B-B14F-4D97-AF65-F5344CB8AC3E}">
        <p14:creationId xmlns:p14="http://schemas.microsoft.com/office/powerpoint/2010/main" val="312837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Koriscenje postojece </a:t>
            </a:r>
            <a:r>
              <a:rPr lang="sr-Latn-RS" dirty="0" smtClean="0"/>
              <a:t>aplikacije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Instancirati Intent.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Startovati aktivnost.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Primiti rezultat od aktivnosti.</a:t>
            </a:r>
          </a:p>
        </p:txBody>
      </p:sp>
    </p:spTree>
    <p:extLst>
      <p:ext uri="{BB962C8B-B14F-4D97-AF65-F5344CB8AC3E}">
        <p14:creationId xmlns:p14="http://schemas.microsoft.com/office/powerpoint/2010/main" val="687201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6866"/>
            <a:ext cx="7065110" cy="1913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784195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6960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Reprodukcija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436590"/>
              </p:ext>
            </p:extLst>
          </p:nvPr>
        </p:nvGraphicFramePr>
        <p:xfrm>
          <a:off x="960864" y="2617361"/>
          <a:ext cx="10515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Klasa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MediaPlayer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za reprodukciju audio i vi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deo sadrzaja.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AudioManager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Upravlja audio izvorima i audio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izlazom.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54912" y="3864818"/>
            <a:ext cx="5392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Kljucne klase za reprodukciju multimedijalnog </a:t>
            </a:r>
            <a:r>
              <a:rPr lang="sr-Latn-RS" dirty="0" smtClean="0"/>
              <a:t>sadrzaja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91377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784195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82" y="2153527"/>
            <a:ext cx="9232861" cy="31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02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995" y="1975838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95" y="2345170"/>
            <a:ext cx="7582248" cy="37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95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3785" y="1619276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785" y="1988608"/>
            <a:ext cx="7777627" cy="47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4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3375" y="6291637"/>
            <a:ext cx="252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Ekstra parametri Intent-a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74214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19"/>
              </a:rPr>
              <a:t>Koriscenje postojece aplikacije</a:t>
            </a:r>
            <a:endParaRPr lang="sr-Latn-R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89332"/>
              </p:ext>
            </p:extLst>
          </p:nvPr>
        </p:nvGraphicFramePr>
        <p:xfrm>
          <a:off x="2232722" y="2414652"/>
          <a:ext cx="8128000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Konstanta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EXTRA_OUTPUT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URI koji odreduje putanju i ime</a:t>
                      </a:r>
                    </a:p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datoteke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koju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ce se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sacuvati</a:t>
                      </a:r>
                      <a:endParaRPr lang="fr-F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fotograja ili video.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EXTRA_VIDEO_QUALITY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(za najnizi kvalitet i najmanju velicinu datoteke) ili 1 (za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najvisi kvalitet i najvecu velicinu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datoteke).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EXTRA_DURATION_LIMIT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Ogranicenje duzine videa koji se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snima (u sekundama).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EXTRA_SIZE_LIMIT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Ogranicenje velicine datoteke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 bajtovima).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528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Koriscenje MediaRecorder </a:t>
            </a:r>
            <a:r>
              <a:rPr lang="sr-Latn-RS" dirty="0" smtClean="0"/>
              <a:t>API-a</a:t>
            </a:r>
            <a:endParaRPr lang="en-US" dirty="0" smtClean="0"/>
          </a:p>
          <a:p>
            <a:r>
              <a:rPr lang="sr-Latn-RS" dirty="0"/>
              <a:t>Ukoliko je potrebno prilagoditi izgled ili funkciju aktivnosti </a:t>
            </a:r>
            <a:r>
              <a:rPr lang="sr-Latn-RS" dirty="0" smtClean="0"/>
              <a:t>za</a:t>
            </a:r>
            <a:r>
              <a:rPr lang="en-US" dirty="0" smtClean="0"/>
              <a:t> </a:t>
            </a:r>
            <a:r>
              <a:rPr lang="it-IT" dirty="0" smtClean="0"/>
              <a:t>snimanje </a:t>
            </a:r>
            <a:r>
              <a:rPr lang="it-IT" dirty="0"/>
              <a:t>fotograja ili videa, treba koristiti </a:t>
            </a:r>
            <a:r>
              <a:rPr lang="it-IT" dirty="0" smtClean="0"/>
              <a:t>MediaRecorder </a:t>
            </a:r>
            <a:r>
              <a:rPr lang="sr-Latn-RS" dirty="0" smtClean="0"/>
              <a:t>API</a:t>
            </a:r>
            <a:r>
              <a:rPr lang="sr-Latn-R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09982"/>
              </p:ext>
            </p:extLst>
          </p:nvPr>
        </p:nvGraphicFramePr>
        <p:xfrm>
          <a:off x="2310781" y="3775100"/>
          <a:ext cx="8128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MediaRecorder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za snimanje zvuka i videa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za upravljanje kamerama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SurfaceView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Pogled za prikaz videa kori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sniku.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4102" y="5348379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43"/>
              </a:rPr>
              <a:t>Kljucne klase za snimanje fotograja i videa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4657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Koriscenje MediaRecorder </a:t>
            </a:r>
            <a:r>
              <a:rPr lang="sr-Latn-RS" dirty="0" smtClean="0"/>
              <a:t>API-a</a:t>
            </a:r>
            <a:endParaRPr lang="en-US" dirty="0" smtClean="0"/>
          </a:p>
          <a:p>
            <a:r>
              <a:rPr lang="sr-Latn-RS" dirty="0"/>
              <a:t>Za snimanje fotograja i videa koriscenjem MediaRecorder </a:t>
            </a:r>
            <a:r>
              <a:rPr lang="sr-Latn-RS" dirty="0" smtClean="0"/>
              <a:t>API-a</a:t>
            </a:r>
            <a:r>
              <a:rPr lang="en-US" dirty="0" smtClean="0"/>
              <a:t> </a:t>
            </a:r>
            <a:r>
              <a:rPr lang="sr-Latn-RS" dirty="0" smtClean="0"/>
              <a:t>potrebno </a:t>
            </a:r>
            <a:r>
              <a:rPr lang="sr-Latn-RS" dirty="0"/>
              <a:t>je izvrsiti sledece korake:</a:t>
            </a:r>
          </a:p>
          <a:p>
            <a:pPr lvl="1"/>
            <a:r>
              <a:rPr lang="sr-Latn-RS" dirty="0"/>
              <a:t>Detektovati kameru</a:t>
            </a:r>
          </a:p>
          <a:p>
            <a:pPr lvl="1"/>
            <a:r>
              <a:rPr lang="sr-Latn-RS" dirty="0"/>
              <a:t>Pristupiti kameri</a:t>
            </a:r>
          </a:p>
          <a:p>
            <a:pPr lvl="1"/>
            <a:r>
              <a:rPr lang="sr-Latn-RS" dirty="0"/>
              <a:t>Napraviti Preview klasu</a:t>
            </a:r>
          </a:p>
          <a:p>
            <a:pPr lvl="1"/>
            <a:r>
              <a:rPr lang="sr-Latn-RS" dirty="0"/>
              <a:t>Napraviti Preview raspored</a:t>
            </a:r>
          </a:p>
          <a:p>
            <a:pPr lvl="1"/>
            <a:r>
              <a:rPr lang="sr-Latn-RS" dirty="0"/>
              <a:t>Podesiti obradivace dogadaja</a:t>
            </a:r>
          </a:p>
          <a:p>
            <a:pPr lvl="1"/>
            <a:r>
              <a:rPr lang="sr-Latn-RS" dirty="0"/>
              <a:t>Snimiti fotograju ili video u datoteku</a:t>
            </a:r>
          </a:p>
          <a:p>
            <a:pPr lvl="1"/>
            <a:r>
              <a:rPr lang="sr-Latn-RS" dirty="0"/>
              <a:t>Osloboditi kameru</a:t>
            </a:r>
          </a:p>
        </p:txBody>
      </p:sp>
    </p:spTree>
    <p:extLst>
      <p:ext uri="{BB962C8B-B14F-4D97-AF65-F5344CB8AC3E}">
        <p14:creationId xmlns:p14="http://schemas.microsoft.com/office/powerpoint/2010/main" val="1798748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551" y="1534571"/>
            <a:ext cx="319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Koriscenje MediaRecorder API-a</a:t>
            </a:r>
            <a:endParaRPr lang="en-US" dirty="0"/>
          </a:p>
          <a:p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411" y="2180902"/>
            <a:ext cx="8002793" cy="4364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3464" y="1857736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2084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805" y="1537330"/>
            <a:ext cx="319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Koriscenje MediaRecorder API-a</a:t>
            </a:r>
            <a:endParaRPr lang="en-US" dirty="0"/>
          </a:p>
          <a:p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23" y="2030303"/>
            <a:ext cx="7559431" cy="1944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23" y="4607778"/>
            <a:ext cx="6073609" cy="2250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7893" y="1521881"/>
            <a:ext cx="2091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84672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551" y="1534571"/>
            <a:ext cx="319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Koriscenje MediaRecorder API-a</a:t>
            </a:r>
            <a:endParaRPr lang="en-US" dirty="0"/>
          </a:p>
          <a:p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93" y="1534571"/>
            <a:ext cx="6116791" cy="520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1792" y="1057502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CameraPreview.java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96410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551" y="1534571"/>
            <a:ext cx="319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Koriscenje MediaRecorder API-a</a:t>
            </a:r>
            <a:endParaRPr lang="en-US" dirty="0"/>
          </a:p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901792" y="1057502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CameraPreview.java</a:t>
            </a:r>
            <a:endParaRPr lang="en-US" dirty="0"/>
          </a:p>
          <a:p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26" y="1534571"/>
            <a:ext cx="6140721" cy="52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5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Reprodukcija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8371"/>
            <a:ext cx="6729995" cy="129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603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AndroidManifest.xml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02021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551" y="1534571"/>
            <a:ext cx="319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Koriscenje MediaRecorder API-a</a:t>
            </a:r>
            <a:endParaRPr lang="en-US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8463776" y="1506409"/>
            <a:ext cx="247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ain.xml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484" y="1857736"/>
            <a:ext cx="7382183" cy="48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77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551" y="1534571"/>
            <a:ext cx="319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Koriscenje MediaRecorder API-a</a:t>
            </a:r>
            <a:endParaRPr lang="en-US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8697951" y="102790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CameraActivity.java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419" y="1397238"/>
            <a:ext cx="6683063" cy="535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7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551" y="1534571"/>
            <a:ext cx="319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Koriscenje MediaRecorder API-a</a:t>
            </a:r>
            <a:endParaRPr lang="en-US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8697951" y="102790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CameraActivity.java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550" y="1690688"/>
            <a:ext cx="7589450" cy="51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84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551" y="1534571"/>
            <a:ext cx="319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Koriscenje MediaRecorder API-a</a:t>
            </a:r>
            <a:endParaRPr lang="en-US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8697951" y="102790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CameraActivity.java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08" y="1534571"/>
            <a:ext cx="5633596" cy="52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64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551" y="1534571"/>
            <a:ext cx="319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Koriscenje MediaRecorder API-a</a:t>
            </a:r>
            <a:endParaRPr lang="en-US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8664498" y="1488404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CameraActivity.java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05" y="2180902"/>
            <a:ext cx="7664578" cy="42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50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fotograja i videa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551" y="1534571"/>
            <a:ext cx="319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Koriscenje MediaRecorder API-a</a:t>
            </a:r>
            <a:endParaRPr lang="en-US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8697951" y="102790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CameraActivity.java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97" y="1497603"/>
            <a:ext cx="7347377" cy="53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6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Funkcije kamere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Razlicite kamere mogu da imaju razlicite funkcije (</a:t>
            </a:r>
            <a:r>
              <a:rPr lang="sr-Latn-RS" dirty="0" smtClean="0"/>
              <a:t>autofokus,</a:t>
            </a:r>
            <a:r>
              <a:rPr lang="en-US" dirty="0" smtClean="0"/>
              <a:t> </a:t>
            </a:r>
            <a:r>
              <a:rPr lang="sr-Latn-RS" dirty="0" smtClean="0"/>
              <a:t>blic</a:t>
            </a:r>
            <a:r>
              <a:rPr lang="sr-Latn-RS" dirty="0"/>
              <a:t>, itd.)</a:t>
            </a:r>
          </a:p>
          <a:p>
            <a:r>
              <a:rPr lang="sr-Latn-RS" dirty="0"/>
              <a:t>U toku izvrsavanja programa je moguce proveriti da li </a:t>
            </a:r>
            <a:r>
              <a:rPr lang="sr-Latn-RS" dirty="0" smtClean="0"/>
              <a:t>kamera</a:t>
            </a:r>
            <a:r>
              <a:rPr lang="en-US" dirty="0" smtClean="0"/>
              <a:t> </a:t>
            </a:r>
            <a:r>
              <a:rPr lang="sr-Latn-RS" dirty="0" smtClean="0"/>
              <a:t>ima </a:t>
            </a:r>
            <a:r>
              <a:rPr lang="sr-Latn-RS" dirty="0"/>
              <a:t>odredenu funkciju i podesiti parametre </a:t>
            </a:r>
            <a:r>
              <a:rPr lang="sr-Latn-RS" dirty="0" smtClean="0"/>
              <a:t>odred</a:t>
            </a:r>
            <a:r>
              <a:rPr lang="en-US" dirty="0" smtClean="0"/>
              <a:t>j</a:t>
            </a:r>
            <a:r>
              <a:rPr lang="sr-Latn-RS" dirty="0" smtClean="0"/>
              <a:t>enih </a:t>
            </a:r>
            <a:r>
              <a:rPr lang="sr-Latn-RS" dirty="0"/>
              <a:t>funkcija.</a:t>
            </a:r>
          </a:p>
        </p:txBody>
      </p:sp>
    </p:spTree>
    <p:extLst>
      <p:ext uri="{BB962C8B-B14F-4D97-AF65-F5344CB8AC3E}">
        <p14:creationId xmlns:p14="http://schemas.microsoft.com/office/powerpoint/2010/main" val="3564213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Funkcije kamere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12" y="1770836"/>
            <a:ext cx="7027707" cy="2395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2" y="4483205"/>
            <a:ext cx="6457368" cy="21854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29059" y="1321356"/>
            <a:ext cx="220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19"/>
              </a:rPr>
              <a:t>CameraActivity.java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77267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Funkcije kamere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5594"/>
              </p:ext>
            </p:extLst>
          </p:nvPr>
        </p:nvGraphicFramePr>
        <p:xfrm>
          <a:off x="2032000" y="1779032"/>
          <a:ext cx="8128000" cy="3754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Funkcija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 Detection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Identikovanje ljudskih lica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unutar fotogra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 i njihovo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koriscenje za automatsko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podesavanje fokusa, ekspozicije i white balance-a.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Metering Areas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Postavljanje oblasti unutar fotogra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 koja ce se koristiti za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podesavanje ekspozicije.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 Areas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Postavljanje oblasti unutar fotogra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 koja ce se koristiti za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podesavanje fokusa.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 Balance Lock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Pokretanje ili zaustavljanje automatskog podesavanja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-a.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617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Funkcije kamere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79363"/>
              </p:ext>
            </p:extLst>
          </p:nvPr>
        </p:nvGraphicFramePr>
        <p:xfrm>
          <a:off x="2032000" y="1779032"/>
          <a:ext cx="8128000" cy="3205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Funkcija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 Lock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Pokretanje ili zaustavljanje automatskog podesavanja ekspozicije.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 Snapshot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Snimanje niza fotograja dok se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snima video (frame grab).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Lapse Video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Snimanje niza fotograja sa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kasnjenjem da bi se snimio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lapse video.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Cameras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Podrska za vise od jedne ka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mere (ukljucujuci prednju i zadnju kameru).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72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Reprodukcija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27" y="2278757"/>
            <a:ext cx="9398967" cy="410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6927" y="1909425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33160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Funkcije kamere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51139"/>
              </p:ext>
            </p:extLst>
          </p:nvPr>
        </p:nvGraphicFramePr>
        <p:xfrm>
          <a:off x="2032000" y="1779032"/>
          <a:ext cx="8128000" cy="340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Funkcija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 Distance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Odredivanje razdaljine izmed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kamere i objekta koji je u fo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kusu.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Postavljanje nivoa uvecanja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snimka.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Exposure Compensation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Povecavanje ili smanjivanje ekspozicije.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GPS Data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Ukljucivanje ili izostavljanje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geografskih koordinata uz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fotogra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 Format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Podesi format fotogra</a:t>
                      </a:r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r>
                        <a:rPr lang="sr-Latn-R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 Size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Podesi dimenzije fotogra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 u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pikselima.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1709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Funkcije kamere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66095"/>
              </p:ext>
            </p:extLst>
          </p:nvPr>
        </p:nvGraphicFramePr>
        <p:xfrm>
          <a:off x="2255024" y="1455646"/>
          <a:ext cx="8128000" cy="503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Funkcija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 Balance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Postavljanje white balance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moda, koji utice na boju na sni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mljenoj fotograji ili snimku.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 Mode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Postavljanje fokusa (automatski,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ksni, mikro, beskonacni,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itd.).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Scene Mode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Primena prethodno podesenih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parametara za odredene tipove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scena (kao sto su noc, plaza,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sneg, itd.)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JPEG Quality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Podesi nivo kompresije za JPEG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fotogra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 Mode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Ukljuci blic, iskljuci blic ili koristi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automatsko podesavanje.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 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ects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Primeni efekte koji menjaju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boju fotograje (crno-bela fotogra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ja,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negativ, itd.)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034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alkandroid.com/uploads/2011/04/android-q-420x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34" y="4438649"/>
            <a:ext cx="4000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86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Reprodukcija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148254" y="1581854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54" y="1951186"/>
            <a:ext cx="6448308" cy="48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Reprodukcija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061932" y="1649039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32" y="2018371"/>
            <a:ext cx="6944205" cy="48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7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Reprodukcija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Poziv prepare metode je (potencijalno) blokirajuca operacija.</a:t>
            </a:r>
          </a:p>
          <a:p>
            <a:r>
              <a:rPr lang="sr-Latn-RS" dirty="0"/>
              <a:t>Ovu metodu treba pozvati u pozadinskoj niti ili umesto </a:t>
            </a:r>
            <a:r>
              <a:rPr lang="sr-Latn-RS" dirty="0" smtClean="0"/>
              <a:t>nje</a:t>
            </a:r>
            <a:r>
              <a:rPr lang="en-US" dirty="0" smtClean="0"/>
              <a:t> </a:t>
            </a:r>
            <a:r>
              <a:rPr lang="sr-Latn-RS" dirty="0" smtClean="0"/>
              <a:t>koristiti </a:t>
            </a:r>
            <a:r>
              <a:rPr lang="sr-Latn-RS" dirty="0"/>
              <a:t>prepareAsync metodu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MediaPlayer.OnPreparedListener i</a:t>
            </a:r>
            <a:r>
              <a:rPr lang="en-US" dirty="0" smtClean="0"/>
              <a:t> </a:t>
            </a:r>
            <a:r>
              <a:rPr lang="sr-Latn-RS" dirty="0" smtClean="0"/>
              <a:t>MediaPlayer.OnErrorListener </a:t>
            </a:r>
            <a:r>
              <a:rPr lang="sr-Latn-RS" dirty="0"/>
              <a:t>obradivace dogadaja.</a:t>
            </a:r>
          </a:p>
        </p:txBody>
      </p:sp>
    </p:spTree>
    <p:extLst>
      <p:ext uri="{BB962C8B-B14F-4D97-AF65-F5344CB8AC3E}">
        <p14:creationId xmlns:p14="http://schemas.microsoft.com/office/powerpoint/2010/main" val="393515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1309</Words>
  <Application>Microsoft Office PowerPoint</Application>
  <PresentationFormat>Widescreen</PresentationFormat>
  <Paragraphs>282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F19</vt:lpstr>
      <vt:lpstr>F43</vt:lpstr>
      <vt:lpstr>F47</vt:lpstr>
      <vt:lpstr>Office Theme</vt:lpstr>
      <vt:lpstr>Android</vt:lpstr>
      <vt:lpstr>Sadrzaj</vt:lpstr>
      <vt:lpstr>Reprodukcija zvuka i videa</vt:lpstr>
      <vt:lpstr>Reprodukcija zvuka i videa</vt:lpstr>
      <vt:lpstr>Reprodukcija zvuka i videa</vt:lpstr>
      <vt:lpstr>Reprodukcija zvuka i videa</vt:lpstr>
      <vt:lpstr>Reprodukcija zvuka i videa</vt:lpstr>
      <vt:lpstr>Reprodukcija zvuka i videa</vt:lpstr>
      <vt:lpstr>Reprodukcija zvuka i videa</vt:lpstr>
      <vt:lpstr>Reprodukcija zvuka i videa</vt:lpstr>
      <vt:lpstr>Reprodukcija zvuka i videa</vt:lpstr>
      <vt:lpstr>Reprodukcija zvuka i videa</vt:lpstr>
      <vt:lpstr>Audio fokus</vt:lpstr>
      <vt:lpstr>Audio fokus</vt:lpstr>
      <vt:lpstr>Audio fokus</vt:lpstr>
      <vt:lpstr>Audio fokus</vt:lpstr>
      <vt:lpstr>Reprodukcija videa</vt:lpstr>
      <vt:lpstr>Reprodukcija videa</vt:lpstr>
      <vt:lpstr>Rutiranje multimedijalnih tokova</vt:lpstr>
      <vt:lpstr>Rutiranje multimedijalnih tokova</vt:lpstr>
      <vt:lpstr>Rutiranje multimedijalnih tokova</vt:lpstr>
      <vt:lpstr>Rutiranje multimedijalnih tokova</vt:lpstr>
      <vt:lpstr>Rutiranje multimedijalnih tokova</vt:lpstr>
      <vt:lpstr>Rutiranje multimedijalnih tokova</vt:lpstr>
      <vt:lpstr>Rutiranje multimedijalnih tokova</vt:lpstr>
      <vt:lpstr>Rutiranje multimedijalnih tokova</vt:lpstr>
      <vt:lpstr>Rutiranje multimedijalnih tokova</vt:lpstr>
      <vt:lpstr>Rutiranje multimedijalnih tokova</vt:lpstr>
      <vt:lpstr>Rutiranje multimedijalnih tokova</vt:lpstr>
      <vt:lpstr>Rutiranje multimedijalnih tokova</vt:lpstr>
      <vt:lpstr>Rutiranje multimedijalnih tokova</vt:lpstr>
      <vt:lpstr>Snimanje zvuka</vt:lpstr>
      <vt:lpstr>Snimanje zvuka</vt:lpstr>
      <vt:lpstr>Snimanje zvuka</vt:lpstr>
      <vt:lpstr>Snimanje zvuka</vt:lpstr>
      <vt:lpstr>Snimanje zvuka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Snimanje fotograja i videa</vt:lpstr>
      <vt:lpstr>Funkcije kamere</vt:lpstr>
      <vt:lpstr>Funkcije kamere</vt:lpstr>
      <vt:lpstr>Funkcije kamere</vt:lpstr>
      <vt:lpstr>Funkcije kamere</vt:lpstr>
      <vt:lpstr>Funkcije kamere</vt:lpstr>
      <vt:lpstr>Funkcije kamere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Marko Arsenovic</dc:creator>
  <cp:lastModifiedBy>Marko Arsenovic</cp:lastModifiedBy>
  <cp:revision>103</cp:revision>
  <dcterms:created xsi:type="dcterms:W3CDTF">2016-08-17T06:31:53Z</dcterms:created>
  <dcterms:modified xsi:type="dcterms:W3CDTF">2016-08-19T08:52:59Z</dcterms:modified>
</cp:coreProperties>
</file>