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F-4A9A-90C6-DF2322114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F-4A9A-90C6-DF2322114C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F-4A9A-90C6-DF2322114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133408"/>
        <c:axId val="632135048"/>
      </c:barChart>
      <c:catAx>
        <c:axId val="63213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5048"/>
        <c:crosses val="autoZero"/>
        <c:auto val="1"/>
        <c:lblAlgn val="ctr"/>
        <c:lblOffset val="100"/>
        <c:noMultiLvlLbl val="0"/>
      </c:catAx>
      <c:valAx>
        <c:axId val="63213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0F86-5B97-4197-8135-39E23F1D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8CF72-B5F8-474D-BCF8-A611B981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8D7DF-DC28-491B-A170-12EB004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9A5F2-234B-426A-AF40-6BE06F5D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E2E3-CC5C-4EF1-A9F9-B3D7A43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2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DCAD-AF10-4699-AA3D-A427F65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A75C4-08FF-4BB2-8F94-FB548F34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FEFD1-028B-4C4D-B4FD-85E1B013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9DCA3-44C9-4E22-86F3-8EC70C2A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D645F-A8D3-4A42-94DC-57EE8FB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A4993-1CF6-4EE6-94C7-110F7371E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B1DE4-B5FF-453B-9F8C-B24FDB3F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21BDD-7297-4717-91A0-B3425FE7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C5BE9-0324-4DDF-A275-38A82E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6C7C2-EDF6-432A-890A-A9CC3E2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6DA9-BBB4-4273-A35F-184AC295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FAB5-7E89-4FA1-916A-9A053914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A226-BA90-4552-A30A-5A2D771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A464-12D9-4CB5-943B-F41ACA40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24970-9B38-4AF2-A640-BD4B677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DDF0B-541C-47CC-8024-932A074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6A111-A2B2-4DFC-962B-941F58F0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F8111-47D2-4B89-B692-C4FCD8E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8E831-2A80-42F5-A829-22478541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A0626-337A-4D06-ABC4-FCE34647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E3FE9-5C41-4F7C-81DD-E16A839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9C1E0-AFDB-4910-86DA-830B52CA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4BCB1-F922-46AD-B390-3DCD32AD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0C062-4689-4782-93EA-B3AFA94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17BAF-E43A-4060-BB4A-106DB3C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BF14-C7E6-4705-9D9E-2901280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63F0-1159-4274-8C65-428CAD80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6810-FFD9-40BE-862E-8A92CDD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B1AF5-85E8-42D3-83D6-EDEA57FE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B6E55-66DC-4074-8DAC-C733CDE3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5206D-B216-42A6-81D0-F3C45EE6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23CB3-CF45-48A1-B480-DF2E370A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DA43F-5B2C-43A0-B0E1-50AB801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626745-EA12-4BCB-87A5-670BD57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0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11DA-C859-456F-8CCD-707467B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BB379-22DE-40D2-BEC5-F4D1766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28670-D958-450A-828B-AB59A7C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6C818-DB3E-4629-81A0-D169E9A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6BAE9-FC02-4123-9E1E-FC88533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D5583-E5E5-4EC7-9108-964DA279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A6F14-F585-44FC-9ED6-EFA7916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F09E-F27B-4644-B10C-6E1F756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19031-2261-4053-B287-9A68E623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62BAB-D010-4B77-8FB3-35FB9DCB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52AF-2E5B-47D6-9B0C-341442E4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FC2A2-993F-4703-AF35-15BB6BEC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09917-3F1B-4280-985D-E7D1FC44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E6A9-6EB3-4A4A-BF93-DA7160DD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5A3D2-C43B-4538-BFBB-C9EC40B3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38A9-FF69-4ECC-904A-3FADA1AA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6246B-9254-4A5D-92B4-618A182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A6FD-AB25-4EFD-B1FF-C51B1F40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A3AE-93A5-47D3-8189-55A353D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1AE62-0382-4202-87B2-F8C524E1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57DE4-9DD8-4F1B-A69E-5E52E01F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1FFD-8291-4C28-8127-6FCA8F30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5FD10-3BE7-4478-96C4-B3D30CE45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7B4F-7879-40AC-A44E-F3B93810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030FE-F1D5-4E58-B9EA-CA0FDEAA0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我是微软雅黑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9AEE1-31E0-48E0-923D-CE77A0C0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我是等线！</a:t>
            </a:r>
          </a:p>
        </p:txBody>
      </p:sp>
    </p:spTree>
    <p:extLst>
      <p:ext uri="{BB962C8B-B14F-4D97-AF65-F5344CB8AC3E}">
        <p14:creationId xmlns:p14="http://schemas.microsoft.com/office/powerpoint/2010/main" val="2539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换个字体还要递归真的佛了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B7D25-570A-4B8E-BA79-3280F7EF6B46}"/>
              </a:ext>
            </a:extLst>
          </p:cNvPr>
          <p:cNvGrpSpPr/>
          <p:nvPr/>
        </p:nvGrpSpPr>
        <p:grpSpPr>
          <a:xfrm>
            <a:off x="838200" y="1735362"/>
            <a:ext cx="7773569" cy="4213562"/>
            <a:chOff x="838200" y="1735362"/>
            <a:chExt cx="7773569" cy="42135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9D917D-6CE6-43F8-A485-0BD0D8C93405}"/>
                </a:ext>
              </a:extLst>
            </p:cNvPr>
            <p:cNvGrpSpPr/>
            <p:nvPr/>
          </p:nvGrpSpPr>
          <p:grpSpPr>
            <a:xfrm>
              <a:off x="1453896" y="2392639"/>
              <a:ext cx="7157873" cy="3556285"/>
              <a:chOff x="-1729970" y="1871206"/>
              <a:chExt cx="9711832" cy="409178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0E7525C-8540-4E06-9CB6-E0367EA910F4}"/>
                  </a:ext>
                </a:extLst>
              </p:cNvPr>
              <p:cNvGrpSpPr/>
              <p:nvPr/>
            </p:nvGrpSpPr>
            <p:grpSpPr>
              <a:xfrm>
                <a:off x="-918858" y="2548668"/>
                <a:ext cx="8900720" cy="3414321"/>
                <a:chOff x="-918858" y="2548668"/>
                <a:chExt cx="8900720" cy="3414321"/>
              </a:xfrm>
            </p:grpSpPr>
            <p:sp>
              <p:nvSpPr>
                <p:cNvPr id="5" name="内容占位符 2">
                  <a:extLst>
                    <a:ext uri="{FF2B5EF4-FFF2-40B4-BE49-F238E27FC236}">
                      <a16:creationId xmlns:a16="http://schemas.microsoft.com/office/drawing/2014/main" id="{EA4B91B1-6357-4CCE-828D-D6DC2DAC05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2548668"/>
                  <a:ext cx="8900720" cy="34143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我是组合里的组合里的组合</a:t>
                  </a:r>
                </a:p>
              </p:txBody>
            </p:sp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2EC637CF-2FD9-45D6-95DB-1E577290483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3214277"/>
                  <a:ext cx="7931791" cy="24663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我是组合里的组合里的组合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17E064-BA54-4655-8CAD-F6DC476576D8}"/>
                  </a:ext>
                </a:extLst>
              </p:cNvPr>
              <p:cNvSpPr txBox="1"/>
              <p:nvPr/>
            </p:nvSpPr>
            <p:spPr>
              <a:xfrm>
                <a:off x="-1729970" y="1871206"/>
                <a:ext cx="4774475" cy="60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我是组合里的组合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D1D35-F48B-4BC5-9939-2520775E0F00}"/>
                </a:ext>
              </a:extLst>
            </p:cNvPr>
            <p:cNvSpPr txBox="1"/>
            <p:nvPr/>
          </p:nvSpPr>
          <p:spPr>
            <a:xfrm>
              <a:off x="838200" y="1735362"/>
              <a:ext cx="2082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我是组合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5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换个字体还要递归真的佛了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D3623F-2623-4D83-AA03-0FBED48D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143"/>
              </p:ext>
            </p:extLst>
          </p:nvPr>
        </p:nvGraphicFramePr>
        <p:xfrm>
          <a:off x="838199" y="1945639"/>
          <a:ext cx="9530595" cy="358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19">
                  <a:extLst>
                    <a:ext uri="{9D8B030D-6E8A-4147-A177-3AD203B41FA5}">
                      <a16:colId xmlns:a16="http://schemas.microsoft.com/office/drawing/2014/main" val="4160150279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1680981171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022158164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680166746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12229197"/>
                    </a:ext>
                  </a:extLst>
                </a:gridCol>
              </a:tblGrid>
              <a:tr h="8956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680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65293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5472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975F-F2A7-4951-A508-7059A73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图表里的字体目前没有替换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4F45D04-0D05-43E4-B2EC-02E464F1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29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2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E114-E0FD-4A50-BC74-C56B3F9E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程序不会影响其他格式，只换字体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973FC-CBD2-49C6-8017-93617A1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7939" cy="475134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关注一下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呗，以后还有更多好玩好用的东西介绍给你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B9451-CF3C-47D8-BAE8-8A82F7EB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05" y="2501580"/>
            <a:ext cx="4075389" cy="40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我是微软雅黑</vt:lpstr>
      <vt:lpstr>换个字体还要递归真的佛了</vt:lpstr>
      <vt:lpstr>换个字体还要递归真的佛了</vt:lpstr>
      <vt:lpstr>图表里的字体目前没有替换</vt:lpstr>
      <vt:lpstr>程序不会影响其他格式，只换字体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我是微软雅黑</dc:title>
  <dc:creator>Ying Bi</dc:creator>
  <cp:lastModifiedBy>Ying Bi</cp:lastModifiedBy>
  <cp:revision>10</cp:revision>
  <dcterms:created xsi:type="dcterms:W3CDTF">2019-07-03T09:05:42Z</dcterms:created>
  <dcterms:modified xsi:type="dcterms:W3CDTF">2019-07-03T10:31:22Z</dcterms:modified>
</cp:coreProperties>
</file>