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3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6E86C-A62E-A7A0-069D-D56D5F066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F785D7-B6FF-38DD-E9E0-49CA7E724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0388B5-F68F-3FBE-5DA1-BD91B3538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7E089-9FF8-4CB9-988C-D97F65D3A194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16E64F-B6F6-E10C-CD32-9045EB8D6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8CB06F-8C09-374B-59CB-A02736430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E25C-91C7-491B-B50C-1E4FAEBD7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74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93083-E48F-302F-0DCC-28427F703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4B4B9D-3995-E2E1-5D5B-D2D6F82BB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4DAE63-A6E1-24D0-02BE-D73FC17E6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7E089-9FF8-4CB9-988C-D97F65D3A194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75D880-5E3B-8EFA-653D-499920D16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6914CF-E126-C1DB-741B-2221EDD7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E25C-91C7-491B-B50C-1E4FAEBD7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170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A92739-6B8A-3708-2A6E-C165B575F9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BE3C60-E1E9-81ED-9848-FDA63D7F5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A7CCBF-000E-C7EB-7D25-11883B9EE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7E089-9FF8-4CB9-988C-D97F65D3A194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A00562-CA7C-0203-BEF3-F8548DF47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6A39E-297A-1AFF-4B07-8137AD906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E25C-91C7-491B-B50C-1E4FAEBD7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08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90DDF-CCFA-3A65-B9CE-29E387AD7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FD5F1C-FC29-3C39-64F4-5471707F2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11A791-D548-9162-B625-0D064F48D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7E089-9FF8-4CB9-988C-D97F65D3A194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27BE38-F308-D2B3-B981-F6C044BE7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A03172-FCA8-40BD-B00F-30EA4064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E25C-91C7-491B-B50C-1E4FAEBD7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77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62DF8-D6EC-22B6-75DE-CE35ACCC7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08A63F-55EE-DFD3-D187-F6E305F1B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CBC427-402D-9E4A-B871-130CF3217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7E089-9FF8-4CB9-988C-D97F65D3A194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4FBEC6-14A8-37C5-5049-D510BD73C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CB97B2-FE89-A80A-86EC-E565650FC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E25C-91C7-491B-B50C-1E4FAEBD7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766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F9AC6-45DA-03DA-7AD8-538B8AF93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59C93C-D3CC-CB18-3331-2559305C3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505907-76C7-E553-6700-D5BA1E161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1655D6-4B1F-99FD-E104-8F4E3CE0D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7E089-9FF8-4CB9-988C-D97F65D3A194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FA859F-8977-245E-13D7-41002C744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E1E57B-B3F7-3E21-6EE5-DFB156004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E25C-91C7-491B-B50C-1E4FAEBD7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78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3A19E-138A-D2BE-B42C-184DC73E3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D54CAB-EB0C-EF6B-A634-493EE77D9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05610B-4DAE-AB3A-34AA-8AABCBAF5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18FCA1-146C-AD9A-7C97-963E1A7B73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BEA8D-290B-148E-3632-815F0A6322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1E5877-0CDA-92CF-929B-AB46734AE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7E089-9FF8-4CB9-988C-D97F65D3A194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876FB5-9ED4-FA89-5886-3C7CA0AE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6048D4-7C30-AAD0-C050-6D9935684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E25C-91C7-491B-B50C-1E4FAEBD7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569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675E2A-9A67-9D74-7ACF-58B6AA15A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064FDC-ED63-4906-6E2C-C84E62187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7E089-9FF8-4CB9-988C-D97F65D3A194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0F746B-0C39-1EA9-B3C2-9E4E51932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EFF44C-8425-F1F3-0CE5-4F639D99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E25C-91C7-491B-B50C-1E4FAEBD7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835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4340B0-4E2E-52E1-6771-AAE636362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7E089-9FF8-4CB9-988C-D97F65D3A194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A6752D3-2B32-7340-7C80-8D27539D9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EA11F5-5DDB-2820-68DA-4ADA9ED85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E25C-91C7-491B-B50C-1E4FAEBD7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718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21325-1135-C704-5886-228E31A45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89CA68-3E87-FB71-8F73-ABD439BDA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FB20F3-9CEB-2822-947D-EBE03C973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AE841D-6560-F236-1DA9-BFAE1A6B3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7E089-9FF8-4CB9-988C-D97F65D3A194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68F3D4-FADA-E14A-B7A0-C5C81DCE7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D9670F-1885-3666-3CEB-00BD874EA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E25C-91C7-491B-B50C-1E4FAEBD7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134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F85981-ECA1-1063-B0B1-8D6EDB78A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0216CD8-46D4-24AB-7313-B8F35F0CE9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905C97-49EB-996A-8F7D-531063135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E343E7-B54D-A358-E03E-453B82289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7E089-9FF8-4CB9-988C-D97F65D3A194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9E2469-4E51-E1AA-0F2E-F787CA880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DEC6DC-2B9B-5DB3-404E-FAFAE4E7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E25C-91C7-491B-B50C-1E4FAEBD7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348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040C11-6F19-5E8D-4D8E-A38E4F8DF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DD8364-2008-677D-58F1-A5B03B888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162279-A410-E22D-0F49-4452DB31C2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A7E089-9FF8-4CB9-988C-D97F65D3A194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9F6C07-1716-C8F1-9899-FE4E189BB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BBA45F-A258-A7B9-CA81-90C75E5008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A7E25C-91C7-491B-B50C-1E4FAEBD7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119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D1DEC-2D3A-EAEB-BACA-E638C970DF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测试标题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C773E6-D16F-19DC-2401-71AB2ABB16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</a:rPr>
              <a:t>彩色副标题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1AAF04F-6614-9A77-3C3C-48A9B0D35F49}"/>
              </a:ext>
            </a:extLst>
          </p:cNvPr>
          <p:cNvSpPr txBox="1"/>
          <p:nvPr/>
        </p:nvSpPr>
        <p:spPr>
          <a:xfrm>
            <a:off x="5351245" y="5338091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测试</a:t>
            </a:r>
            <a:r>
              <a:rPr lang="zh-CN" altLang="en-US" dirty="0"/>
              <a:t> </a:t>
            </a:r>
            <a:r>
              <a:rPr lang="en-US" altLang="zh-CN" dirty="0"/>
              <a:t>123 </a:t>
            </a:r>
            <a:r>
              <a:rPr lang="en-US" altLang="zh-CN" dirty="0" err="1"/>
              <a:t>abc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972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测试标题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Ying Bi</dc:creator>
  <cp:lastModifiedBy>Ying Bi</cp:lastModifiedBy>
  <cp:revision>3</cp:revision>
  <dcterms:created xsi:type="dcterms:W3CDTF">2024-09-25T14:58:50Z</dcterms:created>
  <dcterms:modified xsi:type="dcterms:W3CDTF">2024-09-25T15:06:10Z</dcterms:modified>
</cp:coreProperties>
</file>