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sldIdLst>
    <p:sldId id="259" r:id="rId4"/>
    <p:sldId id="260" r:id="rId5"/>
    <p:sldId id="261" r:id="rId6"/>
    <p:sldId id="262" r:id="rId7"/>
    <p:sldId id="263" r:id="rId8"/>
    <p:sldId id="264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00D28">
                <a:alpha val="100000"/>
              </a:srgbClr>
            </a:gs>
            <a:gs pos="100000">
              <a:srgbClr val="67577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7573183">
            <a:off x="353810" y="9072561"/>
            <a:ext cx="1013029" cy="10130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45000"/>
                  </a:srgbClr>
                </a:gs>
                <a:gs pos="25000">
                  <a:srgbClr val="C900FE">
                    <a:alpha val="45000"/>
                  </a:srgbClr>
                </a:gs>
                <a:gs pos="50000">
                  <a:srgbClr val="A136FF">
                    <a:alpha val="45000"/>
                  </a:srgbClr>
                </a:gs>
                <a:gs pos="75000">
                  <a:srgbClr val="5142F0">
                    <a:alpha val="45000"/>
                  </a:srgbClr>
                </a:gs>
                <a:gs pos="100000">
                  <a:srgbClr val="0033D9">
                    <a:alpha val="4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19FC9F6C-9D37-F3D8-0324-8DB1B0B4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42900"/>
            <a:ext cx="2073332" cy="12542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44A629-FBEB-0F4A-9E40-EBFAB9F1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77" y="1115975"/>
            <a:ext cx="16685824" cy="877209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454D7B4-D27F-0541-5B83-34818B0C56D4}"/>
              </a:ext>
            </a:extLst>
          </p:cNvPr>
          <p:cNvSpPr txBox="1"/>
          <p:nvPr/>
        </p:nvSpPr>
        <p:spPr>
          <a:xfrm>
            <a:off x="2743200" y="43705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SPRINT 1 PREVISTO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00D28">
                <a:alpha val="100000"/>
              </a:srgbClr>
            </a:gs>
            <a:gs pos="100000">
              <a:srgbClr val="67577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7573183">
            <a:off x="353810" y="9072561"/>
            <a:ext cx="1013029" cy="10130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45000"/>
                  </a:srgbClr>
                </a:gs>
                <a:gs pos="25000">
                  <a:srgbClr val="C900FE">
                    <a:alpha val="45000"/>
                  </a:srgbClr>
                </a:gs>
                <a:gs pos="50000">
                  <a:srgbClr val="A136FF">
                    <a:alpha val="45000"/>
                  </a:srgbClr>
                </a:gs>
                <a:gs pos="75000">
                  <a:srgbClr val="5142F0">
                    <a:alpha val="45000"/>
                  </a:srgbClr>
                </a:gs>
                <a:gs pos="100000">
                  <a:srgbClr val="0033D9">
                    <a:alpha val="4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19FC9F6C-9D37-F3D8-0324-8DB1B0B4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42900"/>
            <a:ext cx="2073332" cy="12542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AF47091-88C2-F36D-3859-CA87D344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86" y="1104900"/>
            <a:ext cx="16523579" cy="86868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F802A2C-F16C-1899-A151-C9F951FFC502}"/>
              </a:ext>
            </a:extLst>
          </p:cNvPr>
          <p:cNvSpPr txBox="1"/>
          <p:nvPr/>
        </p:nvSpPr>
        <p:spPr>
          <a:xfrm>
            <a:off x="2743200" y="437050"/>
            <a:ext cx="365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SPRINT 1 REALIZADO</a:t>
            </a:r>
          </a:p>
        </p:txBody>
      </p:sp>
    </p:spTree>
    <p:extLst>
      <p:ext uri="{BB962C8B-B14F-4D97-AF65-F5344CB8AC3E}">
        <p14:creationId xmlns:p14="http://schemas.microsoft.com/office/powerpoint/2010/main" val="3468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00D28">
                <a:alpha val="100000"/>
              </a:srgbClr>
            </a:gs>
            <a:gs pos="100000">
              <a:srgbClr val="67577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7573183">
            <a:off x="353810" y="9072561"/>
            <a:ext cx="1013029" cy="10130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45000"/>
                  </a:srgbClr>
                </a:gs>
                <a:gs pos="25000">
                  <a:srgbClr val="C900FE">
                    <a:alpha val="45000"/>
                  </a:srgbClr>
                </a:gs>
                <a:gs pos="50000">
                  <a:srgbClr val="A136FF">
                    <a:alpha val="45000"/>
                  </a:srgbClr>
                </a:gs>
                <a:gs pos="75000">
                  <a:srgbClr val="5142F0">
                    <a:alpha val="45000"/>
                  </a:srgbClr>
                </a:gs>
                <a:gs pos="100000">
                  <a:srgbClr val="0033D9">
                    <a:alpha val="4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19FC9F6C-9D37-F3D8-0324-8DB1B0B4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42900"/>
            <a:ext cx="2073332" cy="125423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7707D07-22F2-D3DA-81CD-641C0F08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29" y="1181100"/>
            <a:ext cx="16668523" cy="8763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0FBAB1-32B4-63BE-33F1-E56586867173}"/>
              </a:ext>
            </a:extLst>
          </p:cNvPr>
          <p:cNvSpPr txBox="1"/>
          <p:nvPr/>
        </p:nvSpPr>
        <p:spPr>
          <a:xfrm>
            <a:off x="2743200" y="43705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SPRINT 2 PREVISTO</a:t>
            </a:r>
          </a:p>
        </p:txBody>
      </p:sp>
    </p:spTree>
    <p:extLst>
      <p:ext uri="{BB962C8B-B14F-4D97-AF65-F5344CB8AC3E}">
        <p14:creationId xmlns:p14="http://schemas.microsoft.com/office/powerpoint/2010/main" val="8888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00D28">
                <a:alpha val="100000"/>
              </a:srgbClr>
            </a:gs>
            <a:gs pos="100000">
              <a:srgbClr val="67577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7573183">
            <a:off x="353810" y="9072561"/>
            <a:ext cx="1013029" cy="10130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45000"/>
                  </a:srgbClr>
                </a:gs>
                <a:gs pos="25000">
                  <a:srgbClr val="C900FE">
                    <a:alpha val="45000"/>
                  </a:srgbClr>
                </a:gs>
                <a:gs pos="50000">
                  <a:srgbClr val="A136FF">
                    <a:alpha val="45000"/>
                  </a:srgbClr>
                </a:gs>
                <a:gs pos="75000">
                  <a:srgbClr val="5142F0">
                    <a:alpha val="45000"/>
                  </a:srgbClr>
                </a:gs>
                <a:gs pos="100000">
                  <a:srgbClr val="0033D9">
                    <a:alpha val="4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19FC9F6C-9D37-F3D8-0324-8DB1B0B4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42900"/>
            <a:ext cx="2073332" cy="125423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D390406-31CE-626B-FA95-D2C87DD4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32" y="1181101"/>
            <a:ext cx="16395933" cy="86196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BCE7597-4B1E-48EF-CBC8-66F19BE8A741}"/>
              </a:ext>
            </a:extLst>
          </p:cNvPr>
          <p:cNvSpPr txBox="1"/>
          <p:nvPr/>
        </p:nvSpPr>
        <p:spPr>
          <a:xfrm>
            <a:off x="2743200" y="437050"/>
            <a:ext cx="365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SPRINT 2 REALIZADO</a:t>
            </a:r>
          </a:p>
        </p:txBody>
      </p:sp>
    </p:spTree>
    <p:extLst>
      <p:ext uri="{BB962C8B-B14F-4D97-AF65-F5344CB8AC3E}">
        <p14:creationId xmlns:p14="http://schemas.microsoft.com/office/powerpoint/2010/main" val="13160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00D28">
                <a:alpha val="100000"/>
              </a:srgbClr>
            </a:gs>
            <a:gs pos="100000">
              <a:srgbClr val="67577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7573183">
            <a:off x="353810" y="9072561"/>
            <a:ext cx="1013029" cy="10130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45000"/>
                  </a:srgbClr>
                </a:gs>
                <a:gs pos="25000">
                  <a:srgbClr val="C900FE">
                    <a:alpha val="45000"/>
                  </a:srgbClr>
                </a:gs>
                <a:gs pos="50000">
                  <a:srgbClr val="A136FF">
                    <a:alpha val="45000"/>
                  </a:srgbClr>
                </a:gs>
                <a:gs pos="75000">
                  <a:srgbClr val="5142F0">
                    <a:alpha val="45000"/>
                  </a:srgbClr>
                </a:gs>
                <a:gs pos="100000">
                  <a:srgbClr val="0033D9">
                    <a:alpha val="4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19FC9F6C-9D37-F3D8-0324-8DB1B0B4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42900"/>
            <a:ext cx="2073332" cy="12542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D8C7D0-B753-EDFE-FFBE-91ED8B46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57683"/>
            <a:ext cx="16088020" cy="84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279867-2427-EDAA-D710-728969D1C2D6}"/>
              </a:ext>
            </a:extLst>
          </p:cNvPr>
          <p:cNvSpPr txBox="1"/>
          <p:nvPr/>
        </p:nvSpPr>
        <p:spPr>
          <a:xfrm>
            <a:off x="2743200" y="43705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SPRINT 3 PREVISTO</a:t>
            </a:r>
          </a:p>
        </p:txBody>
      </p:sp>
    </p:spTree>
    <p:extLst>
      <p:ext uri="{BB962C8B-B14F-4D97-AF65-F5344CB8AC3E}">
        <p14:creationId xmlns:p14="http://schemas.microsoft.com/office/powerpoint/2010/main" val="299768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00D28">
                <a:alpha val="100000"/>
              </a:srgbClr>
            </a:gs>
            <a:gs pos="100000">
              <a:srgbClr val="67577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7573183">
            <a:off x="353810" y="9072561"/>
            <a:ext cx="1013029" cy="10130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45000"/>
                  </a:srgbClr>
                </a:gs>
                <a:gs pos="25000">
                  <a:srgbClr val="C900FE">
                    <a:alpha val="45000"/>
                  </a:srgbClr>
                </a:gs>
                <a:gs pos="50000">
                  <a:srgbClr val="A136FF">
                    <a:alpha val="45000"/>
                  </a:srgbClr>
                </a:gs>
                <a:gs pos="75000">
                  <a:srgbClr val="5142F0">
                    <a:alpha val="45000"/>
                  </a:srgbClr>
                </a:gs>
                <a:gs pos="100000">
                  <a:srgbClr val="0033D9">
                    <a:alpha val="4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19FC9F6C-9D37-F3D8-0324-8DB1B0B4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42900"/>
            <a:ext cx="2073332" cy="125423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C3E8B00-1133-151C-7597-89CEE039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40" y="1028701"/>
            <a:ext cx="16523579" cy="8686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847E4A4-72F6-E5B1-76D7-AC0292B8F4A1}"/>
              </a:ext>
            </a:extLst>
          </p:cNvPr>
          <p:cNvSpPr txBox="1"/>
          <p:nvPr/>
        </p:nvSpPr>
        <p:spPr>
          <a:xfrm>
            <a:off x="2743200" y="437050"/>
            <a:ext cx="365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SPRINT 3 REALIZADO</a:t>
            </a:r>
          </a:p>
        </p:txBody>
      </p:sp>
    </p:spTree>
    <p:extLst>
      <p:ext uri="{BB962C8B-B14F-4D97-AF65-F5344CB8AC3E}">
        <p14:creationId xmlns:p14="http://schemas.microsoft.com/office/powerpoint/2010/main" val="396819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7" ma:contentTypeDescription="Crie um novo documento." ma:contentTypeScope="" ma:versionID="48851a6a8d98f9768058cb3ced1ed9cc">
  <xsd:schema xmlns:xsd="http://www.w3.org/2001/XMLSchema" xmlns:xs="http://www.w3.org/2001/XMLSchema" xmlns:p="http://schemas.microsoft.com/office/2006/metadata/properties" xmlns:ns2="fbb52d02-3130-4f22-bab7-3b5ec49a1014" targetNamespace="http://schemas.microsoft.com/office/2006/metadata/properties" ma:root="true" ma:fieldsID="c320676bbd0707c5fbb1a7a9cd7946d3" ns2:_="">
    <xsd:import namespace="fbb52d02-3130-4f22-bab7-3b5ec49a1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52d02-3130-4f22-bab7-3b5ec49a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19AA66-FEF9-4DB1-9EA4-2DD0A0733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52d02-3130-4f22-bab7-3b5ec49a1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AC87CB-C6F2-4DC0-9F98-F23574308D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18</Words>
  <Application>Microsoft Office PowerPoint</Application>
  <PresentationFormat>Personalizar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Anderson Calderan Domingues</dc:creator>
  <cp:lastModifiedBy>Anderson Calderan Domingues</cp:lastModifiedBy>
  <cp:revision>4</cp:revision>
  <dcterms:created xsi:type="dcterms:W3CDTF">2006-08-16T00:00:00Z</dcterms:created>
  <dcterms:modified xsi:type="dcterms:W3CDTF">2024-06-28T17:21:51Z</dcterms:modified>
  <dc:identifier>DAGDQqmieUI</dc:identifier>
</cp:coreProperties>
</file>