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8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9195A-5728-CFA0-D140-18F641FA8259}" v="61" dt="2024-06-27T21:05:59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CALDERAN DOMINGUES" userId="S::anderson.domingues@fatec.sp.gov.br::d66d4bf7-1dd8-45a4-96d5-0d471668b976" providerId="AD" clId="Web-{4AD9195A-5728-CFA0-D140-18F641FA8259}"/>
    <pc:docChg chg="addSld modSld">
      <pc:chgData name="ANDERSON CALDERAN DOMINGUES" userId="S::anderson.domingues@fatec.sp.gov.br::d66d4bf7-1dd8-45a4-96d5-0d471668b976" providerId="AD" clId="Web-{4AD9195A-5728-CFA0-D140-18F641FA8259}" dt="2024-06-27T21:05:57.256" v="55" actId="20577"/>
      <pc:docMkLst>
        <pc:docMk/>
      </pc:docMkLst>
      <pc:sldChg chg="addSp delSp modSp">
        <pc:chgData name="ANDERSON CALDERAN DOMINGUES" userId="S::anderson.domingues@fatec.sp.gov.br::d66d4bf7-1dd8-45a4-96d5-0d471668b976" providerId="AD" clId="Web-{4AD9195A-5728-CFA0-D140-18F641FA8259}" dt="2024-06-27T20:54:58.970" v="1"/>
        <pc:sldMkLst>
          <pc:docMk/>
          <pc:sldMk cId="94121108" sldId="256"/>
        </pc:sldMkLst>
        <pc:spChg chg="del">
          <ac:chgData name="ANDERSON CALDERAN DOMINGUES" userId="S::anderson.domingues@fatec.sp.gov.br::d66d4bf7-1dd8-45a4-96d5-0d471668b976" providerId="AD" clId="Web-{4AD9195A-5728-CFA0-D140-18F641FA8259}" dt="2024-06-27T20:54:45.266" v="0"/>
          <ac:spMkLst>
            <pc:docMk/>
            <pc:sldMk cId="94121108" sldId="256"/>
            <ac:spMk id="3" creationId="{81CD4A23-FAD8-0CB7-D81B-EB375F8580BB}"/>
          </ac:spMkLst>
        </pc:spChg>
        <pc:spChg chg="add del mod">
          <ac:chgData name="ANDERSON CALDERAN DOMINGUES" userId="S::anderson.domingues@fatec.sp.gov.br::d66d4bf7-1dd8-45a4-96d5-0d471668b976" providerId="AD" clId="Web-{4AD9195A-5728-CFA0-D140-18F641FA8259}" dt="2024-06-27T20:54:58.970" v="1"/>
          <ac:spMkLst>
            <pc:docMk/>
            <pc:sldMk cId="94121108" sldId="256"/>
            <ac:spMk id="11" creationId="{97ABBDCD-5DCA-BAC6-56A6-3D7C641CD88E}"/>
          </ac:spMkLst>
        </pc:spChg>
      </pc:sldChg>
      <pc:sldChg chg="modSp">
        <pc:chgData name="ANDERSON CALDERAN DOMINGUES" userId="S::anderson.domingues@fatec.sp.gov.br::d66d4bf7-1dd8-45a4-96d5-0d471668b976" providerId="AD" clId="Web-{4AD9195A-5728-CFA0-D140-18F641FA8259}" dt="2024-06-27T20:55:14.736" v="2"/>
        <pc:sldMkLst>
          <pc:docMk/>
          <pc:sldMk cId="3468162225" sldId="258"/>
        </pc:sldMkLst>
        <pc:picChg chg="mod">
          <ac:chgData name="ANDERSON CALDERAN DOMINGUES" userId="S::anderson.domingues@fatec.sp.gov.br::d66d4bf7-1dd8-45a4-96d5-0d471668b976" providerId="AD" clId="Web-{4AD9195A-5728-CFA0-D140-18F641FA8259}" dt="2024-06-27T20:55:14.736" v="2"/>
          <ac:picMkLst>
            <pc:docMk/>
            <pc:sldMk cId="3468162225" sldId="258"/>
            <ac:picMk id="19" creationId="{51E49F34-C53C-78FF-04CB-451B2D33406A}"/>
          </ac:picMkLst>
        </pc:picChg>
      </pc:sldChg>
      <pc:sldChg chg="modSp">
        <pc:chgData name="ANDERSON CALDERAN DOMINGUES" userId="S::anderson.domingues@fatec.sp.gov.br::d66d4bf7-1dd8-45a4-96d5-0d471668b976" providerId="AD" clId="Web-{4AD9195A-5728-CFA0-D140-18F641FA8259}" dt="2024-06-27T21:04:26.347" v="41" actId="20577"/>
        <pc:sldMkLst>
          <pc:docMk/>
          <pc:sldMk cId="481486397" sldId="263"/>
        </pc:sldMkLst>
        <pc:spChg chg="mod">
          <ac:chgData name="ANDERSON CALDERAN DOMINGUES" userId="S::anderson.domingues@fatec.sp.gov.br::d66d4bf7-1dd8-45a4-96d5-0d471668b976" providerId="AD" clId="Web-{4AD9195A-5728-CFA0-D140-18F641FA8259}" dt="2024-06-27T21:04:26.347" v="41" actId="20577"/>
          <ac:spMkLst>
            <pc:docMk/>
            <pc:sldMk cId="481486397" sldId="263"/>
            <ac:spMk id="3" creationId="{DDD3FCCA-C719-A9E0-867F-D1D8A2E43CB1}"/>
          </ac:spMkLst>
        </pc:spChg>
      </pc:sldChg>
      <pc:sldChg chg="modSp">
        <pc:chgData name="ANDERSON CALDERAN DOMINGUES" userId="S::anderson.domingues@fatec.sp.gov.br::d66d4bf7-1dd8-45a4-96d5-0d471668b976" providerId="AD" clId="Web-{4AD9195A-5728-CFA0-D140-18F641FA8259}" dt="2024-06-27T21:05:11.974" v="48" actId="20577"/>
        <pc:sldMkLst>
          <pc:docMk/>
          <pc:sldMk cId="2570697522" sldId="264"/>
        </pc:sldMkLst>
        <pc:spChg chg="mod">
          <ac:chgData name="ANDERSON CALDERAN DOMINGUES" userId="S::anderson.domingues@fatec.sp.gov.br::d66d4bf7-1dd8-45a4-96d5-0d471668b976" providerId="AD" clId="Web-{4AD9195A-5728-CFA0-D140-18F641FA8259}" dt="2024-06-27T21:05:11.974" v="48" actId="20577"/>
          <ac:spMkLst>
            <pc:docMk/>
            <pc:sldMk cId="2570697522" sldId="264"/>
            <ac:spMk id="3" creationId="{8BA2440A-139A-7A34-9141-98BB39C7980F}"/>
          </ac:spMkLst>
        </pc:spChg>
      </pc:sldChg>
      <pc:sldChg chg="modSp">
        <pc:chgData name="ANDERSON CALDERAN DOMINGUES" userId="S::anderson.domingues@fatec.sp.gov.br::d66d4bf7-1dd8-45a4-96d5-0d471668b976" providerId="AD" clId="Web-{4AD9195A-5728-CFA0-D140-18F641FA8259}" dt="2024-06-27T21:05:57.256" v="55" actId="20577"/>
        <pc:sldMkLst>
          <pc:docMk/>
          <pc:sldMk cId="233500709" sldId="265"/>
        </pc:sldMkLst>
        <pc:spChg chg="mod">
          <ac:chgData name="ANDERSON CALDERAN DOMINGUES" userId="S::anderson.domingues@fatec.sp.gov.br::d66d4bf7-1dd8-45a4-96d5-0d471668b976" providerId="AD" clId="Web-{4AD9195A-5728-CFA0-D140-18F641FA8259}" dt="2024-06-27T21:05:57.256" v="55" actId="20577"/>
          <ac:spMkLst>
            <pc:docMk/>
            <pc:sldMk cId="233500709" sldId="265"/>
            <ac:spMk id="2" creationId="{7B76AD3D-92F8-6120-CFAB-E675EED99D1B}"/>
          </ac:spMkLst>
        </pc:spChg>
        <pc:picChg chg="mod">
          <ac:chgData name="ANDERSON CALDERAN DOMINGUES" userId="S::anderson.domingues@fatec.sp.gov.br::d66d4bf7-1dd8-45a4-96d5-0d471668b976" providerId="AD" clId="Web-{4AD9195A-5728-CFA0-D140-18F641FA8259}" dt="2024-06-27T21:05:39.412" v="53" actId="1076"/>
          <ac:picMkLst>
            <pc:docMk/>
            <pc:sldMk cId="233500709" sldId="265"/>
            <ac:picMk id="5" creationId="{BCA00397-3486-B859-9BE9-586A059EF214}"/>
          </ac:picMkLst>
        </pc:picChg>
      </pc:sldChg>
      <pc:sldChg chg="addSp delSp modSp new">
        <pc:chgData name="ANDERSON CALDERAN DOMINGUES" userId="S::anderson.domingues@fatec.sp.gov.br::d66d4bf7-1dd8-45a4-96d5-0d471668b976" providerId="AD" clId="Web-{4AD9195A-5728-CFA0-D140-18F641FA8259}" dt="2024-06-27T20:59:00.305" v="20" actId="20577"/>
        <pc:sldMkLst>
          <pc:docMk/>
          <pc:sldMk cId="869902317" sldId="268"/>
        </pc:sldMkLst>
        <pc:spChg chg="del">
          <ac:chgData name="ANDERSON CALDERAN DOMINGUES" userId="S::anderson.domingues@fatec.sp.gov.br::d66d4bf7-1dd8-45a4-96d5-0d471668b976" providerId="AD" clId="Web-{4AD9195A-5728-CFA0-D140-18F641FA8259}" dt="2024-06-27T20:57:27.333" v="4"/>
          <ac:spMkLst>
            <pc:docMk/>
            <pc:sldMk cId="869902317" sldId="268"/>
            <ac:spMk id="2" creationId="{21FF8915-62F8-2F96-9F53-DF3BF1237554}"/>
          </ac:spMkLst>
        </pc:spChg>
        <pc:spChg chg="add mod">
          <ac:chgData name="ANDERSON CALDERAN DOMINGUES" userId="S::anderson.domingues@fatec.sp.gov.br::d66d4bf7-1dd8-45a4-96d5-0d471668b976" providerId="AD" clId="Web-{4AD9195A-5728-CFA0-D140-18F641FA8259}" dt="2024-06-27T20:59:00.305" v="20" actId="20577"/>
          <ac:spMkLst>
            <pc:docMk/>
            <pc:sldMk cId="869902317" sldId="268"/>
            <ac:spMk id="9" creationId="{C4C19FF9-9E7B-33B1-7FFB-92E6E95E920E}"/>
          </ac:spMkLst>
        </pc:spChg>
        <pc:grpChg chg="add">
          <ac:chgData name="ANDERSON CALDERAN DOMINGUES" userId="S::anderson.domingues@fatec.sp.gov.br::d66d4bf7-1dd8-45a4-96d5-0d471668b976" providerId="AD" clId="Web-{4AD9195A-5728-CFA0-D140-18F641FA8259}" dt="2024-06-27T20:57:55.287" v="12"/>
          <ac:grpSpMkLst>
            <pc:docMk/>
            <pc:sldMk cId="869902317" sldId="268"/>
            <ac:grpSpMk id="7" creationId="{3CD82110-2F12-B27F-1F2F-4747249501F4}"/>
          </ac:grpSpMkLst>
        </pc:grpChg>
        <pc:picChg chg="add mod">
          <ac:chgData name="ANDERSON CALDERAN DOMINGUES" userId="S::anderson.domingues@fatec.sp.gov.br::d66d4bf7-1dd8-45a4-96d5-0d471668b976" providerId="AD" clId="Web-{4AD9195A-5728-CFA0-D140-18F641FA8259}" dt="2024-06-27T20:57:58.803" v="13" actId="1076"/>
          <ac:picMkLst>
            <pc:docMk/>
            <pc:sldMk cId="869902317" sldId="268"/>
            <ac:picMk id="3" creationId="{6AB1661B-303C-1644-2A18-FE3E0983A5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0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A0AC4-56CF-6B6D-56BC-E9B205D3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670"/>
            <a:ext cx="7739743" cy="1780313"/>
          </a:xfrm>
        </p:spPr>
        <p:txBody>
          <a:bodyPr>
            <a:normAutofit/>
          </a:bodyPr>
          <a:lstStyle/>
          <a:p>
            <a:r>
              <a:rPr lang="pt-BR" dirty="0"/>
              <a:t>IX – Feira de Soluções</a:t>
            </a:r>
          </a:p>
        </p:txBody>
      </p:sp>
      <p:pic>
        <p:nvPicPr>
          <p:cNvPr id="4" name="Picture 3" descr="Quebra-cabeças em figuras de plástico">
            <a:extLst>
              <a:ext uri="{FF2B5EF4-FFF2-40B4-BE49-F238E27FC236}">
                <a16:creationId xmlns:a16="http://schemas.microsoft.com/office/drawing/2014/main" id="{16A21EB2-0618-6505-93C6-B416CA557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52B3C1-A5C3-FC7B-F4F7-7420468F8A0F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8" name="Conector Fora de Página 7">
              <a:extLst>
                <a:ext uri="{FF2B5EF4-FFF2-40B4-BE49-F238E27FC236}">
                  <a16:creationId xmlns:a16="http://schemas.microsoft.com/office/drawing/2014/main" id="{92A152FF-F81B-13F9-A942-9274334CC5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8D5E21E-8534-006D-F127-90B04F8B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D6AB513-FEEC-CAAA-FBA5-39DB47EA0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66" y="5335703"/>
            <a:ext cx="1847485" cy="11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AD3D-92F8-6120-CFAB-E675EED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69" y="992567"/>
            <a:ext cx="7930515" cy="1477328"/>
          </a:xfrm>
        </p:spPr>
        <p:txBody>
          <a:bodyPr/>
          <a:lstStyle/>
          <a:p>
            <a:r>
              <a:rPr lang="en-US" dirty="0"/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A00397-3486-B859-9BE9-586A059E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59766"/>
            <a:ext cx="9488224" cy="193384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FA86431-5641-94F4-88AA-4012443FFB5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7" name="Conector Fora de Página 9">
              <a:extLst>
                <a:ext uri="{FF2B5EF4-FFF2-40B4-BE49-F238E27FC236}">
                  <a16:creationId xmlns:a16="http://schemas.microsoft.com/office/drawing/2014/main" id="{34472FD8-DE65-E552-04D3-412AC1F40197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7AF24655-5D15-EC58-E700-1A94C92E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0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Quebra-cabeças em figuras de plástico">
            <a:extLst>
              <a:ext uri="{FF2B5EF4-FFF2-40B4-BE49-F238E27FC236}">
                <a16:creationId xmlns:a16="http://schemas.microsoft.com/office/drawing/2014/main" id="{DF7BC7B6-34C4-C355-EAEE-D927A45D4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6" r="19281"/>
          <a:stretch/>
        </p:blipFill>
        <p:spPr>
          <a:xfrm flipH="1">
            <a:off x="6529066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C6BB418-7F69-2684-28C1-1382AC6889F0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5" name="Conector Fora de Página 9">
              <a:extLst>
                <a:ext uri="{FF2B5EF4-FFF2-40B4-BE49-F238E27FC236}">
                  <a16:creationId xmlns:a16="http://schemas.microsoft.com/office/drawing/2014/main" id="{223E3B40-D3F9-5C89-C389-AB26929E4DE3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234EA431-FC80-C637-1FC2-BDA7FD5DC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08EDB878-98D6-3242-A7BD-C64FBC67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3" y="5124367"/>
            <a:ext cx="3986513" cy="112518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Obrigado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4002BB-0B15-3964-F5B8-F4753A4D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6" y="238636"/>
            <a:ext cx="1840390" cy="11070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90ECAE9-E034-0917-D2C8-34E2405BF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89" y="2073287"/>
            <a:ext cx="4663792" cy="26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Integrantes</a:t>
            </a:r>
            <a:endParaRPr lang="en-US" sz="5600" b="1" spc="-100" dirty="0"/>
          </a:p>
        </p:txBody>
      </p:sp>
      <p:pic>
        <p:nvPicPr>
          <p:cNvPr id="12" name="Picture 3" descr="Quebra-cabeças em figuras de plástico">
            <a:extLst>
              <a:ext uri="{FF2B5EF4-FFF2-40B4-BE49-F238E27FC236}">
                <a16:creationId xmlns:a16="http://schemas.microsoft.com/office/drawing/2014/main" id="{482E7287-4850-A2AB-0B52-040D64728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757060" y="10"/>
            <a:ext cx="5434942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41925A-18C2-B995-2351-A5A8F215FFE8}"/>
              </a:ext>
            </a:extLst>
          </p:cNvPr>
          <p:cNvSpPr txBox="1"/>
          <p:nvPr/>
        </p:nvSpPr>
        <p:spPr>
          <a:xfrm>
            <a:off x="4948053" y="5845376"/>
            <a:ext cx="7057901" cy="830997"/>
          </a:xfrm>
          <a:prstGeom prst="rect">
            <a:avLst/>
          </a:prstGeom>
          <a:solidFill>
            <a:srgbClr val="FCE870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Professor P2 – Tiago Cristofer Aguzzoli Colombo</a:t>
            </a:r>
          </a:p>
          <a:p>
            <a:r>
              <a:rPr lang="pt-BR" sz="2400" dirty="0">
                <a:solidFill>
                  <a:schemeClr val="bg1"/>
                </a:solidFill>
              </a:rPr>
              <a:t>Professor M2 – Roque Antonio de Moura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B4F5DF5-62B5-A74A-AC55-20A18E2E7368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15">
              <a:extLst>
                <a:ext uri="{FF2B5EF4-FFF2-40B4-BE49-F238E27FC236}">
                  <a16:creationId xmlns:a16="http://schemas.microsoft.com/office/drawing/2014/main" id="{4DB1BA88-5B0C-3DFE-3350-BA960107586B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0BCFBF17-26B2-692C-9337-64F4F604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56834717-B255-DACA-06E3-60F915DBF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1" y="2165544"/>
            <a:ext cx="7351193" cy="30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234225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Problema</a:t>
            </a:r>
            <a:r>
              <a:rPr lang="en-US" sz="5600" b="1" spc="-1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157306" y="2130199"/>
            <a:ext cx="7571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3200" spc="575" dirty="0">
                <a:solidFill>
                  <a:srgbClr val="FFFFFF"/>
                </a:solidFill>
                <a:latin typeface="Arvo"/>
              </a:rPr>
              <a:t>PROCESSO DE DEFEITO (PRODUTOS QUE VOLTAM PARA A LOJA APÓS COMPRADO PELO CLIENTE) GERANDO PREJUÍZO PARA AEMPRESA. COM0 MELHORAR O PROCESSO?</a:t>
            </a:r>
          </a:p>
        </p:txBody>
      </p:sp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4904DF3F-17DA-D3FA-3912-71E1FA69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AAFC9A6-0DC0-9B55-4AB4-AC2F12B5C8E3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E265ADCE-BEC4-D809-C464-FD709F65B500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F0F32A3B-9B29-6F5F-B706-DBE9AE74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3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Tecnologias</a:t>
            </a:r>
            <a:endParaRPr lang="en-US" sz="5600" b="1" spc="-100" dirty="0"/>
          </a:p>
        </p:txBody>
      </p:sp>
      <p:pic>
        <p:nvPicPr>
          <p:cNvPr id="9" name="Picture 3" descr="Quebra-cabeças em figuras de plástico">
            <a:extLst>
              <a:ext uri="{FF2B5EF4-FFF2-40B4-BE49-F238E27FC236}">
                <a16:creationId xmlns:a16="http://schemas.microsoft.com/office/drawing/2014/main" id="{A5A26C31-C9D8-46D2-9F87-747E8E0E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61AEA31-3048-72E4-F83E-ECEC0F0C1ED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" name="Conector Fora de Página 11">
              <a:extLst>
                <a:ext uri="{FF2B5EF4-FFF2-40B4-BE49-F238E27FC236}">
                  <a16:creationId xmlns:a16="http://schemas.microsoft.com/office/drawing/2014/main" id="{BA433281-2329-5D93-55EA-F90D34328A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6343161-A87A-D8ED-8250-2ED14F90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51E49F34-C53C-78FF-04CB-451B2D334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6" y="1794618"/>
            <a:ext cx="6439799" cy="41725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1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6683"/>
            <a:ext cx="7881257" cy="18340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10300" b="1" spc="-100" dirty="0" err="1"/>
              <a:t>Solução</a:t>
            </a:r>
            <a:endParaRPr lang="en-US" sz="10300" b="1" spc="-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9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F0095-AC84-3F15-2220-646E2F1D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00" y="241958"/>
            <a:ext cx="9828436" cy="1477328"/>
          </a:xfrm>
        </p:spPr>
        <p:txBody>
          <a:bodyPr>
            <a:normAutofit/>
          </a:bodyPr>
          <a:lstStyle/>
          <a:p>
            <a:r>
              <a:rPr lang="pt-BR" sz="2800" dirty="0"/>
              <a:t>Fluxograma do recebimento dos produtos com defeito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56EB98C-7EAA-D198-3779-626696418B1E}"/>
              </a:ext>
            </a:extLst>
          </p:cNvPr>
          <p:cNvSpPr/>
          <p:nvPr/>
        </p:nvSpPr>
        <p:spPr>
          <a:xfrm>
            <a:off x="2333617" y="1025354"/>
            <a:ext cx="7524765" cy="4451160"/>
          </a:xfrm>
          <a:custGeom>
            <a:avLst/>
            <a:gdLst/>
            <a:ahLst/>
            <a:cxnLst/>
            <a:rect l="l" t="t" r="r" b="b"/>
            <a:pathLst>
              <a:path w="14663637" h="7168637">
                <a:moveTo>
                  <a:pt x="0" y="0"/>
                </a:moveTo>
                <a:lnTo>
                  <a:pt x="14663637" y="0"/>
                </a:lnTo>
                <a:lnTo>
                  <a:pt x="14663637" y="7168637"/>
                </a:lnTo>
                <a:lnTo>
                  <a:pt x="0" y="716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39" b="-23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1AB085-92FE-F67E-6B2B-6B52ED2727D7}"/>
              </a:ext>
            </a:extLst>
          </p:cNvPr>
          <p:cNvSpPr txBox="1"/>
          <p:nvPr/>
        </p:nvSpPr>
        <p:spPr>
          <a:xfrm>
            <a:off x="344894" y="5476514"/>
            <a:ext cx="10153402" cy="96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1800" dirty="0">
                <a:latin typeface="Bree Serif"/>
              </a:rPr>
              <a:t>Atualmente</a:t>
            </a:r>
          </a:p>
          <a:p>
            <a:pPr algn="just">
              <a:lnSpc>
                <a:spcPts val="3600"/>
              </a:lnSpc>
            </a:pPr>
            <a:r>
              <a:rPr lang="en-US" sz="1800" dirty="0">
                <a:latin typeface="Bree Serif"/>
              </a:rPr>
              <a:t>Cada loja realiza análises de defeitos antes do envio para o centro de distribuição;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23778B-B13C-122C-0B7D-4494C45066DF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" name="Conector Fora de Página 9">
              <a:extLst>
                <a:ext uri="{FF2B5EF4-FFF2-40B4-BE49-F238E27FC236}">
                  <a16:creationId xmlns:a16="http://schemas.microsoft.com/office/drawing/2014/main" id="{4A6A42A3-910B-6628-1A5F-7DAE2970B035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677D9DBC-685D-3028-D3C4-BA7C6137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30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6AB1661B-303C-1644-2A18-FE3E0983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47" y="1250327"/>
            <a:ext cx="8469609" cy="4685792"/>
          </a:xfrm>
          <a:prstGeom prst="rect">
            <a:avLst/>
          </a:prstGeom>
        </p:spPr>
      </p:pic>
      <p:grpSp>
        <p:nvGrpSpPr>
          <p:cNvPr id="7" name="Agrupar 8">
            <a:extLst>
              <a:ext uri="{FF2B5EF4-FFF2-40B4-BE49-F238E27FC236}">
                <a16:creationId xmlns:a16="http://schemas.microsoft.com/office/drawing/2014/main" id="{3CD82110-2F12-B27F-1F2F-4747249501F4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5" name="Conector Fora de Página 9">
              <a:extLst>
                <a:ext uri="{FF2B5EF4-FFF2-40B4-BE49-F238E27FC236}">
                  <a16:creationId xmlns:a16="http://schemas.microsoft.com/office/drawing/2014/main" id="{C7FD80AD-E44E-0732-6EB1-9180F206F0DE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42EDAA19-9ACC-A490-0C8E-63DCF9853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C4C19FF9-9E7B-33B1-7FFB-92E6E95E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00" y="241958"/>
            <a:ext cx="9828436" cy="1477328"/>
          </a:xfrm>
        </p:spPr>
        <p:txBody>
          <a:bodyPr>
            <a:normAutofit/>
          </a:bodyPr>
          <a:lstStyle/>
          <a:p>
            <a:r>
              <a:rPr lang="pt-BR" sz="2800" dirty="0"/>
              <a:t>Fluxograma do processo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9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DD3FCCA-C719-A9E0-867F-D1D8A2E43CB1}"/>
              </a:ext>
            </a:extLst>
          </p:cNvPr>
          <p:cNvSpPr txBox="1">
            <a:spLocks/>
          </p:cNvSpPr>
          <p:nvPr/>
        </p:nvSpPr>
        <p:spPr>
          <a:xfrm>
            <a:off x="2394246" y="360359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Proposta de </a:t>
            </a:r>
            <a:r>
              <a:rPr lang="en-US" err="1"/>
              <a:t>melhoria</a:t>
            </a:r>
            <a:r>
              <a:rPr lang="en-US" dirty="0"/>
              <a:t> do </a:t>
            </a:r>
            <a:r>
              <a:rPr lang="en-US" err="1"/>
              <a:t>processo</a:t>
            </a:r>
            <a:r>
              <a:rPr lang="en-US" dirty="0"/>
              <a:t> de </a:t>
            </a:r>
            <a:r>
              <a:rPr lang="en-US" err="1"/>
              <a:t>análise</a:t>
            </a:r>
            <a:br>
              <a:rPr lang="en-US" dirty="0"/>
            </a:br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06BD19-022C-695B-1D66-3E75CFB9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66" y="4060987"/>
            <a:ext cx="4639322" cy="23911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F9E87B-5784-6F09-34E1-DA8C35D0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67" y="1304472"/>
            <a:ext cx="4639321" cy="24566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F5456E-EF1E-D457-539A-96DD4DF98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475" y="4060986"/>
            <a:ext cx="4639322" cy="23911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CE778F-A1F4-A9BE-7A26-1F48C94BE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475" y="1311213"/>
            <a:ext cx="4639322" cy="2443193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481630-3631-E9C3-348A-EF9E77157821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9">
              <a:extLst>
                <a:ext uri="{FF2B5EF4-FFF2-40B4-BE49-F238E27FC236}">
                  <a16:creationId xmlns:a16="http://schemas.microsoft.com/office/drawing/2014/main" id="{8359F8A3-4F83-C6CE-A5FA-7AB075D78F26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90367E2E-3167-64A2-EC43-139C814B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48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BA2440A-139A-7A34-9141-98BB39C7980F}"/>
              </a:ext>
            </a:extLst>
          </p:cNvPr>
          <p:cNvSpPr txBox="1">
            <a:spLocks/>
          </p:cNvSpPr>
          <p:nvPr/>
        </p:nvSpPr>
        <p:spPr>
          <a:xfrm>
            <a:off x="2550120" y="373776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lojas</a:t>
            </a:r>
            <a:br>
              <a:rPr lang="en-US" dirty="0"/>
            </a:br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973513-DA4C-E01C-6703-D136C466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85" y="1851104"/>
            <a:ext cx="8783276" cy="272453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59C2DFE-F3FC-2E39-401B-1A3C84FA6910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7" name="Conector Fora de Página 9">
              <a:extLst>
                <a:ext uri="{FF2B5EF4-FFF2-40B4-BE49-F238E27FC236}">
                  <a16:creationId xmlns:a16="http://schemas.microsoft.com/office/drawing/2014/main" id="{53417D83-E92D-101A-E2DE-C21B7838A368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366ED5D5-37E3-24B2-BC08-7D873B22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69752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89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Arvo</vt:lpstr>
      <vt:lpstr>Avenir Next LT Pro</vt:lpstr>
      <vt:lpstr>Bree Serif</vt:lpstr>
      <vt:lpstr>Rockwell Nova Light</vt:lpstr>
      <vt:lpstr>The Hand Extrablack</vt:lpstr>
      <vt:lpstr>BlobVTI</vt:lpstr>
      <vt:lpstr>IX – Feira de Soluções</vt:lpstr>
      <vt:lpstr>Integrantes</vt:lpstr>
      <vt:lpstr>Problema </vt:lpstr>
      <vt:lpstr>Tecnologias</vt:lpstr>
      <vt:lpstr>Solução</vt:lpstr>
      <vt:lpstr>Fluxograma do recebimento dos produtos com defeito </vt:lpstr>
      <vt:lpstr>Fluxograma do processo</vt:lpstr>
      <vt:lpstr>Apresentação do PowerPoint</vt:lpstr>
      <vt:lpstr>Apresentação do PowerPoint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 – Feira de Soluções</dc:title>
  <dc:creator>Fabiano Sabha</dc:creator>
  <cp:lastModifiedBy>Anderson Calderan Domingues</cp:lastModifiedBy>
  <cp:revision>42</cp:revision>
  <dcterms:created xsi:type="dcterms:W3CDTF">2024-06-04T15:06:51Z</dcterms:created>
  <dcterms:modified xsi:type="dcterms:W3CDTF">2024-07-01T17:59:07Z</dcterms:modified>
</cp:coreProperties>
</file>