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91" r:id="rId5"/>
    <p:sldId id="292" r:id="rId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3215" autoAdjust="0"/>
  </p:normalViewPr>
  <p:slideViewPr>
    <p:cSldViewPr snapToGrid="0">
      <p:cViewPr>
        <p:scale>
          <a:sx n="75" d="100"/>
          <a:sy n="75" d="100"/>
        </p:scale>
        <p:origin x="126" y="768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86753484-A5BF-4A2A-991F-0E06536CD82A}" type="datetime1">
              <a:rPr lang="pt-BR" smtClean="0"/>
              <a:t>18/08/2023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BBEB6193-5AA7-489B-8575-00593FC261D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98061701-E536-49D5-A9A6-4E984BBBCCBB}" type="datetime1">
              <a:rPr lang="pt-BR" smtClean="0"/>
              <a:pPr/>
              <a:t>18/08/2023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10895658-EA1F-4910-80AB-4DA76E167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tângulo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rtlCol="0" anchor="b"/>
          <a:lstStyle>
            <a:lvl1pPr algn="l">
              <a:defRPr lang="pt-BR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rtlCol="0"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lang="pt-BR" sz="1800">
                <a:solidFill>
                  <a:schemeClr val="tx2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7" name="Retângulo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upo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upo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upo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upo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upo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upo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</a:lstStyle>
                          <a:p>
                            <a:pPr algn="ctr" rtl="0"/>
                            <a:r>
                              <a:rPr lang="pt-BR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</a:lstStyle>
                          <a:p>
                            <a:pPr algn="ctr" rtl="0"/>
                            <a:r>
                              <a:rPr lang="pt-B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</a:lstStyle>
                        <a:p>
                          <a:pPr algn="ctr" rtl="0"/>
                          <a:r>
                            <a:rPr lang="pt-B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</a:lstStyle>
                      <a:p>
                        <a:pPr algn="ctr" rtl="0"/>
                        <a:r>
                          <a:rPr lang="pt-BR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</a:lstStyle>
                  <a:p>
                    <a:pPr algn="ctr" rtl="0"/>
                    <a:r>
                      <a:rPr lang="pt-BR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r>
                <a:rPr lang="pt-BR"/>
                <a:t> </a:t>
              </a:r>
            </a:p>
          </p:txBody>
        </p:sp>
      </p:grp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68" name="Retângulo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91" name="Retângulo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297" name="Gráfico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áfico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Conector Reto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20AA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 merca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O TÍTULO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pt-BR"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pt-BR" sz="1000"/>
            </a:lvl2pPr>
            <a:lvl3pPr>
              <a:defRPr lang="pt-BR" sz="1000"/>
            </a:lvl3pPr>
            <a:lvl4pPr>
              <a:defRPr lang="pt-BR" sz="1000"/>
            </a:lvl4pPr>
            <a:lvl5pPr>
              <a:defRPr lang="pt-BR" sz="1000"/>
            </a:lvl5pPr>
          </a:lstStyle>
          <a:p>
            <a:pPr lvl="0" rtl="0"/>
            <a:r>
              <a:rPr lang="pt-BR"/>
              <a:t>Adicionar texto</a:t>
            </a:r>
          </a:p>
        </p:txBody>
      </p:sp>
      <p:sp>
        <p:nvSpPr>
          <p:cNvPr id="30" name="Espaço Reservado para Texto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pt-BR"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pt-BR" sz="1000"/>
            </a:lvl2pPr>
            <a:lvl3pPr>
              <a:defRPr lang="pt-BR" sz="1000"/>
            </a:lvl3pPr>
            <a:lvl4pPr>
              <a:defRPr lang="pt-BR" sz="1000"/>
            </a:lvl4pPr>
            <a:lvl5pPr>
              <a:defRPr lang="pt-BR" sz="1000"/>
            </a:lvl5pPr>
          </a:lstStyle>
          <a:p>
            <a:pPr lvl="0" rtl="0"/>
            <a:r>
              <a:rPr lang="pt-BR"/>
              <a:t>Adicionar texto</a:t>
            </a:r>
          </a:p>
        </p:txBody>
      </p:sp>
      <p:sp>
        <p:nvSpPr>
          <p:cNvPr id="32" name="Espaço Reservado para Texto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pt-BR"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pt-BR" sz="1000"/>
            </a:lvl2pPr>
            <a:lvl3pPr>
              <a:defRPr lang="pt-BR" sz="1000"/>
            </a:lvl3pPr>
            <a:lvl4pPr>
              <a:defRPr lang="pt-BR" sz="1000"/>
            </a:lvl4pPr>
            <a:lvl5pPr>
              <a:defRPr lang="pt-BR" sz="1000"/>
            </a:lvl5pPr>
          </a:lstStyle>
          <a:p>
            <a:pPr lvl="0" rtl="0"/>
            <a:r>
              <a:rPr lang="pt-BR"/>
              <a:t>Adicionar texto</a:t>
            </a:r>
          </a:p>
        </p:txBody>
      </p:sp>
      <p:sp>
        <p:nvSpPr>
          <p:cNvPr id="63" name="Espaço Reservado para Data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20AA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pt-BR" sz="2000">
                <a:solidFill>
                  <a:schemeClr val="tx2"/>
                </a:solidFill>
              </a:defRPr>
            </a:lvl1pPr>
            <a:lvl2pPr>
              <a:defRPr lang="pt-BR" sz="1600">
                <a:solidFill>
                  <a:schemeClr val="tx2"/>
                </a:solidFill>
              </a:defRPr>
            </a:lvl2pPr>
            <a:lvl3pPr>
              <a:defRPr lang="pt-BR" sz="1600">
                <a:solidFill>
                  <a:schemeClr val="tx2"/>
                </a:solidFill>
              </a:defRPr>
            </a:lvl3pPr>
            <a:lvl4pPr>
              <a:defRPr lang="pt-BR" sz="1600">
                <a:solidFill>
                  <a:schemeClr val="tx2"/>
                </a:solidFill>
              </a:defRPr>
            </a:lvl4pPr>
            <a:lvl5pPr>
              <a:defRPr lang="pt-BR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6" name="Espaço Reservado para Texto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pt-BR" sz="2000">
                <a:solidFill>
                  <a:schemeClr val="tx2"/>
                </a:solidFill>
              </a:defRPr>
            </a:lvl1pPr>
            <a:lvl2pPr>
              <a:defRPr lang="pt-BR" sz="1600">
                <a:solidFill>
                  <a:schemeClr val="tx2"/>
                </a:solidFill>
              </a:defRPr>
            </a:lvl2pPr>
            <a:lvl3pPr>
              <a:defRPr lang="pt-BR" sz="1600">
                <a:solidFill>
                  <a:schemeClr val="tx2"/>
                </a:solidFill>
              </a:defRPr>
            </a:lvl3pPr>
            <a:lvl4pPr>
              <a:defRPr lang="pt-BR" sz="1600">
                <a:solidFill>
                  <a:schemeClr val="tx2"/>
                </a:solidFill>
              </a:defRPr>
            </a:lvl4pPr>
            <a:lvl5pPr>
              <a:defRPr lang="pt-BR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8" name="Espaço Reservado para Texto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pt-BR" sz="2000">
                <a:solidFill>
                  <a:schemeClr val="tx2"/>
                </a:solidFill>
              </a:defRPr>
            </a:lvl1pPr>
            <a:lvl2pPr>
              <a:defRPr lang="pt-BR" sz="1600">
                <a:solidFill>
                  <a:schemeClr val="tx2"/>
                </a:solidFill>
              </a:defRPr>
            </a:lvl2pPr>
            <a:lvl3pPr>
              <a:defRPr lang="pt-BR" sz="1600">
                <a:solidFill>
                  <a:schemeClr val="tx2"/>
                </a:solidFill>
              </a:defRPr>
            </a:lvl3pPr>
            <a:lvl4pPr>
              <a:defRPr lang="pt-BR" sz="1600">
                <a:solidFill>
                  <a:schemeClr val="tx2"/>
                </a:solidFill>
              </a:defRPr>
            </a:lvl4pPr>
            <a:lvl5pPr>
              <a:defRPr lang="pt-BR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48" name="Elemento gráfico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Elemento gráfico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64" name="Espaço Reservado para Rodapé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5" name="Espaço Reservado para o Número do Slide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ADICIONAR TÍTULO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pt-B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ADICIONAR 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pt-BR" sz="1600"/>
            </a:lvl1pPr>
            <a:lvl2pPr>
              <a:lnSpc>
                <a:spcPts val="2000"/>
              </a:lnSpc>
              <a:defRPr lang="pt-BR" sz="1600"/>
            </a:lvl2pPr>
            <a:lvl3pPr>
              <a:lnSpc>
                <a:spcPts val="2000"/>
              </a:lnSpc>
              <a:defRPr lang="pt-BR" sz="1600"/>
            </a:lvl3pPr>
            <a:lvl4pPr>
              <a:lnSpc>
                <a:spcPts val="2000"/>
              </a:lnSpc>
              <a:defRPr lang="pt-BR" sz="1600"/>
            </a:lvl4pPr>
            <a:lvl5pPr>
              <a:lnSpc>
                <a:spcPts val="2000"/>
              </a:lnSpc>
              <a:defRPr lang="pt-BR"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pt-B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ADICIONAR SUBTÍTULO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pt-BR" sz="1600"/>
            </a:lvl1pPr>
            <a:lvl2pPr>
              <a:lnSpc>
                <a:spcPts val="2000"/>
              </a:lnSpc>
              <a:defRPr lang="pt-BR" sz="1600"/>
            </a:lvl2pPr>
            <a:lvl3pPr>
              <a:lnSpc>
                <a:spcPts val="2000"/>
              </a:lnSpc>
              <a:defRPr lang="pt-BR" sz="1600"/>
            </a:lvl3pPr>
            <a:lvl4pPr>
              <a:lnSpc>
                <a:spcPts val="2000"/>
              </a:lnSpc>
              <a:defRPr lang="pt-BR" sz="1600"/>
            </a:lvl4pPr>
            <a:lvl5pPr>
              <a:lnSpc>
                <a:spcPts val="2000"/>
              </a:lnSpc>
              <a:defRPr lang="pt-BR"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12" name="Imagem 11" descr="Um padrão distribuído em preto e branco&#10;&#10;Descrição gerada automaticamente com baixa confiança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26" name="Elemento gráfico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31" name="Elemento gráfico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Espaço Reservado para Data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20AA</a:t>
            </a:r>
          </a:p>
        </p:txBody>
      </p:sp>
      <p:sp>
        <p:nvSpPr>
          <p:cNvPr id="33" name="Espaço Reservado para Rodapé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34" name="Espaço Reservado para o Número do Slide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de competiçã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ADICIONAR TÍTULO</a:t>
            </a:r>
            <a:endParaRPr lang="pt-BR" dirty="0"/>
          </a:p>
        </p:txBody>
      </p:sp>
      <p:sp>
        <p:nvSpPr>
          <p:cNvPr id="10" name="Espaço Reservado para Texto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pt-BR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/>
              <a:t>TÍTULO DO QUADRANTE</a:t>
            </a:r>
          </a:p>
        </p:txBody>
      </p:sp>
      <p:sp>
        <p:nvSpPr>
          <p:cNvPr id="12" name="Espaço Reservado para Texto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pt-BR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/>
              <a:t>TÍTULO DO QUADRANTE</a:t>
            </a:r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pt-BR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/>
              <a:t>TÍTULO DO QUADRANTE</a:t>
            </a:r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pt-BR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/>
              <a:t>TÍTULO DO QUADRANTE</a:t>
            </a:r>
          </a:p>
        </p:txBody>
      </p:sp>
      <p:pic>
        <p:nvPicPr>
          <p:cNvPr id="5" name="Elemento gráfico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Data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20AA</a:t>
            </a:r>
          </a:p>
        </p:txBody>
      </p:sp>
      <p:sp>
        <p:nvSpPr>
          <p:cNvPr id="18" name="Espaço Reservado para Rodapé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9" name="Espaço Reservado para o Número do Slide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ção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ADICIONAR O TÍTULO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Elemento gráfico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tângulo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pic>
            <p:nvPicPr>
              <p:cNvPr id="9" name="Elemento gráfico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tângulo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pic>
            <p:nvPicPr>
              <p:cNvPr id="12" name="Elemento gráfico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orma livre: Forma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pt-BR"/>
                  </a:defPPr>
                </a:lstStyle>
                <a:p>
                  <a:pPr algn="ctr" rtl="0"/>
                  <a:endParaRPr lang="pt-BR" dirty="0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pt-BR"/>
                  </a:defPPr>
                </a:lstStyle>
                <a:p>
                  <a:pPr algn="ctr" rtl="0"/>
                  <a:endParaRPr lang="pt-BR" dirty="0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pt-BR"/>
                  </a:defPPr>
                </a:lstStyle>
                <a:p>
                  <a:pPr algn="ctr" rtl="0"/>
                  <a:endParaRPr lang="pt-BR" dirty="0"/>
                </a:p>
              </p:txBody>
            </p:sp>
            <p:sp>
              <p:nvSpPr>
                <p:cNvPr id="88" name="Forma livre: Forma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pt-BR"/>
                  </a:defPPr>
                </a:lstStyle>
                <a:p>
                  <a:pPr algn="ctr" rtl="0"/>
                  <a:endParaRPr lang="pt-BR" dirty="0"/>
                </a:p>
              </p:txBody>
            </p:sp>
            <p:sp>
              <p:nvSpPr>
                <p:cNvPr id="87" name="Forma livre: Forma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pt-BR"/>
                  </a:defPPr>
                </a:lstStyle>
                <a:p>
                  <a:pPr algn="ctr" rtl="0"/>
                  <a:endParaRPr lang="pt-BR" dirty="0"/>
                </a:p>
              </p:txBody>
            </p:sp>
            <p:sp>
              <p:nvSpPr>
                <p:cNvPr id="86" name="Forma livre: Forma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pt-BR"/>
                  </a:defPPr>
                </a:lstStyle>
                <a:p>
                  <a:pPr algn="ctr" rtl="0"/>
                  <a:endParaRPr lang="pt-BR" dirty="0"/>
                </a:p>
              </p:txBody>
            </p:sp>
            <p:sp>
              <p:nvSpPr>
                <p:cNvPr id="85" name="Forma livre: Forma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pt-BR"/>
                  </a:defPPr>
                </a:lstStyle>
                <a:p>
                  <a:pPr algn="ctr" rtl="0"/>
                  <a:endParaRPr lang="pt-BR" dirty="0"/>
                </a:p>
              </p:txBody>
            </p:sp>
            <p:sp>
              <p:nvSpPr>
                <p:cNvPr id="84" name="Forma livre: Forma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pt-BR"/>
                  </a:defPPr>
                </a:lstStyle>
                <a:p>
                  <a:pPr algn="ctr" rtl="0"/>
                  <a:endParaRPr lang="pt-BR" dirty="0"/>
                </a:p>
              </p:txBody>
            </p:sp>
            <p:sp>
              <p:nvSpPr>
                <p:cNvPr id="83" name="Forma livre: Forma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pt-BR"/>
                  </a:defPPr>
                </a:lstStyle>
                <a:p>
                  <a:pPr algn="ctr" rtl="0"/>
                  <a:endParaRPr lang="pt-BR" dirty="0"/>
                </a:p>
              </p:txBody>
            </p:sp>
            <p:sp>
              <p:nvSpPr>
                <p:cNvPr id="82" name="Forma Livre: Forma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pt-BR"/>
                  </a:defPPr>
                </a:lstStyle>
                <a:p>
                  <a:pPr algn="ctr" rtl="0"/>
                  <a:endParaRPr lang="pt-BR" dirty="0"/>
                </a:p>
              </p:txBody>
            </p:sp>
            <p:sp>
              <p:nvSpPr>
                <p:cNvPr id="81" name="Forma livre: Forma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pt-BR"/>
                  </a:defPPr>
                </a:lstStyle>
                <a:p>
                  <a:pPr algn="ctr" rtl="0"/>
                  <a:endParaRPr lang="pt-BR" dirty="0"/>
                </a:p>
              </p:txBody>
            </p:sp>
            <p:sp>
              <p:nvSpPr>
                <p:cNvPr id="80" name="Forma livre: Forma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pt-BR"/>
                  </a:defPPr>
                </a:lstStyle>
                <a:p>
                  <a:pPr algn="ctr" rtl="0"/>
                  <a:endParaRPr lang="pt-BR" dirty="0"/>
                </a:p>
              </p:txBody>
            </p:sp>
            <p:sp>
              <p:nvSpPr>
                <p:cNvPr id="79" name="Forma livre: Forma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pt-BR"/>
                  </a:defPPr>
                </a:lstStyle>
                <a:p>
                  <a:pPr algn="ctr" rtl="0"/>
                  <a:endParaRPr lang="pt-BR" dirty="0"/>
                </a:p>
              </p:txBody>
            </p:sp>
            <p:sp>
              <p:nvSpPr>
                <p:cNvPr id="78" name="Forma livre: Forma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pt-BR"/>
                  </a:defPPr>
                </a:lstStyle>
                <a:p>
                  <a:pPr algn="ctr" rtl="0"/>
                  <a:endParaRPr lang="pt-BR" dirty="0"/>
                </a:p>
              </p:txBody>
            </p:sp>
            <p:sp>
              <p:nvSpPr>
                <p:cNvPr id="77" name="Forma livre: Forma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pt-BR"/>
                  </a:defPPr>
                </a:lstStyle>
                <a:p>
                  <a:pPr algn="ctr" rtl="0"/>
                  <a:endParaRPr lang="pt-BR" dirty="0"/>
                </a:p>
              </p:txBody>
            </p:sp>
            <p:sp>
              <p:nvSpPr>
                <p:cNvPr id="76" name="Forma livre: Forma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pt-BR"/>
                  </a:defPPr>
                </a:lstStyle>
                <a:p>
                  <a:pPr algn="ctr" rtl="0"/>
                  <a:endParaRPr lang="pt-BR" dirty="0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pt-BR"/>
                  </a:defPPr>
                </a:lstStyle>
                <a:p>
                  <a:pPr algn="ctr" rtl="0"/>
                  <a:endParaRPr lang="pt-BR" dirty="0"/>
                </a:p>
              </p:txBody>
            </p:sp>
          </p:grpSp>
          <p:sp>
            <p:nvSpPr>
              <p:cNvPr id="101" name="Forma livre: Forma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33" name="Forma livre: Forma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53" name="Forma livre: Forma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52" name="Forma Livre: Forma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51" name="Forma Livre: Forma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50" name="Forma livre: Forma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49" name="Forma livre: Forma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48" name="Forma livre: Forma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47" name="Forma Livre: Forma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46" name="Forma Livre: Forma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45" name="Forma livre: Forma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44" name="Forma livre: Forma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43" name="Forma livre: Forma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42" name="Forma Livre: Forma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39" name="Forma livre: Forma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38" name="Forma livre: Forma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63" name="Forma livre: Forma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84" name="Forma livre: Forma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83" name="Forma livre: Forma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82" name="Forma livre: Forma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81" name="Forma livre: Forma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80" name="Forma livre: Forma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79" name="Forma livre: Forma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78" name="Forma livre: Forma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77" name="Forma livre: Forma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76" name="Forma livre: Forma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75" name="Forma livre: Forma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74" name="Forma livre: Forma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73" name="Forma livre: Forma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72" name="Forma livre: Forma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71" name="Forma livre: Forma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70" name="Forma livre: Forma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69" name="Forma livre: Forma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68" name="Forma livre: Forma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67" name="Forma livre: Forma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sp>
        <p:nvSpPr>
          <p:cNvPr id="94" name="Espaço Reservado para Texto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pt-BR" sz="1800">
                <a:solidFill>
                  <a:schemeClr val="tx1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2" name="Espaço Reservado para Texto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pt-B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ADICIONAR SUBTÍTULO</a:t>
            </a:r>
          </a:p>
        </p:txBody>
      </p:sp>
      <p:sp>
        <p:nvSpPr>
          <p:cNvPr id="71" name="Espaço Reservado para Texto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pt-BR" sz="1400">
                <a:solidFill>
                  <a:schemeClr val="tx1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5" name="Espaço Reservado para Texto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pt-B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ADICIONAR SUBTÍTULO</a:t>
            </a:r>
          </a:p>
        </p:txBody>
      </p:sp>
      <p:sp>
        <p:nvSpPr>
          <p:cNvPr id="74" name="Espaço Reservado para Texto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pt-BR" sz="1400">
                <a:solidFill>
                  <a:schemeClr val="tx1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93" name="Espaço Reservado para Texto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pt-B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ADICIONAR SUBTÍTULO</a:t>
            </a:r>
          </a:p>
        </p:txBody>
      </p:sp>
      <p:sp>
        <p:nvSpPr>
          <p:cNvPr id="92" name="Espaço Reservado para Texto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pt-BR" sz="1400">
                <a:solidFill>
                  <a:schemeClr val="tx1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09" name="Espaço Reservado para Data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20AA</a:t>
            </a:r>
          </a:p>
        </p:txBody>
      </p:sp>
      <p:sp>
        <p:nvSpPr>
          <p:cNvPr id="210" name="Espaço Reservado para Rodapé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11" name="Espaço Reservado para o Número do Slide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com o Sub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ADICIONAR O TÍTULO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 rtlCol="0">
            <a:noAutofit/>
          </a:bodyPr>
          <a:lstStyle>
            <a:lvl1pPr marL="0" indent="0">
              <a:buNone/>
              <a:defRPr lang="pt-BR" sz="1800"/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pt-B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ADICIONAR 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pt-BR" sz="1600"/>
            </a:lvl1pPr>
            <a:lvl2pPr>
              <a:lnSpc>
                <a:spcPts val="2000"/>
              </a:lnSpc>
              <a:defRPr lang="pt-BR" sz="1600"/>
            </a:lvl2pPr>
            <a:lvl3pPr>
              <a:lnSpc>
                <a:spcPts val="2000"/>
              </a:lnSpc>
              <a:defRPr lang="pt-BR" sz="1600"/>
            </a:lvl3pPr>
            <a:lvl4pPr>
              <a:lnSpc>
                <a:spcPts val="2000"/>
              </a:lnSpc>
              <a:defRPr lang="pt-BR" sz="1600"/>
            </a:lvl4pPr>
            <a:lvl5pPr>
              <a:lnSpc>
                <a:spcPts val="2000"/>
              </a:lnSpc>
              <a:defRPr lang="pt-BR"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pt-B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ADICIONAR SUBTÍTULO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pt-BR" sz="1600"/>
            </a:lvl1pPr>
            <a:lvl2pPr>
              <a:lnSpc>
                <a:spcPts val="2000"/>
              </a:lnSpc>
              <a:defRPr lang="pt-BR" sz="1600"/>
            </a:lvl2pPr>
            <a:lvl3pPr>
              <a:lnSpc>
                <a:spcPts val="2000"/>
              </a:lnSpc>
              <a:defRPr lang="pt-BR" sz="1600"/>
            </a:lvl3pPr>
            <a:lvl4pPr>
              <a:lnSpc>
                <a:spcPts val="2000"/>
              </a:lnSpc>
              <a:defRPr lang="pt-BR" sz="1600"/>
            </a:lvl4pPr>
            <a:lvl5pPr>
              <a:lnSpc>
                <a:spcPts val="2000"/>
              </a:lnSpc>
              <a:defRPr lang="pt-BR"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12" name="Imagem 11" descr="Um padrão distribuído em preto e branco&#10;&#10;Descrição gerada automaticamente com baixa confiança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26" name="Elemento gráfico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31" name="Elemento gráfico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Espaço Reservado para Data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20AA</a:t>
            </a:r>
          </a:p>
        </p:txBody>
      </p:sp>
      <p:sp>
        <p:nvSpPr>
          <p:cNvPr id="33" name="Espaço Reservado para Rodapé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34" name="Espaço Reservado para o Número do Slide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  <a:endParaRPr lang="pt-BR" dirty="0"/>
          </a:p>
        </p:txBody>
      </p:sp>
      <p:sp>
        <p:nvSpPr>
          <p:cNvPr id="35" name="Espaço Reservado para Texto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pt-BR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/>
              <a:t>Título do item</a:t>
            </a:r>
            <a:endParaRPr lang="pt-BR" dirty="0"/>
          </a:p>
        </p:txBody>
      </p:sp>
      <p:sp>
        <p:nvSpPr>
          <p:cNvPr id="36" name="Espaço Reservado para Texto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pt-BR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/>
              <a:t>Mês, Ano</a:t>
            </a:r>
            <a:endParaRPr lang="pt-BR" dirty="0"/>
          </a:p>
        </p:txBody>
      </p:sp>
      <p:sp>
        <p:nvSpPr>
          <p:cNvPr id="59" name="Espaço Reservado para Texto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pt-BR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/>
              <a:t>Título do item</a:t>
            </a:r>
            <a:endParaRPr lang="pt-BR" dirty="0"/>
          </a:p>
        </p:txBody>
      </p:sp>
      <p:sp>
        <p:nvSpPr>
          <p:cNvPr id="60" name="Espaço Reservado para Texto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pt-BR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/>
              <a:t>Mês, Ano</a:t>
            </a:r>
            <a:endParaRPr lang="pt-BR" dirty="0"/>
          </a:p>
        </p:txBody>
      </p:sp>
      <p:sp>
        <p:nvSpPr>
          <p:cNvPr id="61" name="Espaço Reservado para Texto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pt-BR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/>
              <a:t>Título do item</a:t>
            </a:r>
            <a:endParaRPr lang="pt-BR" dirty="0"/>
          </a:p>
        </p:txBody>
      </p:sp>
      <p:sp>
        <p:nvSpPr>
          <p:cNvPr id="62" name="Espaço Reservado para Texto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pt-BR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/>
              <a:t>Mês, Ano</a:t>
            </a:r>
            <a:endParaRPr lang="pt-BR" dirty="0"/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lang="pt-BR"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Ano</a:t>
            </a:r>
            <a:endParaRPr lang="pt-BR" dirty="0"/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pt-BR" dirty="0"/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pt-BR" dirty="0"/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pt-BR" dirty="0"/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pt-BR" dirty="0"/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pt-BR" dirty="0"/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pt-BR" dirty="0"/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pt-BR" dirty="0"/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pt-BR" dirty="0"/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pt-BR" dirty="0"/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pt-BR" dirty="0"/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pt-BR" dirty="0"/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lang="pt-BR"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Ano</a:t>
            </a:r>
            <a:endParaRPr lang="pt-BR" dirty="0"/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pt-BR" dirty="0"/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pt-BR" dirty="0"/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pt-BR" dirty="0"/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pt-BR" dirty="0"/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pt-BR" dirty="0"/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pt-BR" dirty="0"/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pt-BR" dirty="0"/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pt-BR" dirty="0"/>
          </a:p>
        </p:txBody>
      </p:sp>
      <p:sp>
        <p:nvSpPr>
          <p:cNvPr id="32" name="Espaço Reservado para Texto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pt-BR" dirty="0"/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pt-BR" dirty="0"/>
          </a:p>
        </p:txBody>
      </p:sp>
      <p:sp>
        <p:nvSpPr>
          <p:cNvPr id="33" name="Espaço Reservado para Texto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pt-BR" dirty="0"/>
          </a:p>
        </p:txBody>
      </p:sp>
      <p:sp>
        <p:nvSpPr>
          <p:cNvPr id="34" name="Espaço Reservado para Texto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pt-BR" dirty="0"/>
          </a:p>
        </p:txBody>
      </p:sp>
      <p:sp>
        <p:nvSpPr>
          <p:cNvPr id="37" name="Seta: Direita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Elemento gráfico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spaço Reservado para Texto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pt-BR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/>
              <a:t>Título do item</a:t>
            </a:r>
            <a:endParaRPr lang="pt-BR" dirty="0"/>
          </a:p>
        </p:txBody>
      </p:sp>
      <p:sp>
        <p:nvSpPr>
          <p:cNvPr id="64" name="Espaço Reservado para Texto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pt-BR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/>
              <a:t>Mês, Ano</a:t>
            </a:r>
            <a:endParaRPr lang="pt-BR" dirty="0"/>
          </a:p>
        </p:txBody>
      </p:sp>
      <p:sp>
        <p:nvSpPr>
          <p:cNvPr id="65" name="Espaço Reservado para Texto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pt-BR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/>
              <a:t>Título do item</a:t>
            </a:r>
            <a:endParaRPr lang="pt-BR" dirty="0"/>
          </a:p>
        </p:txBody>
      </p:sp>
      <p:sp>
        <p:nvSpPr>
          <p:cNvPr id="66" name="Espaço Reservado para Texto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pt-BR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/>
              <a:t>Mês, Ano</a:t>
            </a:r>
            <a:endParaRPr lang="pt-BR" dirty="0"/>
          </a:p>
        </p:txBody>
      </p:sp>
      <p:sp>
        <p:nvSpPr>
          <p:cNvPr id="67" name="Espaço Reservado para Texto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pt-BR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/>
              <a:t>Título do item</a:t>
            </a:r>
            <a:endParaRPr lang="pt-BR" dirty="0"/>
          </a:p>
        </p:txBody>
      </p:sp>
      <p:sp>
        <p:nvSpPr>
          <p:cNvPr id="68" name="Espaço Reservado para Texto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pt-BR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/>
              <a:t>Mês, Ano</a:t>
            </a:r>
            <a:endParaRPr lang="pt-BR" dirty="0"/>
          </a:p>
        </p:txBody>
      </p:sp>
      <p:sp>
        <p:nvSpPr>
          <p:cNvPr id="40" name="Espaço Reservado para Data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tx2"/>
                </a:solidFill>
              </a:defRPr>
            </a:lvl1pPr>
          </a:lstStyle>
          <a:p>
            <a:pPr rtl="0"/>
            <a:r>
              <a:rPr lang="pt-BR" dirty="0"/>
              <a:t>20AA</a:t>
            </a:r>
          </a:p>
        </p:txBody>
      </p:sp>
      <p:sp>
        <p:nvSpPr>
          <p:cNvPr id="41" name="Espaço Reservado para Rodapé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42" name="Espaço Reservado para o Número do Slide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ADICIONAR O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 rtlCol="0">
            <a:normAutofit/>
          </a:bodyPr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600"/>
            </a:lvl2pPr>
            <a:lvl3pPr marL="914400" indent="0">
              <a:buNone/>
              <a:defRPr lang="pt-BR" sz="1600"/>
            </a:lvl3pPr>
            <a:lvl4pPr marL="1371600" indent="0">
              <a:buNone/>
              <a:defRPr lang="pt-BR" sz="1600"/>
            </a:lvl4pPr>
            <a:lvl5pPr marL="1828800" indent="0">
              <a:buNone/>
              <a:defRPr lang="pt-BR"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Retângulo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20AA</a:t>
            </a:r>
          </a:p>
        </p:txBody>
      </p:sp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3" name="Espaço Reservado para o Número do Slide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- 4 ou ma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O TÍTULO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pt-BR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pt-BR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13" name="Espaço Reservado para Imagem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pt-BR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pt-BR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19" name="Espaço Reservado para Imagem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pt-BR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pt-BR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16" name="Espaço Reservado para Imagem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pt-BR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pt-BR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Título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Espaço Reservado para Data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tx2"/>
                </a:solidFill>
              </a:defRPr>
            </a:lvl1pPr>
          </a:lstStyle>
          <a:p>
            <a:pPr rtl="0"/>
            <a:r>
              <a:rPr lang="pt-BR" dirty="0"/>
              <a:t>20AA</a:t>
            </a:r>
          </a:p>
        </p:txBody>
      </p:sp>
      <p:sp>
        <p:nvSpPr>
          <p:cNvPr id="33" name="Espaço Reservado para Rodapé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46" name="Espaço Reservado para o Número do Slide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- 8 ou ma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O TÍTULO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pt-BR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pt-BR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13" name="Espaço Reservado para Imagem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pt-BR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pt-BR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19" name="Espaço Reservado para Imagem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pt-BR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pt-BR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16" name="Espaço Reservado para Imagem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pt-BR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pt-BR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34" name="Espaço Reservado para Imagem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5" name="Espaço Reservado para Texto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pt-BR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36" name="Espaço Reservado para Texto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pt-BR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37" name="Espaço Reservado para Imagem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8" name="Espaço Reservado para Texto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pt-BR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39" name="Espaço Reservado para Texto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pt-BR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43" name="Espaço Reservado para Imagem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4" name="Espaço Reservado para Texto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pt-BR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45" name="Espaço Reservado para Texto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pt-BR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40" name="Espaço Reservado para Imagem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1" name="Espaço Reservado para Texto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pt-BR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42" name="Espaço Reservado para Texto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pt-BR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pt-BR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Título</a:t>
            </a:r>
          </a:p>
        </p:txBody>
      </p:sp>
      <p:pic>
        <p:nvPicPr>
          <p:cNvPr id="49" name="Elemento gráfico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Espaço Reservado para Data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tx2"/>
                </a:solidFill>
              </a:defRPr>
            </a:lvl1pPr>
          </a:lstStyle>
          <a:p>
            <a:pPr rtl="0"/>
            <a:r>
              <a:rPr lang="pt-BR" dirty="0"/>
              <a:t>20AA</a:t>
            </a:r>
          </a:p>
        </p:txBody>
      </p:sp>
      <p:sp>
        <p:nvSpPr>
          <p:cNvPr id="51" name="Espaço Reservado para Rodapé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2" name="Espaço Reservado para o Número do Slide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men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O TÍTULO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14" name="Imagem 13" descr="Um padrão distribuído em preto e branco&#10;&#10;Descrição gerada automaticamente com baixa confiança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22" name="Elemento gráfico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 rtlCol="0">
            <a:noAutofit/>
          </a:bodyPr>
          <a:lstStyle>
            <a:lvl1pPr marL="0" indent="0">
              <a:buNone/>
              <a:defRPr lang="pt-BR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800">
                <a:solidFill>
                  <a:schemeClr val="bg1"/>
                </a:solidFill>
              </a:defRPr>
            </a:lvl2pPr>
            <a:lvl3pPr marL="914400" indent="0">
              <a:buNone/>
              <a:defRPr lang="pt-BR" sz="1600">
                <a:solidFill>
                  <a:schemeClr val="bg1"/>
                </a:solidFill>
              </a:defRPr>
            </a:lvl3pPr>
            <a:lvl4pPr marL="1371600" indent="0">
              <a:buNone/>
              <a:defRPr lang="pt-BR" sz="1400">
                <a:solidFill>
                  <a:schemeClr val="bg1"/>
                </a:solidFill>
              </a:defRPr>
            </a:lvl4pPr>
            <a:lvl5pPr marL="1828800" indent="0">
              <a:buNone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Texto</a:t>
            </a:r>
          </a:p>
        </p:txBody>
      </p:sp>
      <p:sp>
        <p:nvSpPr>
          <p:cNvPr id="61" name="Espaço Reservado para Texto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 rtlCol="0">
            <a:noAutofit/>
          </a:bodyPr>
          <a:lstStyle>
            <a:lvl1pPr marL="0" indent="0">
              <a:buNone/>
              <a:defRPr lang="pt-BR"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800">
                <a:solidFill>
                  <a:schemeClr val="bg1"/>
                </a:solidFill>
              </a:defRPr>
            </a:lvl2pPr>
            <a:lvl3pPr marL="914400" indent="0">
              <a:buNone/>
              <a:defRPr lang="pt-BR" sz="1600">
                <a:solidFill>
                  <a:schemeClr val="bg1"/>
                </a:solidFill>
              </a:defRPr>
            </a:lvl3pPr>
            <a:lvl4pPr marL="1371600" indent="0">
              <a:buNone/>
              <a:defRPr lang="pt-BR" sz="1400">
                <a:solidFill>
                  <a:schemeClr val="bg1"/>
                </a:solidFill>
              </a:defRPr>
            </a:lvl4pPr>
            <a:lvl5pPr marL="1828800" indent="0">
              <a:buNone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Texto</a:t>
            </a:r>
          </a:p>
        </p:txBody>
      </p:sp>
      <p:sp>
        <p:nvSpPr>
          <p:cNvPr id="65" name="Espaço Reservado para Texto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 rtlCol="0">
            <a:noAutofit/>
          </a:bodyPr>
          <a:lstStyle>
            <a:lvl1pPr marL="0" indent="0" algn="r">
              <a:buNone/>
              <a:defRPr lang="pt-BR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800">
                <a:solidFill>
                  <a:schemeClr val="bg1"/>
                </a:solidFill>
              </a:defRPr>
            </a:lvl2pPr>
            <a:lvl3pPr marL="914400" indent="0">
              <a:buNone/>
              <a:defRPr lang="pt-BR" sz="1600">
                <a:solidFill>
                  <a:schemeClr val="bg1"/>
                </a:solidFill>
              </a:defRPr>
            </a:lvl3pPr>
            <a:lvl4pPr marL="1371600" indent="0">
              <a:buNone/>
              <a:defRPr lang="pt-BR" sz="1400">
                <a:solidFill>
                  <a:schemeClr val="bg1"/>
                </a:solidFill>
              </a:defRPr>
            </a:lvl4pPr>
            <a:lvl5pPr marL="1828800" indent="0">
              <a:buNone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Texto</a:t>
            </a:r>
          </a:p>
        </p:txBody>
      </p:sp>
      <p:sp>
        <p:nvSpPr>
          <p:cNvPr id="58" name="Espaço Reservado para Texto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 rtlCol="0">
            <a:noAutofit/>
          </a:bodyPr>
          <a:lstStyle>
            <a:lvl1pPr marL="0" indent="0">
              <a:buNone/>
              <a:defRPr lang="pt-BR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800">
                <a:solidFill>
                  <a:schemeClr val="bg1"/>
                </a:solidFill>
              </a:defRPr>
            </a:lvl2pPr>
            <a:lvl3pPr marL="914400" indent="0">
              <a:buNone/>
              <a:defRPr lang="pt-BR" sz="1600">
                <a:solidFill>
                  <a:schemeClr val="bg1"/>
                </a:solidFill>
              </a:defRPr>
            </a:lvl3pPr>
            <a:lvl4pPr marL="1371600" indent="0">
              <a:buNone/>
              <a:defRPr lang="pt-BR" sz="1400">
                <a:solidFill>
                  <a:schemeClr val="bg1"/>
                </a:solidFill>
              </a:defRPr>
            </a:lvl4pPr>
            <a:lvl5pPr marL="1828800" indent="0">
              <a:buNone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Texto</a:t>
            </a:r>
          </a:p>
        </p:txBody>
      </p:sp>
      <p:sp>
        <p:nvSpPr>
          <p:cNvPr id="62" name="Espaço Reservado para Texto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 rtlCol="0">
            <a:noAutofit/>
          </a:bodyPr>
          <a:lstStyle>
            <a:lvl1pPr marL="0" indent="0">
              <a:buNone/>
              <a:defRPr lang="pt-BR"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800">
                <a:solidFill>
                  <a:schemeClr val="bg1"/>
                </a:solidFill>
              </a:defRPr>
            </a:lvl2pPr>
            <a:lvl3pPr marL="914400" indent="0">
              <a:buNone/>
              <a:defRPr lang="pt-BR" sz="1600">
                <a:solidFill>
                  <a:schemeClr val="bg1"/>
                </a:solidFill>
              </a:defRPr>
            </a:lvl3pPr>
            <a:lvl4pPr marL="1371600" indent="0">
              <a:buNone/>
              <a:defRPr lang="pt-BR" sz="1400">
                <a:solidFill>
                  <a:schemeClr val="bg1"/>
                </a:solidFill>
              </a:defRPr>
            </a:lvl4pPr>
            <a:lvl5pPr marL="1828800" indent="0">
              <a:buNone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Texto</a:t>
            </a:r>
          </a:p>
        </p:txBody>
      </p:sp>
      <p:sp>
        <p:nvSpPr>
          <p:cNvPr id="66" name="Espaço Reservado para Texto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 rtlCol="0">
            <a:noAutofit/>
          </a:bodyPr>
          <a:lstStyle>
            <a:lvl1pPr marL="0" indent="0">
              <a:buNone/>
              <a:defRPr lang="pt-BR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800">
                <a:solidFill>
                  <a:schemeClr val="bg1"/>
                </a:solidFill>
              </a:defRPr>
            </a:lvl2pPr>
            <a:lvl3pPr marL="914400" indent="0">
              <a:buNone/>
              <a:defRPr lang="pt-BR" sz="1600">
                <a:solidFill>
                  <a:schemeClr val="bg1"/>
                </a:solidFill>
              </a:defRPr>
            </a:lvl3pPr>
            <a:lvl4pPr marL="1371600" indent="0">
              <a:buNone/>
              <a:defRPr lang="pt-BR" sz="1400">
                <a:solidFill>
                  <a:schemeClr val="bg1"/>
                </a:solidFill>
              </a:defRPr>
            </a:lvl4pPr>
            <a:lvl5pPr marL="1828800" indent="0">
              <a:buNone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Texto</a:t>
            </a:r>
          </a:p>
        </p:txBody>
      </p:sp>
      <p:sp>
        <p:nvSpPr>
          <p:cNvPr id="59" name="Espaço Reservado para Texto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 rtlCol="0">
            <a:noAutofit/>
          </a:bodyPr>
          <a:lstStyle>
            <a:lvl1pPr marL="0" indent="0">
              <a:buNone/>
              <a:defRPr lang="pt-BR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800">
                <a:solidFill>
                  <a:schemeClr val="bg1"/>
                </a:solidFill>
              </a:defRPr>
            </a:lvl2pPr>
            <a:lvl3pPr marL="914400" indent="0">
              <a:buNone/>
              <a:defRPr lang="pt-BR" sz="1600">
                <a:solidFill>
                  <a:schemeClr val="bg1"/>
                </a:solidFill>
              </a:defRPr>
            </a:lvl3pPr>
            <a:lvl4pPr marL="1371600" indent="0">
              <a:buNone/>
              <a:defRPr lang="pt-BR" sz="1400">
                <a:solidFill>
                  <a:schemeClr val="bg1"/>
                </a:solidFill>
              </a:defRPr>
            </a:lvl4pPr>
            <a:lvl5pPr marL="1828800" indent="0">
              <a:buNone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Texto</a:t>
            </a:r>
          </a:p>
        </p:txBody>
      </p:sp>
      <p:sp>
        <p:nvSpPr>
          <p:cNvPr id="63" name="Espaço Reservado para Texto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 rtlCol="0">
            <a:noAutofit/>
          </a:bodyPr>
          <a:lstStyle>
            <a:lvl1pPr marL="0" indent="0" algn="r">
              <a:buNone/>
              <a:defRPr lang="pt-BR"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800">
                <a:solidFill>
                  <a:schemeClr val="bg1"/>
                </a:solidFill>
              </a:defRPr>
            </a:lvl2pPr>
            <a:lvl3pPr marL="914400" indent="0">
              <a:buNone/>
              <a:defRPr lang="pt-BR" sz="1600">
                <a:solidFill>
                  <a:schemeClr val="bg1"/>
                </a:solidFill>
              </a:defRPr>
            </a:lvl3pPr>
            <a:lvl4pPr marL="1371600" indent="0">
              <a:buNone/>
              <a:defRPr lang="pt-BR" sz="1400">
                <a:solidFill>
                  <a:schemeClr val="bg1"/>
                </a:solidFill>
              </a:defRPr>
            </a:lvl4pPr>
            <a:lvl5pPr marL="1828800" indent="0">
              <a:buNone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Texto</a:t>
            </a:r>
          </a:p>
        </p:txBody>
      </p:sp>
      <p:sp>
        <p:nvSpPr>
          <p:cNvPr id="67" name="Espaço Reservado para Texto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 rtlCol="0">
            <a:noAutofit/>
          </a:bodyPr>
          <a:lstStyle>
            <a:lvl1pPr marL="0" indent="0" algn="r">
              <a:buNone/>
              <a:defRPr lang="pt-BR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800">
                <a:solidFill>
                  <a:schemeClr val="bg1"/>
                </a:solidFill>
              </a:defRPr>
            </a:lvl2pPr>
            <a:lvl3pPr marL="914400" indent="0">
              <a:buNone/>
              <a:defRPr lang="pt-BR" sz="1600">
                <a:solidFill>
                  <a:schemeClr val="bg1"/>
                </a:solidFill>
              </a:defRPr>
            </a:lvl3pPr>
            <a:lvl4pPr marL="1371600" indent="0">
              <a:buNone/>
              <a:defRPr lang="pt-BR" sz="1400">
                <a:solidFill>
                  <a:schemeClr val="bg1"/>
                </a:solidFill>
              </a:defRPr>
            </a:lvl4pPr>
            <a:lvl5pPr marL="1828800" indent="0">
              <a:buNone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Texto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  <a:lvl2pPr>
              <a:defRPr lang="pt-BR">
                <a:solidFill>
                  <a:schemeClr val="bg1"/>
                </a:solidFill>
              </a:defRPr>
            </a:lvl2pPr>
            <a:lvl3pPr>
              <a:defRPr lang="pt-BR">
                <a:solidFill>
                  <a:schemeClr val="bg1"/>
                </a:solidFill>
              </a:defRPr>
            </a:lvl3pPr>
            <a:lvl4pPr>
              <a:defRPr lang="pt-BR">
                <a:solidFill>
                  <a:schemeClr val="bg1"/>
                </a:solidFill>
              </a:defRPr>
            </a:lvl4pPr>
            <a:lvl5pPr>
              <a:defRPr lang="pt-BR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0" name="Espaço Reservado para Texto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 rtlCol="0">
            <a:noAutofit/>
          </a:bodyPr>
          <a:lstStyle>
            <a:lvl1pPr marL="0" indent="0">
              <a:buNone/>
              <a:defRPr lang="pt-BR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800">
                <a:solidFill>
                  <a:schemeClr val="bg1"/>
                </a:solidFill>
              </a:defRPr>
            </a:lvl2pPr>
            <a:lvl3pPr marL="914400" indent="0">
              <a:buNone/>
              <a:defRPr lang="pt-BR" sz="1600">
                <a:solidFill>
                  <a:schemeClr val="bg1"/>
                </a:solidFill>
              </a:defRPr>
            </a:lvl3pPr>
            <a:lvl4pPr marL="1371600" indent="0">
              <a:buNone/>
              <a:defRPr lang="pt-BR" sz="1400">
                <a:solidFill>
                  <a:schemeClr val="bg1"/>
                </a:solidFill>
              </a:defRPr>
            </a:lvl4pPr>
            <a:lvl5pPr marL="1828800" indent="0">
              <a:buNone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Texto</a:t>
            </a:r>
          </a:p>
        </p:txBody>
      </p:sp>
      <p:sp>
        <p:nvSpPr>
          <p:cNvPr id="64" name="Espaço Reservado para Texto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 rtlCol="0">
            <a:noAutofit/>
          </a:bodyPr>
          <a:lstStyle>
            <a:lvl1pPr marL="0" indent="0">
              <a:buNone/>
              <a:defRPr lang="pt-BR"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800">
                <a:solidFill>
                  <a:schemeClr val="bg1"/>
                </a:solidFill>
              </a:defRPr>
            </a:lvl2pPr>
            <a:lvl3pPr marL="914400" indent="0">
              <a:buNone/>
              <a:defRPr lang="pt-BR" sz="1600">
                <a:solidFill>
                  <a:schemeClr val="bg1"/>
                </a:solidFill>
              </a:defRPr>
            </a:lvl3pPr>
            <a:lvl4pPr marL="1371600" indent="0">
              <a:buNone/>
              <a:defRPr lang="pt-BR" sz="1400">
                <a:solidFill>
                  <a:schemeClr val="bg1"/>
                </a:solidFill>
              </a:defRPr>
            </a:lvl4pPr>
            <a:lvl5pPr marL="1828800" indent="0">
              <a:buNone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Texto</a:t>
            </a:r>
          </a:p>
        </p:txBody>
      </p:sp>
      <p:sp>
        <p:nvSpPr>
          <p:cNvPr id="68" name="Espaço Reservado para Texto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 rtlCol="0">
            <a:noAutofit/>
          </a:bodyPr>
          <a:lstStyle>
            <a:lvl1pPr marL="0" indent="0">
              <a:buNone/>
              <a:defRPr lang="pt-BR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pt-BR" sz="1800">
                <a:solidFill>
                  <a:schemeClr val="bg1"/>
                </a:solidFill>
              </a:defRPr>
            </a:lvl2pPr>
            <a:lvl3pPr marL="914400" indent="0">
              <a:buNone/>
              <a:defRPr lang="pt-BR" sz="1600">
                <a:solidFill>
                  <a:schemeClr val="bg1"/>
                </a:solidFill>
              </a:defRPr>
            </a:lvl3pPr>
            <a:lvl4pPr marL="1371600" indent="0">
              <a:buNone/>
              <a:defRPr lang="pt-BR" sz="1400">
                <a:solidFill>
                  <a:schemeClr val="bg1"/>
                </a:solidFill>
              </a:defRPr>
            </a:lvl4pPr>
            <a:lvl5pPr marL="1828800" indent="0">
              <a:buNone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Texto</a:t>
            </a:r>
          </a:p>
        </p:txBody>
      </p:sp>
      <p:sp>
        <p:nvSpPr>
          <p:cNvPr id="15" name="Espaço Reservado para Data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tx2"/>
                </a:solidFill>
              </a:defRPr>
            </a:lvl1pPr>
          </a:lstStyle>
          <a:p>
            <a:pPr rtl="0"/>
            <a:r>
              <a:rPr lang="pt-BR" dirty="0"/>
              <a:t>20AA</a:t>
            </a:r>
          </a:p>
        </p:txBody>
      </p:sp>
      <p:sp>
        <p:nvSpPr>
          <p:cNvPr id="16" name="Espaço Reservado para Rodapé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7" name="Espaço Reservado para o Número do Slide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à direit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tângulo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ADICIONAR O TÍTULO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 rtlCol="0"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lang="pt-BR" sz="1800" baseline="0"/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20" name="Imagem 19" descr="Um padrão distribuído em preto e branco&#10;&#10;Descrição gerada automaticamente com baixa confiança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Elemento gráfico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14" name="Elemento gráfico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upo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upo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upo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upo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upo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upo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</a:lstStyle>
                          <a:p>
                            <a:pPr algn="ctr" rtl="0"/>
                            <a:r>
                              <a:rPr lang="pt-BR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</a:lstStyle>
                          <a:p>
                            <a:pPr algn="ctr" rtl="0"/>
                            <a:r>
                              <a:rPr lang="pt-B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</a:lstStyle>
                        <a:p>
                          <a:pPr algn="ctr" rtl="0"/>
                          <a:r>
                            <a:rPr lang="pt-B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</a:lstStyle>
                      <a:p>
                        <a:pPr algn="ctr" rtl="0"/>
                        <a:r>
                          <a:rPr lang="pt-BR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</a:lstStyle>
                  <a:p>
                    <a:pPr algn="ctr" rtl="0"/>
                    <a:r>
                      <a:rPr lang="pt-BR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r>
                <a:rPr lang="pt-BR"/>
                <a:t> </a:t>
              </a:r>
            </a:p>
          </p:txBody>
        </p:sp>
      </p:grpSp>
      <p:sp>
        <p:nvSpPr>
          <p:cNvPr id="75" name="Retângulo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12" name="Espaço Reservado para Data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20AA</a:t>
            </a:r>
          </a:p>
        </p:txBody>
      </p:sp>
      <p:sp>
        <p:nvSpPr>
          <p:cNvPr id="113" name="Espaço Reservado para Rodapé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14" name="Espaço Reservado para o Número do Slide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ADICIONAR O TÍTULO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 rtlCol="0"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lang="pt-BR" sz="1800"/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pic>
        <p:nvPicPr>
          <p:cNvPr id="26" name="Elemento gráfico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tângulo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tângulo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12" name="Elemento gráfico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upo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orma livre: Forma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101" name="Forma livre: Forma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33" name="Forma livre: Forma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55" name="Forma livre: Forma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54" name="Forma livre: Forma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53" name="Forma livre: Forma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52" name="Forma livre: Forma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51" name="Forma Livre: Forma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50" name="Forma livre: Forma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49" name="Forma livre: Forma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48" name="Forma livre: Forma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47" name="Forma Livre: Forma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46" name="Forma Livre: Forma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45" name="Forma livre: Forma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44" name="Forma livre: Forma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43" name="Forma livre: Forma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42" name="Forma Livre: Forma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41" name="Forma Livre: Forma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40" name="Forma livre: Forma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39" name="Forma livre: Forma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38" name="Forma livre: Forma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37" name="Forma Livre: Forma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63" name="Forma livre: Forma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84" name="Forma livre: Forma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83" name="Forma livre: Forma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82" name="Forma livre: Forma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81" name="Forma livre: Forma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80" name="Forma livre: Forma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79" name="Forma livre: Forma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78" name="Forma livre: Forma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77" name="Forma livre: Forma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76" name="Forma livre: Forma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75" name="Forma livre: Forma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74" name="Forma livre: Forma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73" name="Forma livre: Forma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72" name="Forma livre: Forma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71" name="Forma livre: Forma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70" name="Forma livre: Forma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69" name="Forma livre: Forma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68" name="Forma livre: Forma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67" name="Forma livre: Forma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09" name="Espaço Reservado para Data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20AA</a:t>
            </a:r>
          </a:p>
        </p:txBody>
      </p:sp>
      <p:sp>
        <p:nvSpPr>
          <p:cNvPr id="210" name="Espaço Reservado para Rodapé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11" name="Espaço Reservado para o Número do Slide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a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ADICIONAR O TÍTULO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Elemento gráfico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tângulo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9" name="Elemento gráfico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tângulo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12" name="Elemento gráfico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orma livre: Forma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90" name="Forma livre: Forma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89" name="Forma livre: Forma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88" name="Forma livre: Forma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87" name="Forma livre: Forma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86" name="Forma livre: Forma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84" name="Forma livre: Forma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83" name="Forma livre: Forma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82" name="Forma Livre: Forma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81" name="Forma livre: Forma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80" name="Forma livre: Forma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79" name="Forma livre: Forma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78" name="Forma livre: Forma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77" name="Forma livre: Forma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76" name="Forma livre: Forma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73" name="Forma livre: Forma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  <p:sp>
          <p:nvSpPr>
            <p:cNvPr id="101" name="Forma livre: Forma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33" name="Forma livre: Forma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55" name="Forma livre: Forma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4" name="Forma livre: Forma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3" name="Forma livre: Forma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2" name="Forma Livre: Forma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1" name="Forma Livre: Forma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0" name="Forma livre: Forma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9" name="Forma livre: Forma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8" name="Forma livre: Forma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7" name="Forma Livre: Forma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6" name="Forma Livre: Forma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5" name="Forma livre: Forma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3" name="Forma livre: Forma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2" name="Forma Livre: Forma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1" name="Forma Livre: Forma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0" name="Forma livre: Forma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8" name="Forma livre: Forma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7" name="Forma Livre: Forma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84" name="Forma livre: Forma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83" name="Forma livre: Forma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82" name="Forma livre: Forma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81" name="Forma livre: Forma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80" name="Forma livre: Forma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79" name="Forma livre: Forma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78" name="Forma livre: Forma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77" name="Forma livre: Forma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76" name="Forma livre: Forma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75" name="Forma livre: Forma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74" name="Forma livre: Forma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73" name="Forma livre: Forma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72" name="Forma livre: Forma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71" name="Forma livre: Forma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70" name="Forma livre: Forma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69" name="Forma livre: Forma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68" name="Forma livre: Forma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67" name="Forma livre: Forma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96" name="Espaço Reservado para Texto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pt-B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ADICIONAR SUBTÍTULO</a:t>
            </a:r>
          </a:p>
        </p:txBody>
      </p:sp>
      <p:sp>
        <p:nvSpPr>
          <p:cNvPr id="95" name="Espaço Reservado para Texto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pt-BR" sz="1400">
                <a:solidFill>
                  <a:schemeClr val="tx1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98" name="Espaço Reservado para Texto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pt-B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ADICIONAR SUBTÍTULO</a:t>
            </a:r>
          </a:p>
        </p:txBody>
      </p:sp>
      <p:sp>
        <p:nvSpPr>
          <p:cNvPr id="97" name="Espaço Reservado para Texto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pt-BR" sz="1400">
                <a:solidFill>
                  <a:schemeClr val="tx1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0" name="Espaço Reservado para Texto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pt-B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ADICIONAR SUBTÍTULO</a:t>
            </a:r>
          </a:p>
        </p:txBody>
      </p:sp>
      <p:sp>
        <p:nvSpPr>
          <p:cNvPr id="99" name="Espaço Reservado para Texto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pt-BR" sz="1400">
                <a:solidFill>
                  <a:schemeClr val="tx1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3" name="Espaço Reservado para Texto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pt-B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ADICIONAR SUBTÍTULO</a:t>
            </a:r>
          </a:p>
        </p:txBody>
      </p:sp>
      <p:sp>
        <p:nvSpPr>
          <p:cNvPr id="102" name="Espaço Reservado para Texto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pt-BR" sz="1400">
                <a:solidFill>
                  <a:schemeClr val="tx1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5" name="Espaço Reservado para Texto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pt-B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ADICIONAR SUBTÍTULO</a:t>
            </a:r>
          </a:p>
        </p:txBody>
      </p:sp>
      <p:sp>
        <p:nvSpPr>
          <p:cNvPr id="104" name="Espaço Reservado para Texto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pt-BR" sz="1400">
                <a:solidFill>
                  <a:schemeClr val="tx1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09" name="Espaço Reservado para Data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20AA</a:t>
            </a:r>
          </a:p>
        </p:txBody>
      </p:sp>
      <p:sp>
        <p:nvSpPr>
          <p:cNvPr id="210" name="Espaço Reservado para Rodapé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11" name="Espaço Reservado para o Número do Slide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O TÍTULO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3" name="Retângulo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35" name="Imagem 34" descr="Um padrão distribuído em preto e branco&#10;&#10;Descrição gerada automaticamente com baixa confiança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Elemento gráfico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38" name="Elemento gráfico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upo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upo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upo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upo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upo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upo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</a:lstStyle>
                          <a:p>
                            <a:pPr algn="ctr" rtl="0"/>
                            <a:r>
                              <a:rPr lang="pt-B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</a:lstStyle>
                        <a:p>
                          <a:pPr algn="ctr" rtl="0"/>
                          <a:r>
                            <a:rPr lang="pt-B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</a:lstStyle>
                      <a:p>
                        <a:pPr algn="ctr" rtl="0"/>
                        <a:r>
                          <a:rPr lang="pt-BR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</a:lstStyle>
                  <a:p>
                    <a:pPr algn="ctr" rtl="0"/>
                    <a:r>
                      <a:rPr lang="pt-BR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</p:grp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75" name="Espaço Reservado para Texto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pt-BR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ADICIONAR SUBTÍTULO</a:t>
            </a:r>
          </a:p>
        </p:txBody>
      </p:sp>
      <p:sp>
        <p:nvSpPr>
          <p:cNvPr id="72" name="Espaço Reservado para Texto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pt-BR" sz="1400">
                <a:solidFill>
                  <a:schemeClr val="tx2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92" name="Espaço Reservado para Texto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pt-BR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ADICIONAR SUBTÍTULO</a:t>
            </a:r>
          </a:p>
        </p:txBody>
      </p:sp>
      <p:sp>
        <p:nvSpPr>
          <p:cNvPr id="74" name="Espaço Reservado para Texto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pt-BR" sz="1400">
                <a:solidFill>
                  <a:schemeClr val="tx2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95" name="Espaço Reservado para Texto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pt-BR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ADICIONAR SUBTÍTULO</a:t>
            </a:r>
          </a:p>
        </p:txBody>
      </p:sp>
      <p:sp>
        <p:nvSpPr>
          <p:cNvPr id="93" name="Espaço Reservado para Texto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pt-BR" sz="1400">
                <a:solidFill>
                  <a:schemeClr val="tx2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96" name="Espaço Reservado para Texto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pt-BR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ADICIONAR SUBTÍTULO</a:t>
            </a:r>
          </a:p>
        </p:txBody>
      </p:sp>
      <p:sp>
        <p:nvSpPr>
          <p:cNvPr id="94" name="Espaço Reservado para Texto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pt-BR" sz="1400">
                <a:solidFill>
                  <a:schemeClr val="tx2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9" name="Espaço Reservado para Data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20AA</a:t>
            </a:r>
          </a:p>
        </p:txBody>
      </p:sp>
      <p:sp>
        <p:nvSpPr>
          <p:cNvPr id="70" name="Espaço Reservado para Rodapé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71" name="Espaço Reservado para o Número do Slide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geral do produ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ADICIONAR O TÍTULO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33" name="Retângulo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pic>
            <p:nvPicPr>
              <p:cNvPr id="8" name="Elemento gráfico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pic>
            <p:nvPicPr>
              <p:cNvPr id="35" name="Imagem 34" descr="Um padrão distribuído em preto e branco&#10;&#10;Descrição gerada automaticamente com baixa confiança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Elemento gráfico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pic>
            <p:nvPicPr>
              <p:cNvPr id="38" name="Elemento gráfico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upo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upo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upo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upo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upo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upo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upo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upo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>
                                <a:defPPr>
                                  <a:defRPr lang="pt-BR"/>
                                </a:defPPr>
                              </a:lstStyle>
                              <a:p>
                                <a:pPr algn="ctr" rtl="0"/>
                                <a:r>
                                  <a:rPr lang="pt-BR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>
                                <a:defPPr>
                                  <a:defRPr lang="pt-BR"/>
                                </a:defPPr>
                              </a:lstStyle>
                              <a:p>
                                <a:pPr algn="ctr" rtl="0"/>
                                <a:r>
                                  <a:rPr lang="pt-BR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</a:lstStyle>
                          <a:p>
                            <a:pPr algn="ctr" rtl="0"/>
                            <a:r>
                              <a:rPr lang="pt-B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</a:lstStyle>
                        <a:p>
                          <a:pPr algn="ctr" rtl="0"/>
                          <a:r>
                            <a:rPr lang="pt-B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</a:lstStyle>
                      <a:p>
                        <a:pPr algn="ctr" rtl="0"/>
                        <a:r>
                          <a:rPr lang="pt-BR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</a:lstStyle>
                  <a:p>
                    <a:pPr algn="ctr" rtl="0"/>
                    <a:r>
                      <a:rPr lang="pt-BR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</a:lstStyle>
                  <a:p>
                    <a:pPr algn="ctr" rtl="0"/>
                    <a:r>
                      <a:rPr lang="pt-BR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</a:lstStyle>
                  <a:p>
                    <a:pPr algn="ctr" rtl="0"/>
                    <a:r>
                      <a:rPr lang="pt-BR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</a:lstStyle>
                  <a:p>
                    <a:pPr algn="ctr" rtl="0"/>
                    <a:r>
                      <a:rPr lang="pt-BR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</a:lstStyle>
                  <a:p>
                    <a:pPr algn="ctr" rtl="0"/>
                    <a:r>
                      <a:rPr lang="pt-BR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</p:grpSp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sp>
        <p:nvSpPr>
          <p:cNvPr id="69" name="Espaço Reservado para Texto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pt-B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ADICIONAR SUBTÍTULO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pt-BR" sz="1400">
                <a:solidFill>
                  <a:schemeClr val="tx1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0" name="Espaço Reservado para Texto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pt-B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ADICIONAR SUBTÍTULO</a:t>
            </a:r>
          </a:p>
        </p:txBody>
      </p:sp>
      <p:sp>
        <p:nvSpPr>
          <p:cNvPr id="68" name="Espaço Reservado para Texto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pt-BR" sz="1400">
                <a:solidFill>
                  <a:schemeClr val="tx1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3" name="Espaço Reservado para Texto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pt-B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ADICIONAR SUBTÍTULO</a:t>
            </a:r>
          </a:p>
        </p:txBody>
      </p:sp>
      <p:sp>
        <p:nvSpPr>
          <p:cNvPr id="71" name="Espaço Reservado para Texto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pt-BR" sz="1400">
                <a:solidFill>
                  <a:schemeClr val="tx1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4" name="Espaço Reservado para Texto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pt-B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ADICIONAR SUBTÍTULO</a:t>
            </a:r>
          </a:p>
        </p:txBody>
      </p:sp>
      <p:sp>
        <p:nvSpPr>
          <p:cNvPr id="72" name="Espaço Reservado para Texto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pt-BR" sz="1400">
                <a:solidFill>
                  <a:schemeClr val="tx1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5" name="Espaço Reservado para Data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20AA</a:t>
            </a:r>
          </a:p>
        </p:txBody>
      </p:sp>
      <p:sp>
        <p:nvSpPr>
          <p:cNvPr id="66" name="Espaço Reservado para Rodapé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7" name="Espaço Reservado para o Número do Slide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à esquer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3" name="Retângulo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O TÍTULO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pt-BR" sz="1800">
                <a:solidFill>
                  <a:schemeClr val="tx2"/>
                </a:solidFill>
              </a:defRPr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800"/>
            </a:lvl3pPr>
            <a:lvl4pPr marL="1371600" indent="0">
              <a:buNone/>
              <a:defRPr lang="pt-BR" sz="1800"/>
            </a:lvl4pPr>
            <a:lvl5pPr marL="1828800" indent="0">
              <a:buNone/>
              <a:defRPr lang="pt-BR"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35" name="Imagem 34" descr="Um padrão distribuído em preto e branco&#10;&#10;Descrição gerada automaticamente com baixa confiança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Elemento gráfico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tângulo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38" name="Elemento gráfico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upo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upo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upo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upo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upo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upo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</a:lstStyle>
                          <a:p>
                            <a:pPr algn="ctr" rtl="0"/>
                            <a:r>
                              <a:rPr lang="pt-BR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</a:lstStyle>
                          <a:p>
                            <a:pPr algn="ctr" rtl="0"/>
                            <a:r>
                              <a:rPr lang="pt-B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</a:lstStyle>
                        <a:p>
                          <a:pPr algn="ctr" rtl="0"/>
                          <a:r>
                            <a:rPr lang="pt-B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</a:lstStyle>
                      <a:p>
                        <a:pPr algn="ctr" rtl="0"/>
                        <a:r>
                          <a:rPr lang="pt-BR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</a:lstStyle>
                  <a:p>
                    <a:pPr algn="ctr" rtl="0"/>
                    <a:r>
                      <a:rPr lang="pt-BR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r>
                <a:rPr lang="pt-BR"/>
                <a:t> </a:t>
              </a:r>
            </a:p>
          </p:txBody>
        </p:sp>
      </p:grpSp>
      <p:sp>
        <p:nvSpPr>
          <p:cNvPr id="61" name="Retângulo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67" name="Espaço Reservado para Data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20AA</a:t>
            </a:r>
          </a:p>
        </p:txBody>
      </p:sp>
      <p:sp>
        <p:nvSpPr>
          <p:cNvPr id="68" name="Espaço Reservado para Rodapé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9" name="Espaço Reservado para o Número do Slide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rtlCol="0" anchor="b"/>
          <a:lstStyle>
            <a:lvl1pPr algn="ctr">
              <a:defRPr lang="pt-BR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68" name="Retângulo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20" name="Elemento Gráfico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Elemento gráfico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Elemento gráfico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tângulo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upo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upo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upo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upo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upo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upo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upo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</a:lstStyle>
                          <a:p>
                            <a:pPr algn="ctr" rtl="0"/>
                            <a:r>
                              <a:rPr lang="pt-BR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</a:lstStyle>
                          <a:p>
                            <a:pPr algn="ctr" rtl="0"/>
                            <a:r>
                              <a:rPr lang="pt-B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</a:lstStyle>
                        <a:p>
                          <a:pPr algn="ctr" rtl="0"/>
                          <a:r>
                            <a:rPr lang="pt-B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</a:lstStyle>
                      <a:p>
                        <a:pPr algn="ctr" rtl="0"/>
                        <a:r>
                          <a:rPr lang="pt-BR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</a:lstStyle>
                  <a:p>
                    <a:pPr algn="ctr" rtl="0"/>
                    <a:r>
                      <a:rPr lang="pt-BR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r>
                <a:rPr lang="pt-BR"/>
                <a:t> </a:t>
              </a:r>
            </a:p>
          </p:txBody>
        </p:sp>
      </p:grp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11" name="Elemento gráfico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Elemento gráfico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tângulo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73" name="Elemento gráfico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Imagem 34" descr="Um padrão distribuído em preto e branco&#10;&#10;Descrição gerada automaticamente com baixa confiança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upo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upo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upo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upo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upo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upo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</a:lstStyle>
                          <a:p>
                            <a:pPr algn="ctr" rtl="0"/>
                            <a:r>
                              <a:rPr lang="pt-BR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</a:lstStyle>
                          <a:p>
                            <a:pPr algn="ctr" rtl="0"/>
                            <a:r>
                              <a:rPr lang="pt-B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</a:lstStyle>
                        <a:p>
                          <a:pPr algn="ctr" rtl="0"/>
                          <a:r>
                            <a:rPr lang="pt-B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</a:lstStyle>
                      <a:p>
                        <a:pPr algn="ctr" rtl="0"/>
                        <a:r>
                          <a:rPr lang="pt-BR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</a:lstStyle>
                  <a:p>
                    <a:pPr algn="ctr" rtl="0"/>
                    <a:r>
                      <a:rPr lang="pt-BR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r>
                <a:rPr lang="pt-BR"/>
                <a:t> </a:t>
              </a:r>
            </a:p>
          </p:txBody>
        </p:sp>
      </p:grpSp>
      <p:sp>
        <p:nvSpPr>
          <p:cNvPr id="67" name="Forma livre: Forma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92" name="Espaço Reservado para Data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20AA</a:t>
            </a:r>
          </a:p>
        </p:txBody>
      </p:sp>
      <p:sp>
        <p:nvSpPr>
          <p:cNvPr id="193" name="Espaço Reservado para Rodapé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94" name="Espaço Reservado para o Número do Slide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3 colunas com ícon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ADICIONAR O TÍTULO</a:t>
            </a:r>
          </a:p>
        </p:txBody>
      </p:sp>
      <p:sp>
        <p:nvSpPr>
          <p:cNvPr id="60" name="Espaço Reservado para a Imagem Online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 rtlCol="0">
            <a:normAutofit/>
          </a:bodyPr>
          <a:lstStyle>
            <a:lvl1pPr>
              <a:defRPr lang="pt-BR" sz="1200"/>
            </a:lvl1pPr>
          </a:lstStyle>
          <a:p>
            <a:pPr rtl="0"/>
            <a:r>
              <a:rPr lang="pt-BR"/>
              <a:t>Clique no ícone para adicionar uma imagem online</a:t>
            </a:r>
            <a:endParaRPr lang="pt-BR" dirty="0"/>
          </a:p>
        </p:txBody>
      </p:sp>
      <p:sp>
        <p:nvSpPr>
          <p:cNvPr id="61" name="Espaço Reservado para a Imagem Online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 rtlCol="0">
            <a:normAutofit/>
          </a:bodyPr>
          <a:lstStyle>
            <a:lvl1pPr>
              <a:defRPr lang="pt-BR" sz="1200"/>
            </a:lvl1pPr>
          </a:lstStyle>
          <a:p>
            <a:pPr rtl="0"/>
            <a:r>
              <a:rPr lang="pt-BR"/>
              <a:t>Clique no ícone para adicionar uma imagem online</a:t>
            </a:r>
            <a:endParaRPr lang="pt-BR" dirty="0"/>
          </a:p>
        </p:txBody>
      </p:sp>
      <p:sp>
        <p:nvSpPr>
          <p:cNvPr id="62" name="Espaço Reservado para a Imagem Online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 rtlCol="0">
            <a:normAutofit/>
          </a:bodyPr>
          <a:lstStyle>
            <a:lvl1pPr>
              <a:defRPr lang="pt-BR" sz="1200"/>
            </a:lvl1pPr>
          </a:lstStyle>
          <a:p>
            <a:pPr rtl="0"/>
            <a:r>
              <a:rPr lang="pt-BR"/>
              <a:t>Clique no ícone para adicionar uma imagem online</a:t>
            </a:r>
            <a:endParaRPr lang="pt-BR" dirty="0"/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pt-B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ADICIONAR 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 rtlCol="0">
            <a:normAutofit/>
          </a:bodyPr>
          <a:lstStyle>
            <a:lvl1pPr marL="0" indent="0" algn="ctr">
              <a:lnSpc>
                <a:spcPts val="2000"/>
              </a:lnSpc>
              <a:buNone/>
              <a:defRPr lang="pt-BR" sz="1600"/>
            </a:lvl1pPr>
            <a:lvl2pPr marL="457200" indent="0" algn="ctr">
              <a:lnSpc>
                <a:spcPts val="2000"/>
              </a:lnSpc>
              <a:buNone/>
              <a:defRPr lang="pt-BR" sz="1600"/>
            </a:lvl2pPr>
            <a:lvl3pPr marL="914400" indent="0" algn="ctr">
              <a:lnSpc>
                <a:spcPts val="2000"/>
              </a:lnSpc>
              <a:buNone/>
              <a:defRPr lang="pt-BR" sz="1600"/>
            </a:lvl3pPr>
            <a:lvl4pPr marL="1371600" indent="0" algn="ctr">
              <a:lnSpc>
                <a:spcPts val="2000"/>
              </a:lnSpc>
              <a:buNone/>
              <a:defRPr lang="pt-BR" sz="1600"/>
            </a:lvl4pPr>
            <a:lvl5pPr marL="1828800" indent="0" algn="ctr">
              <a:lnSpc>
                <a:spcPts val="2000"/>
              </a:lnSpc>
              <a:buNone/>
              <a:defRPr lang="pt-BR"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pt-B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ADICIONAR SUBTÍTULO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 rtlCol="0">
            <a:normAutofit/>
          </a:bodyPr>
          <a:lstStyle>
            <a:lvl1pPr marL="0" indent="0" algn="ctr">
              <a:lnSpc>
                <a:spcPts val="2000"/>
              </a:lnSpc>
              <a:buNone/>
              <a:defRPr lang="pt-BR" sz="1600"/>
            </a:lvl1pPr>
            <a:lvl2pPr marL="457200" indent="0" algn="ctr">
              <a:lnSpc>
                <a:spcPts val="2000"/>
              </a:lnSpc>
              <a:buNone/>
              <a:defRPr lang="pt-BR" sz="1600"/>
            </a:lvl2pPr>
            <a:lvl3pPr marL="914400" indent="0" algn="ctr">
              <a:lnSpc>
                <a:spcPts val="2000"/>
              </a:lnSpc>
              <a:buNone/>
              <a:defRPr lang="pt-BR" sz="1600"/>
            </a:lvl3pPr>
            <a:lvl4pPr marL="1371600" indent="0" algn="ctr">
              <a:lnSpc>
                <a:spcPts val="2000"/>
              </a:lnSpc>
              <a:buNone/>
              <a:defRPr lang="pt-BR" sz="1600"/>
            </a:lvl4pPr>
            <a:lvl5pPr marL="1828800" indent="0" algn="ctr">
              <a:lnSpc>
                <a:spcPts val="2000"/>
              </a:lnSpc>
              <a:buNone/>
              <a:defRPr lang="pt-BR"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pt-B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ADICIONAR SUBTÍTULO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 rtlCol="0">
            <a:normAutofit/>
          </a:bodyPr>
          <a:lstStyle>
            <a:lvl1pPr marL="0" indent="0" algn="ctr">
              <a:lnSpc>
                <a:spcPts val="2000"/>
              </a:lnSpc>
              <a:buNone/>
              <a:defRPr lang="pt-BR" sz="1600"/>
            </a:lvl1pPr>
            <a:lvl2pPr marL="457200" indent="0" algn="ctr">
              <a:lnSpc>
                <a:spcPts val="2000"/>
              </a:lnSpc>
              <a:buNone/>
              <a:defRPr lang="pt-BR" sz="1600"/>
            </a:lvl2pPr>
            <a:lvl3pPr marL="914400" indent="0" algn="ctr">
              <a:lnSpc>
                <a:spcPts val="2000"/>
              </a:lnSpc>
              <a:buNone/>
              <a:defRPr lang="pt-BR" sz="1600"/>
            </a:lvl3pPr>
            <a:lvl4pPr marL="1371600" indent="0" algn="ctr">
              <a:lnSpc>
                <a:spcPts val="2000"/>
              </a:lnSpc>
              <a:buNone/>
              <a:defRPr lang="pt-BR" sz="1600"/>
            </a:lvl4pPr>
            <a:lvl5pPr marL="1828800" indent="0" algn="ctr">
              <a:lnSpc>
                <a:spcPts val="2000"/>
              </a:lnSpc>
              <a:buNone/>
              <a:defRPr lang="pt-BR"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53" name="Elemento gráfico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Espaço Reservado para Data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20AA</a:t>
            </a:r>
          </a:p>
        </p:txBody>
      </p:sp>
      <p:sp>
        <p:nvSpPr>
          <p:cNvPr id="64" name="Espaço Reservado para Rodapé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5" name="Espaço Reservado para o Número do Slide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geral do Mercado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ADICIONAR TÍTULO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36" name="Elemento gráfico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Elemento gráfico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upo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upo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upo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upo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upo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upo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</a:lstStyle>
                          <a:p>
                            <a:pPr algn="ctr" rtl="0"/>
                            <a:r>
                              <a:rPr lang="pt-B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</a:lstStyle>
                        <a:p>
                          <a:pPr algn="ctr" rtl="0"/>
                          <a:r>
                            <a:rPr lang="pt-B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</a:lstStyle>
                      <a:p>
                        <a:pPr algn="ctr" rtl="0"/>
                        <a:r>
                          <a:rPr lang="pt-BR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</a:lstStyle>
                  <a:p>
                    <a:pPr algn="ctr" rtl="0"/>
                    <a:r>
                      <a:rPr lang="pt-BR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</p:grp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67" name="Espaço Reservado para Texto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pt-B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ADICIONAR SUBTÍTULO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 rtlCol="0"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pt-BR" sz="1600"/>
            </a:lvl1pPr>
            <a:lvl2pPr>
              <a:defRPr lang="pt-BR" sz="1600"/>
            </a:lvl2pPr>
            <a:lvl3pPr>
              <a:defRPr lang="pt-BR" sz="1600"/>
            </a:lvl3pPr>
            <a:lvl4pPr>
              <a:defRPr lang="pt-BR" sz="1600"/>
            </a:lvl4pPr>
            <a:lvl5pPr>
              <a:defRPr lang="pt-BR"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8" name="Espaço Reservado para Texto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pt-B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ADICIONAR SUBTÍTULO</a:t>
            </a:r>
          </a:p>
        </p:txBody>
      </p:sp>
      <p:sp>
        <p:nvSpPr>
          <p:cNvPr id="79" name="Espaço Reservado para Texto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 rtlCol="0"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pt-BR" sz="1600"/>
            </a:lvl1pPr>
            <a:lvl2pPr>
              <a:defRPr lang="pt-BR" sz="1600"/>
            </a:lvl2pPr>
            <a:lvl3pPr>
              <a:defRPr lang="pt-BR" sz="1600"/>
            </a:lvl3pPr>
            <a:lvl4pPr>
              <a:defRPr lang="pt-BR" sz="1600"/>
            </a:lvl4pPr>
            <a:lvl5pPr>
              <a:defRPr lang="pt-BR"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8" name="Espaço Reservado para Texto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pt-BR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ADICIONAR SUBTÍTULO</a:t>
            </a:r>
          </a:p>
        </p:txBody>
      </p:sp>
      <p:sp>
        <p:nvSpPr>
          <p:cNvPr id="81" name="Espaço Reservado para Texto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 rtlCol="0"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pt-BR" sz="1600"/>
            </a:lvl1pPr>
            <a:lvl2pPr>
              <a:defRPr lang="pt-BR" sz="1600"/>
            </a:lvl2pPr>
            <a:lvl3pPr>
              <a:defRPr lang="pt-BR" sz="1600"/>
            </a:lvl3pPr>
            <a:lvl4pPr>
              <a:defRPr lang="pt-BR" sz="1600"/>
            </a:lvl4pPr>
            <a:lvl5pPr>
              <a:defRPr lang="pt-BR"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9" name="Espaço Reservado para Data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20AA</a:t>
            </a:r>
          </a:p>
        </p:txBody>
      </p:sp>
      <p:sp>
        <p:nvSpPr>
          <p:cNvPr id="70" name="Espaço Reservado para Rodapé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71" name="Espaço Reservado para o Número do Slide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8F48635E-5466-D6C6-04B1-C23EC79D70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1" r="1" b="499"/>
          <a:stretch/>
        </p:blipFill>
        <p:spPr>
          <a:xfrm>
            <a:off x="3233319" y="516747"/>
            <a:ext cx="6790575" cy="4173507"/>
          </a:xfrm>
          <a:prstGeom prst="rect">
            <a:avLst/>
          </a:prstGeom>
          <a:noFill/>
        </p:spPr>
      </p:pic>
      <p:sp>
        <p:nvSpPr>
          <p:cNvPr id="6" name="Espaço Reservado para Número de Slide 5" hidden="1">
            <a:extLst>
              <a:ext uri="{FF2B5EF4-FFF2-40B4-BE49-F238E27FC236}">
                <a16:creationId xmlns:a16="http://schemas.microsoft.com/office/drawing/2014/main" id="{6F86DCFA-FD3F-6BAF-6DDA-9FE8C6EA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pt-BR" smtClean="0"/>
              <a:pPr rtl="0">
                <a:spcAft>
                  <a:spcPts val="600"/>
                </a:spcAft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0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Agrupar 37">
            <a:extLst>
              <a:ext uri="{FF2B5EF4-FFF2-40B4-BE49-F238E27FC236}">
                <a16:creationId xmlns:a16="http://schemas.microsoft.com/office/drawing/2014/main" id="{5B30A330-F5E7-D229-B320-4B5EAFA7FB0C}"/>
              </a:ext>
            </a:extLst>
          </p:cNvPr>
          <p:cNvGrpSpPr/>
          <p:nvPr/>
        </p:nvGrpSpPr>
        <p:grpSpPr>
          <a:xfrm>
            <a:off x="1108075" y="777501"/>
            <a:ext cx="10991850" cy="4433583"/>
            <a:chOff x="1108075" y="142501"/>
            <a:chExt cx="10991850" cy="4433583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B6D229B-2E2D-4C65-BCF7-6C36B437EF60}"/>
                </a:ext>
              </a:extLst>
            </p:cNvPr>
            <p:cNvSpPr txBox="1"/>
            <p:nvPr/>
          </p:nvSpPr>
          <p:spPr>
            <a:xfrm>
              <a:off x="1108075" y="3548563"/>
              <a:ext cx="1965325" cy="10156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pt-BR" sz="1000" i="0" dirty="0">
                  <a:solidFill>
                    <a:srgbClr val="1E1E1E"/>
                  </a:solidFill>
                  <a:effectLst/>
                  <a:latin typeface="Segoe UI" panose="020B0502040204020203" pitchFamily="34" charset="0"/>
                </a:rPr>
                <a:t>Criar uma pasta de trabalho em branco.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pt-BR" sz="1000" i="0" dirty="0">
                  <a:solidFill>
                    <a:srgbClr val="1E1E1E"/>
                  </a:solidFill>
                  <a:effectLst/>
                  <a:latin typeface="Segoe UI" panose="020B0502040204020203" pitchFamily="34" charset="0"/>
                </a:rPr>
                <a:t>Inserir dados em uma célula.</a:t>
              </a:r>
            </a:p>
            <a:p>
              <a:endParaRPr lang="pt-BR" sz="1000" b="1" i="0" dirty="0">
                <a:solidFill>
                  <a:srgbClr val="1E1E1E"/>
                </a:solidFill>
                <a:effectLst/>
                <a:latin typeface="Segoe UI" panose="020B0502040204020203" pitchFamily="34" charset="0"/>
              </a:endParaRPr>
            </a:p>
            <a:p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6176E575-FD2A-4746-24A5-DE35346BBA31}"/>
                </a:ext>
              </a:extLst>
            </p:cNvPr>
            <p:cNvSpPr txBox="1"/>
            <p:nvPr/>
          </p:nvSpPr>
          <p:spPr>
            <a:xfrm>
              <a:off x="2670175" y="142501"/>
              <a:ext cx="2084705" cy="20928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228600" indent="-228600" algn="l">
                <a:buFont typeface="+mj-lt"/>
                <a:buAutoNum type="arabicPeriod"/>
              </a:pPr>
              <a:r>
                <a:rPr lang="pt-BR" sz="1000" b="0" i="0" strike="noStrike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Segoe UI" panose="020B0502040204020203" pitchFamily="34" charset="0"/>
                </a:rPr>
                <a:t>Compartilhar a pasta de trabalho do Excel com outras pessoas</a:t>
              </a:r>
              <a:endPara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</a:endParaRPr>
            </a:p>
            <a:p>
              <a:pPr algn="l"/>
              <a:r>
                <a:rPr lang="pt-BR" sz="1000" b="0" i="0" strike="noStrike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Segoe UI" panose="020B0502040204020203" pitchFamily="34" charset="0"/>
                </a:rPr>
                <a:t>Trabalhar em um arquivo ao mesmo tempo com coautoria</a:t>
              </a:r>
              <a:endPara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</a:endParaRPr>
            </a:p>
            <a:p>
              <a:pPr algn="l"/>
              <a:r>
                <a:rPr lang="pt-BR" sz="1000" b="0" i="0" strike="noStrike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Segoe UI" panose="020B0502040204020203" pitchFamily="34" charset="0"/>
                </a:rPr>
                <a:t>Proteger uma pasta de trabalho com senha</a:t>
              </a:r>
              <a:endPara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</a:endParaRPr>
            </a:p>
            <a:p>
              <a:pPr algn="l"/>
              <a:r>
                <a:rPr lang="pt-BR" sz="1000" b="0" i="0" strike="noStrike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Segoe UI" panose="020B0502040204020203" pitchFamily="34" charset="0"/>
                </a:rPr>
                <a:t>Proteger uma planilha com ou sem senha</a:t>
              </a:r>
              <a:endPara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</a:endParaRPr>
            </a:p>
            <a:p>
              <a:pPr algn="l"/>
              <a:r>
                <a:rPr lang="pt-BR" sz="1000" b="0" i="0" strike="noStrike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Segoe UI" panose="020B0502040204020203" pitchFamily="34" charset="0"/>
                </a:rPr>
                <a:t>Remover uma senha de uma planilha ou pasta de trabalho</a:t>
              </a:r>
              <a:endPara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endParaRPr lang="pt-BR" sz="1000" b="1" i="0" dirty="0">
                <a:solidFill>
                  <a:srgbClr val="1E1E1E"/>
                </a:solidFill>
                <a:effectLst/>
                <a:latin typeface="Segoe UI" panose="020B0502040204020203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E7E08790-AA32-746E-ED96-F12F8BE15799}"/>
                </a:ext>
              </a:extLst>
            </p:cNvPr>
            <p:cNvSpPr txBox="1"/>
            <p:nvPr/>
          </p:nvSpPr>
          <p:spPr>
            <a:xfrm>
              <a:off x="3996780" y="3545400"/>
              <a:ext cx="2955925" cy="10156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228600" indent="-228600" algn="l">
                <a:buFont typeface="+mj-lt"/>
                <a:buAutoNum type="arabicPeriod"/>
              </a:pPr>
              <a:r>
                <a:rPr lang="pt-BR" sz="1000" b="0" i="0" strike="noStrike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Segoe UI" panose="020B0502040204020203" pitchFamily="34" charset="0"/>
                </a:rPr>
                <a:t>Visão geral de fórmulas no Excel como soma,  subtração, media, como saber número de dias uteis, busca vertical, porcentagem entre outras formulas e soluções para alguns erros.</a:t>
              </a:r>
              <a:endPara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endParaRPr lang="pt-BR" sz="1000" b="1" i="0" dirty="0">
                <a:solidFill>
                  <a:srgbClr val="1E1E1E"/>
                </a:solidFill>
                <a:effectLst/>
                <a:latin typeface="Segoe UI" panose="020B0502040204020203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52EDF3B4-3484-2F06-001E-24DBA2E84AB4}"/>
                </a:ext>
              </a:extLst>
            </p:cNvPr>
            <p:cNvSpPr txBox="1"/>
            <p:nvPr/>
          </p:nvSpPr>
          <p:spPr>
            <a:xfrm>
              <a:off x="6207603" y="1136241"/>
              <a:ext cx="2459038" cy="10156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228600" indent="-228600" algn="l">
                <a:buFont typeface="+mj-lt"/>
                <a:buAutoNum type="arabicPeriod"/>
              </a:pPr>
              <a:r>
                <a:rPr lang="pt-BR" sz="1000" b="0" i="0" strike="noStrike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Segoe UI" panose="020B0502040204020203" pitchFamily="34" charset="0"/>
                </a:rPr>
                <a:t>Nesta aba aprendemos as instruções para cria tabelas, gráficos, importar dados de outra planilha utilizar power query </a:t>
              </a:r>
              <a:endParaRPr lang="pt-BR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endParaRPr lang="pt-BR" sz="1000" b="1" i="0" dirty="0">
                <a:solidFill>
                  <a:srgbClr val="1E1E1E"/>
                </a:solidFill>
                <a:effectLst/>
                <a:latin typeface="Segoe UI" panose="020B0502040204020203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A1F68AB3-1705-83E3-00A4-8EC64E2B6C14}"/>
                </a:ext>
              </a:extLst>
            </p:cNvPr>
            <p:cNvSpPr txBox="1"/>
            <p:nvPr/>
          </p:nvSpPr>
          <p:spPr>
            <a:xfrm>
              <a:off x="7808597" y="3714310"/>
              <a:ext cx="2955925" cy="8617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228600" indent="-228600" algn="l">
                <a:buFont typeface="+mj-lt"/>
                <a:buAutoNum type="arabicPeriod"/>
              </a:pPr>
              <a:r>
                <a:rPr lang="pt-BR" sz="1000" b="0" i="0" strike="noStrike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Segoe UI" panose="020B0502040204020203" pitchFamily="34" charset="0"/>
                </a:rPr>
                <a:t>Instruções de como validar dados de células criar listras suspensas, personalizar barra de ferramentas exibir mais de uma planilha, mover e copiar dados de uma planilha criar listas localizar duplicatas etc..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5ED6130-F3ED-6AFA-706A-C9CFA9DD340A}"/>
                </a:ext>
              </a:extLst>
            </p:cNvPr>
            <p:cNvSpPr txBox="1"/>
            <p:nvPr/>
          </p:nvSpPr>
          <p:spPr>
            <a:xfrm>
              <a:off x="9144000" y="1297277"/>
              <a:ext cx="2955925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228600" indent="-228600" algn="l">
                <a:buFont typeface="+mj-lt"/>
                <a:buAutoNum type="arabicPeriod"/>
              </a:pPr>
              <a:r>
                <a:rPr lang="pt-BR" sz="1000" b="0" i="0" strike="noStrike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Segoe UI" panose="020B0502040204020203" pitchFamily="34" charset="0"/>
                </a:rPr>
                <a:t>Area volta para soluções simples de problemas como planilha corrompida; localizar guias e soluções alternativas que o Excel orienta.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9EE0F39A-CE72-5E49-AA20-EE1E046545B5}"/>
                </a:ext>
              </a:extLst>
            </p:cNvPr>
            <p:cNvCxnSpPr>
              <a:stCxn id="17" idx="0"/>
            </p:cNvCxnSpPr>
            <p:nvPr/>
          </p:nvCxnSpPr>
          <p:spPr>
            <a:xfrm flipH="1" flipV="1">
              <a:off x="2090737" y="3363460"/>
              <a:ext cx="1" cy="185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E7B2FCAC-5D83-A86F-4AEF-A3672E37722B}"/>
                </a:ext>
              </a:extLst>
            </p:cNvPr>
            <p:cNvCxnSpPr>
              <a:stCxn id="18" idx="2"/>
            </p:cNvCxnSpPr>
            <p:nvPr/>
          </p:nvCxnSpPr>
          <p:spPr>
            <a:xfrm flipH="1">
              <a:off x="3712527" y="2235382"/>
              <a:ext cx="1" cy="185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41824EB6-653B-484C-DB8B-467E8F17D58E}"/>
                </a:ext>
              </a:extLst>
            </p:cNvPr>
            <p:cNvCxnSpPr>
              <a:stCxn id="19" idx="0"/>
            </p:cNvCxnSpPr>
            <p:nvPr/>
          </p:nvCxnSpPr>
          <p:spPr>
            <a:xfrm flipH="1" flipV="1">
              <a:off x="5474742" y="3363460"/>
              <a:ext cx="1" cy="1819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DC273CEC-9BF8-48E3-AC1C-D0D98B0907FF}"/>
                </a:ext>
              </a:extLst>
            </p:cNvPr>
            <p:cNvCxnSpPr>
              <a:stCxn id="20" idx="2"/>
            </p:cNvCxnSpPr>
            <p:nvPr/>
          </p:nvCxnSpPr>
          <p:spPr>
            <a:xfrm>
              <a:off x="7437122" y="2151904"/>
              <a:ext cx="0" cy="2685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44F719BF-9A96-778D-F857-E1E4F817B6C7}"/>
                </a:ext>
              </a:extLst>
            </p:cNvPr>
            <p:cNvCxnSpPr>
              <a:stCxn id="23" idx="0"/>
            </p:cNvCxnSpPr>
            <p:nvPr/>
          </p:nvCxnSpPr>
          <p:spPr>
            <a:xfrm flipH="1" flipV="1">
              <a:off x="9286559" y="3363460"/>
              <a:ext cx="1" cy="350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42F62ED-70FA-3CE8-BB1D-719528BF8EA1}"/>
                </a:ext>
              </a:extLst>
            </p:cNvPr>
            <p:cNvCxnSpPr/>
            <p:nvPr/>
          </p:nvCxnSpPr>
          <p:spPr>
            <a:xfrm>
              <a:off x="11303000" y="2005163"/>
              <a:ext cx="0" cy="547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317F7798-7F8F-C74D-C1E9-F625597C0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8075" y="2420485"/>
              <a:ext cx="10991850" cy="942975"/>
            </a:xfrm>
            <a:prstGeom prst="rect">
              <a:avLst/>
            </a:prstGeom>
            <a:ln w="38100">
              <a:solidFill>
                <a:schemeClr val="accent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45759019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374513_TF33968143_Win32" id="{212BFE24-30E6-4C3E-9B53-F29A9181BD21}" vid="{982B489A-C9B1-4FBF-BBC5-D41820D2710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74F3B805-9182-4EE7-B68A-02EE558FC4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{0479F6AC-79EC-41AA-90DC-2E675F462807}tf33968143_win32</Template>
  <TotalTime>41</TotalTime>
  <Words>165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Calibri</vt:lpstr>
      <vt:lpstr>Segoe UI</vt:lpstr>
      <vt:lpstr>Personalizado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Calderan Domingues</dc:creator>
  <cp:lastModifiedBy>Anderson Calderan Domingues</cp:lastModifiedBy>
  <cp:revision>1</cp:revision>
  <dcterms:created xsi:type="dcterms:W3CDTF">2023-08-18T12:11:57Z</dcterms:created>
  <dcterms:modified xsi:type="dcterms:W3CDTF">2023-08-18T12:53:39Z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