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1" r:id="rId7"/>
    <p:sldId id="260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82" r:id="rId19"/>
    <p:sldId id="283" r:id="rId20"/>
    <p:sldId id="281" r:id="rId21"/>
    <p:sldId id="272" r:id="rId22"/>
    <p:sldId id="273" r:id="rId23"/>
    <p:sldId id="275" r:id="rId24"/>
    <p:sldId id="279" r:id="rId25"/>
    <p:sldId id="276" r:id="rId26"/>
    <p:sldId id="277" r:id="rId27"/>
    <p:sldId id="280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FF9797"/>
    <a:srgbClr val="FF5B5B"/>
    <a:srgbClr val="8F9CFF"/>
    <a:srgbClr val="44A701"/>
    <a:srgbClr val="8D42C6"/>
    <a:srgbClr val="E2E2E2"/>
    <a:srgbClr val="CFCFCF"/>
    <a:srgbClr val="949494"/>
    <a:srgbClr val="EA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6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2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0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5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04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6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2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7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5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5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B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8AC6-ECB5-4322-A215-0E641491FF30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3EEC-640B-4E74-AFAD-54CC71E11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9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34143" y="2745012"/>
            <a:ext cx="13893801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3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מושבת הנמלים</a:t>
            </a:r>
            <a:endParaRPr lang="he-IL" sz="13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6671" y="1464126"/>
            <a:ext cx="5130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0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אופטימיזציית</a:t>
            </a:r>
            <a:endParaRPr lang="he-IL" sz="60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05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4732478" y="3294632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4" name="אליפסה 23"/>
          <p:cNvSpPr/>
          <p:nvPr/>
        </p:nvSpPr>
        <p:spPr>
          <a:xfrm>
            <a:off x="5668962" y="39579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5364162" y="378376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3774536" y="2566325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5794676" y="38588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5464476" y="36683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5108876" y="34651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65976" y="32492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410376" y="30460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2" name="קבוצה 31"/>
          <p:cNvGrpSpPr/>
          <p:nvPr/>
        </p:nvGrpSpPr>
        <p:grpSpPr>
          <a:xfrm>
            <a:off x="7185411" y="3239553"/>
            <a:ext cx="453900" cy="484739"/>
            <a:chOff x="6896100" y="690162"/>
            <a:chExt cx="2552700" cy="2726137"/>
          </a:xfrm>
        </p:grpSpPr>
        <p:sp>
          <p:nvSpPr>
            <p:cNvPr id="33" name="אליפסה 32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אליפסה 33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אליפסה 34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אליפסה 36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1" name="מחבר ישר 40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אליפסה 42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אליפסה 43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092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1855850" y="1340856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5794676" y="3858882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5464476" y="3668382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5108876" y="3465182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65976" y="3249282"/>
            <a:ext cx="233212" cy="216251"/>
          </a:xfrm>
          <a:prstGeom prst="ellipse">
            <a:avLst/>
          </a:prstGeom>
          <a:solidFill>
            <a:srgbClr val="C9212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410376" y="3046082"/>
            <a:ext cx="233212" cy="216251"/>
          </a:xfrm>
          <a:prstGeom prst="ellipse">
            <a:avLst/>
          </a:prstGeom>
          <a:solidFill>
            <a:srgbClr val="C9212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2" name="קבוצה 31"/>
          <p:cNvGrpSpPr/>
          <p:nvPr/>
        </p:nvGrpSpPr>
        <p:grpSpPr>
          <a:xfrm>
            <a:off x="8117123" y="2388595"/>
            <a:ext cx="453900" cy="484739"/>
            <a:chOff x="6896100" y="690162"/>
            <a:chExt cx="2552700" cy="2726137"/>
          </a:xfrm>
        </p:grpSpPr>
        <p:sp>
          <p:nvSpPr>
            <p:cNvPr id="33" name="אליפסה 32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אליפסה 33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אליפסה 34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אליפסה 36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1" name="מחבר ישר 40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אליפסה 42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אליפסה 43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5" name="אליפסה 44"/>
          <p:cNvSpPr/>
          <p:nvPr/>
        </p:nvSpPr>
        <p:spPr>
          <a:xfrm>
            <a:off x="4067476" y="2842882"/>
            <a:ext cx="233212" cy="216251"/>
          </a:xfrm>
          <a:prstGeom prst="ellipse">
            <a:avLst/>
          </a:prstGeom>
          <a:solidFill>
            <a:srgbClr val="C9212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3724576" y="2639682"/>
            <a:ext cx="233212" cy="216251"/>
          </a:xfrm>
          <a:prstGeom prst="ellipse">
            <a:avLst/>
          </a:prstGeom>
          <a:solidFill>
            <a:srgbClr val="C9212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3457876" y="24110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3191176" y="21697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אליפסה 48"/>
          <p:cNvSpPr/>
          <p:nvPr/>
        </p:nvSpPr>
        <p:spPr>
          <a:xfrm>
            <a:off x="2886376" y="20427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אליפסה 49"/>
          <p:cNvSpPr/>
          <p:nvPr/>
        </p:nvSpPr>
        <p:spPr>
          <a:xfrm>
            <a:off x="2492676" y="18522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643580" y="1699664"/>
            <a:ext cx="5575300" cy="31547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99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...</a:t>
            </a:r>
            <a:endParaRPr lang="he-IL" sz="199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09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/>
          <p:cNvGrpSpPr/>
          <p:nvPr/>
        </p:nvGrpSpPr>
        <p:grpSpPr>
          <a:xfrm>
            <a:off x="2689653" y="1274880"/>
            <a:ext cx="573943" cy="515518"/>
            <a:chOff x="6578137" y="1102745"/>
            <a:chExt cx="573943" cy="515518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23" name="קבוצה 22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2" name="אליפסה 1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אליפסה 5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אליפסה 6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אליפסה 7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אליפסה 8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אליפסה 9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אליפסה 10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אליפסה 11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4" name="מחבר ישר 13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ישר 18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אליפסה 20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אליפסה 21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4" name="אליפסה 23"/>
          <p:cNvSpPr/>
          <p:nvPr/>
        </p:nvSpPr>
        <p:spPr>
          <a:xfrm>
            <a:off x="5794676" y="38588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5464476" y="36683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5108876" y="34651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65976" y="32492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410376" y="30460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4067476" y="28428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3724576" y="26396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3457876" y="24110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3191176" y="21697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אליפסה 48"/>
          <p:cNvSpPr/>
          <p:nvPr/>
        </p:nvSpPr>
        <p:spPr>
          <a:xfrm>
            <a:off x="2886376" y="20427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אליפסה 49"/>
          <p:cNvSpPr/>
          <p:nvPr/>
        </p:nvSpPr>
        <p:spPr>
          <a:xfrm>
            <a:off x="2492676" y="185228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קבוצה 50"/>
          <p:cNvGrpSpPr/>
          <p:nvPr/>
        </p:nvGrpSpPr>
        <p:grpSpPr>
          <a:xfrm>
            <a:off x="2503550" y="2013956"/>
            <a:ext cx="453900" cy="484739"/>
            <a:chOff x="6896100" y="690162"/>
            <a:chExt cx="2552700" cy="2726137"/>
          </a:xfrm>
        </p:grpSpPr>
        <p:sp>
          <p:nvSpPr>
            <p:cNvPr id="52" name="אליפסה 5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אליפסה 53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אליפסה 54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אליפסה 55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אליפסה 56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אליפסה 57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אליפסה 58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0" name="מחבר ישר 59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אליפסה 61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אליפסה 62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4" name="קבוצה 63"/>
          <p:cNvGrpSpPr/>
          <p:nvPr/>
        </p:nvGrpSpPr>
        <p:grpSpPr>
          <a:xfrm>
            <a:off x="3214750" y="2433056"/>
            <a:ext cx="453900" cy="484739"/>
            <a:chOff x="6896100" y="690162"/>
            <a:chExt cx="2552700" cy="2726137"/>
          </a:xfrm>
        </p:grpSpPr>
        <p:sp>
          <p:nvSpPr>
            <p:cNvPr id="65" name="אליפסה 64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אליפסה 6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אליפסה 6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אליפסה 6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אליפסה 6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אליפסה 6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אליפסה 7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אליפסה 7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3" name="מחבר ישר 72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אליפסה 74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אליפסה 75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7" name="קבוצה 76"/>
          <p:cNvGrpSpPr/>
          <p:nvPr/>
        </p:nvGrpSpPr>
        <p:grpSpPr>
          <a:xfrm>
            <a:off x="3875150" y="2915656"/>
            <a:ext cx="453900" cy="484739"/>
            <a:chOff x="6896100" y="690162"/>
            <a:chExt cx="2552700" cy="2726137"/>
          </a:xfrm>
        </p:grpSpPr>
        <p:sp>
          <p:nvSpPr>
            <p:cNvPr id="78" name="אליפסה 77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אליפסה 78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אליפסה 79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אליפסה 80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אליפסה 81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אליפסה 82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אליפסה 83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אליפסה 84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6" name="מחבר ישר 85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אליפסה 87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אליפסה 88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קבוצה 89"/>
          <p:cNvGrpSpPr/>
          <p:nvPr/>
        </p:nvGrpSpPr>
        <p:grpSpPr>
          <a:xfrm>
            <a:off x="4573650" y="3271256"/>
            <a:ext cx="453900" cy="484739"/>
            <a:chOff x="6896100" y="690162"/>
            <a:chExt cx="2552700" cy="2726137"/>
          </a:xfrm>
        </p:grpSpPr>
        <p:sp>
          <p:nvSpPr>
            <p:cNvPr id="91" name="אליפסה 90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אליפסה 92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אליפסה 93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אליפסה 94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אליפסה 95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אליפסה 96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אליפסה 97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9" name="מחבר ישר 98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ישר 99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אליפסה 10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3" name="קבוצה 102"/>
          <p:cNvGrpSpPr/>
          <p:nvPr/>
        </p:nvGrpSpPr>
        <p:grpSpPr>
          <a:xfrm>
            <a:off x="5284850" y="3753856"/>
            <a:ext cx="453900" cy="484739"/>
            <a:chOff x="6896100" y="690162"/>
            <a:chExt cx="2552700" cy="2726137"/>
          </a:xfrm>
        </p:grpSpPr>
        <p:sp>
          <p:nvSpPr>
            <p:cNvPr id="104" name="אליפסה 103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אליפסה 104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אליפסה 105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אליפסה 106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אליפסה 107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אליפסה 108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אליפסה 109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אליפסה 110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2" name="מחבר ישר 111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אליפסה 113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אליפסה 114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6" name="קבוצה 115"/>
          <p:cNvGrpSpPr/>
          <p:nvPr/>
        </p:nvGrpSpPr>
        <p:grpSpPr>
          <a:xfrm>
            <a:off x="3487939" y="1608709"/>
            <a:ext cx="573943" cy="515518"/>
            <a:chOff x="6578137" y="1102745"/>
            <a:chExt cx="573943" cy="515518"/>
          </a:xfrm>
        </p:grpSpPr>
        <p:pic>
          <p:nvPicPr>
            <p:cNvPr id="117" name="תמונה 11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118" name="קבוצה 117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119" name="אליפסה 118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0" name="אליפסה 119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1" name="אליפסה 120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2" name="אליפסה 121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3" name="אליפסה 122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אליפסה 123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5" name="אליפסה 124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6" name="אליפסה 125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27" name="מחבר ישר 126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מחבר ישר 127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אליפסה 128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0" name="אליפסה 129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31" name="קבוצה 130"/>
          <p:cNvGrpSpPr/>
          <p:nvPr/>
        </p:nvGrpSpPr>
        <p:grpSpPr>
          <a:xfrm>
            <a:off x="4083024" y="2058652"/>
            <a:ext cx="573943" cy="515518"/>
            <a:chOff x="6578137" y="1102745"/>
            <a:chExt cx="573943" cy="515518"/>
          </a:xfrm>
        </p:grpSpPr>
        <p:pic>
          <p:nvPicPr>
            <p:cNvPr id="132" name="תמונה 13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133" name="קבוצה 132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134" name="אליפסה 133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אליפסה 134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אליפסה 135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אליפסה 136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אליפסה 137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אליפסה 138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אליפסה 139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אליפסה 140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42" name="מחבר ישר 141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מחבר ישר 142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אליפסה 143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5" name="אליפסה 144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46" name="קבוצה 145"/>
          <p:cNvGrpSpPr/>
          <p:nvPr/>
        </p:nvGrpSpPr>
        <p:grpSpPr>
          <a:xfrm>
            <a:off x="4779710" y="2465052"/>
            <a:ext cx="573943" cy="515518"/>
            <a:chOff x="6578137" y="1102745"/>
            <a:chExt cx="573943" cy="515518"/>
          </a:xfrm>
        </p:grpSpPr>
        <p:pic>
          <p:nvPicPr>
            <p:cNvPr id="147" name="תמונה 14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148" name="קבוצה 147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149" name="אליפסה 148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אליפסה 149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אליפסה 150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אליפסה 151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אליפסה 152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אליפסה 153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אליפסה 154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אליפסה 155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57" name="מחבר ישר 156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מחבר ישר 157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אליפסה 158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0" name="אליפסה 159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61" name="קבוצה 160"/>
          <p:cNvGrpSpPr/>
          <p:nvPr/>
        </p:nvGrpSpPr>
        <p:grpSpPr>
          <a:xfrm>
            <a:off x="5461882" y="2944023"/>
            <a:ext cx="573943" cy="515518"/>
            <a:chOff x="6578137" y="1102745"/>
            <a:chExt cx="573943" cy="515518"/>
          </a:xfrm>
        </p:grpSpPr>
        <p:pic>
          <p:nvPicPr>
            <p:cNvPr id="162" name="תמונה 16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163" name="קבוצה 162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אליפסה 164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אליפסה 168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אליפסה 169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אליפסה 170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2" name="מחבר ישר 171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מחבר ישר 172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אליפסה 173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5" name="אליפסה 174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2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1305" y="776420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" y="4234062"/>
            <a:ext cx="1480644" cy="1547297"/>
          </a:xfrm>
          <a:prstGeom prst="rect">
            <a:avLst/>
          </a:prstGeom>
        </p:spPr>
      </p:pic>
      <p:sp>
        <p:nvSpPr>
          <p:cNvPr id="176" name="אליפסה 175"/>
          <p:cNvSpPr/>
          <p:nvPr/>
        </p:nvSpPr>
        <p:spPr>
          <a:xfrm>
            <a:off x="10081305" y="22779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אליפסה 176"/>
          <p:cNvSpPr/>
          <p:nvPr/>
        </p:nvSpPr>
        <p:spPr>
          <a:xfrm>
            <a:off x="10153877" y="253916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אליפסה 177"/>
          <p:cNvSpPr/>
          <p:nvPr/>
        </p:nvSpPr>
        <p:spPr>
          <a:xfrm>
            <a:off x="10095820" y="291653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אליפסה 178"/>
          <p:cNvSpPr/>
          <p:nvPr/>
        </p:nvSpPr>
        <p:spPr>
          <a:xfrm>
            <a:off x="9979705" y="327939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אליפסה 179"/>
          <p:cNvSpPr/>
          <p:nvPr/>
        </p:nvSpPr>
        <p:spPr>
          <a:xfrm>
            <a:off x="10052276" y="362773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אליפסה 180"/>
          <p:cNvSpPr/>
          <p:nvPr/>
        </p:nvSpPr>
        <p:spPr>
          <a:xfrm>
            <a:off x="10168390" y="396156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אליפסה 181"/>
          <p:cNvSpPr/>
          <p:nvPr/>
        </p:nvSpPr>
        <p:spPr>
          <a:xfrm>
            <a:off x="10095818" y="43099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אליפסה 182"/>
          <p:cNvSpPr/>
          <p:nvPr/>
        </p:nvSpPr>
        <p:spPr>
          <a:xfrm>
            <a:off x="9834560" y="454213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אליפסה 183"/>
          <p:cNvSpPr/>
          <p:nvPr/>
        </p:nvSpPr>
        <p:spPr>
          <a:xfrm>
            <a:off x="9486217" y="458567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אליפסה 184"/>
          <p:cNvSpPr/>
          <p:nvPr/>
        </p:nvSpPr>
        <p:spPr>
          <a:xfrm>
            <a:off x="9181417" y="462922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אליפסה 185"/>
          <p:cNvSpPr/>
          <p:nvPr/>
        </p:nvSpPr>
        <p:spPr>
          <a:xfrm>
            <a:off x="8978217" y="484693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אליפסה 186"/>
          <p:cNvSpPr/>
          <p:nvPr/>
        </p:nvSpPr>
        <p:spPr>
          <a:xfrm>
            <a:off x="8702446" y="500659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אליפסה 187"/>
          <p:cNvSpPr/>
          <p:nvPr/>
        </p:nvSpPr>
        <p:spPr>
          <a:xfrm>
            <a:off x="8600846" y="531139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אליפסה 188"/>
          <p:cNvSpPr/>
          <p:nvPr/>
        </p:nvSpPr>
        <p:spPr>
          <a:xfrm>
            <a:off x="8325074" y="5500079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אליפסה 189"/>
          <p:cNvSpPr/>
          <p:nvPr/>
        </p:nvSpPr>
        <p:spPr>
          <a:xfrm>
            <a:off x="7947703" y="554362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אליפסה 190"/>
          <p:cNvSpPr/>
          <p:nvPr/>
        </p:nvSpPr>
        <p:spPr>
          <a:xfrm>
            <a:off x="7584846" y="548556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אליפסה 191"/>
          <p:cNvSpPr/>
          <p:nvPr/>
        </p:nvSpPr>
        <p:spPr>
          <a:xfrm>
            <a:off x="7236503" y="5471050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אליפסה 192"/>
          <p:cNvSpPr/>
          <p:nvPr/>
        </p:nvSpPr>
        <p:spPr>
          <a:xfrm>
            <a:off x="6888160" y="554362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אליפסה 193"/>
          <p:cNvSpPr/>
          <p:nvPr/>
        </p:nvSpPr>
        <p:spPr>
          <a:xfrm>
            <a:off x="6583360" y="56307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אליפסה 194"/>
          <p:cNvSpPr/>
          <p:nvPr/>
        </p:nvSpPr>
        <p:spPr>
          <a:xfrm>
            <a:off x="6235017" y="5674250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אליפסה 195"/>
          <p:cNvSpPr/>
          <p:nvPr/>
        </p:nvSpPr>
        <p:spPr>
          <a:xfrm>
            <a:off x="5915703" y="561619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אליפסה 196"/>
          <p:cNvSpPr/>
          <p:nvPr/>
        </p:nvSpPr>
        <p:spPr>
          <a:xfrm>
            <a:off x="5668960" y="535493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אליפסה 197"/>
          <p:cNvSpPr/>
          <p:nvPr/>
        </p:nvSpPr>
        <p:spPr>
          <a:xfrm>
            <a:off x="5567360" y="505013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אליפסה 198"/>
          <p:cNvSpPr/>
          <p:nvPr/>
        </p:nvSpPr>
        <p:spPr>
          <a:xfrm>
            <a:off x="5422218" y="480339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אליפסה 199"/>
          <p:cNvSpPr/>
          <p:nvPr/>
        </p:nvSpPr>
        <p:spPr>
          <a:xfrm>
            <a:off x="5146447" y="465824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אליפסה 200"/>
          <p:cNvSpPr/>
          <p:nvPr/>
        </p:nvSpPr>
        <p:spPr>
          <a:xfrm>
            <a:off x="4841647" y="468727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אליפסה 201"/>
          <p:cNvSpPr/>
          <p:nvPr/>
        </p:nvSpPr>
        <p:spPr>
          <a:xfrm>
            <a:off x="4594904" y="4861449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אליפסה 202"/>
          <p:cNvSpPr/>
          <p:nvPr/>
        </p:nvSpPr>
        <p:spPr>
          <a:xfrm>
            <a:off x="4464275" y="509367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אליפסה 203"/>
          <p:cNvSpPr/>
          <p:nvPr/>
        </p:nvSpPr>
        <p:spPr>
          <a:xfrm>
            <a:off x="4275589" y="531139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אליפסה 204"/>
          <p:cNvSpPr/>
          <p:nvPr/>
        </p:nvSpPr>
        <p:spPr>
          <a:xfrm>
            <a:off x="3999817" y="541299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אליפסה 205"/>
          <p:cNvSpPr/>
          <p:nvPr/>
        </p:nvSpPr>
        <p:spPr>
          <a:xfrm>
            <a:off x="3709532" y="532590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אליפסה 206"/>
          <p:cNvSpPr/>
          <p:nvPr/>
        </p:nvSpPr>
        <p:spPr>
          <a:xfrm>
            <a:off x="3448274" y="512270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אליפסה 207"/>
          <p:cNvSpPr/>
          <p:nvPr/>
        </p:nvSpPr>
        <p:spPr>
          <a:xfrm>
            <a:off x="3157989" y="510819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אליפסה 208"/>
          <p:cNvSpPr/>
          <p:nvPr/>
        </p:nvSpPr>
        <p:spPr>
          <a:xfrm>
            <a:off x="2853189" y="519527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אליפסה 209"/>
          <p:cNvSpPr/>
          <p:nvPr/>
        </p:nvSpPr>
        <p:spPr>
          <a:xfrm>
            <a:off x="2591932" y="532590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אליפסה 210"/>
          <p:cNvSpPr/>
          <p:nvPr/>
        </p:nvSpPr>
        <p:spPr>
          <a:xfrm>
            <a:off x="2301646" y="544202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אליפסה 211"/>
          <p:cNvSpPr/>
          <p:nvPr/>
        </p:nvSpPr>
        <p:spPr>
          <a:xfrm>
            <a:off x="1967818" y="541299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אליפסה 212"/>
          <p:cNvSpPr/>
          <p:nvPr/>
        </p:nvSpPr>
        <p:spPr>
          <a:xfrm>
            <a:off x="1677532" y="535493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אליפסה 213"/>
          <p:cNvSpPr/>
          <p:nvPr/>
        </p:nvSpPr>
        <p:spPr>
          <a:xfrm>
            <a:off x="9834560" y="201665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אליפסה 214"/>
          <p:cNvSpPr/>
          <p:nvPr/>
        </p:nvSpPr>
        <p:spPr>
          <a:xfrm>
            <a:off x="9515246" y="21037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אליפסה 215"/>
          <p:cNvSpPr/>
          <p:nvPr/>
        </p:nvSpPr>
        <p:spPr>
          <a:xfrm>
            <a:off x="9210446" y="2176309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אליפסה 216"/>
          <p:cNvSpPr/>
          <p:nvPr/>
        </p:nvSpPr>
        <p:spPr>
          <a:xfrm>
            <a:off x="8862103" y="2277909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אליפסה 217"/>
          <p:cNvSpPr/>
          <p:nvPr/>
        </p:nvSpPr>
        <p:spPr>
          <a:xfrm>
            <a:off x="8571817" y="24085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אליפסה 218"/>
          <p:cNvSpPr/>
          <p:nvPr/>
        </p:nvSpPr>
        <p:spPr>
          <a:xfrm>
            <a:off x="8252503" y="25101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אליפסה 219"/>
          <p:cNvSpPr/>
          <p:nvPr/>
        </p:nvSpPr>
        <p:spPr>
          <a:xfrm>
            <a:off x="7947703" y="26117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אליפסה 220"/>
          <p:cNvSpPr/>
          <p:nvPr/>
        </p:nvSpPr>
        <p:spPr>
          <a:xfrm>
            <a:off x="7628388" y="27133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אליפסה 221"/>
          <p:cNvSpPr/>
          <p:nvPr/>
        </p:nvSpPr>
        <p:spPr>
          <a:xfrm>
            <a:off x="7338103" y="281493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אליפסה 222"/>
          <p:cNvSpPr/>
          <p:nvPr/>
        </p:nvSpPr>
        <p:spPr>
          <a:xfrm>
            <a:off x="7033303" y="293105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אליפסה 223"/>
          <p:cNvSpPr/>
          <p:nvPr/>
        </p:nvSpPr>
        <p:spPr>
          <a:xfrm>
            <a:off x="6728503" y="303265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אליפסה 224"/>
          <p:cNvSpPr/>
          <p:nvPr/>
        </p:nvSpPr>
        <p:spPr>
          <a:xfrm>
            <a:off x="6423703" y="3148766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אליפסה 225"/>
          <p:cNvSpPr/>
          <p:nvPr/>
        </p:nvSpPr>
        <p:spPr>
          <a:xfrm>
            <a:off x="6133418" y="327939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אליפסה 226"/>
          <p:cNvSpPr/>
          <p:nvPr/>
        </p:nvSpPr>
        <p:spPr>
          <a:xfrm>
            <a:off x="5828618" y="339550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אליפסה 227"/>
          <p:cNvSpPr/>
          <p:nvPr/>
        </p:nvSpPr>
        <p:spPr>
          <a:xfrm>
            <a:off x="5552846" y="3468080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אליפסה 228"/>
          <p:cNvSpPr/>
          <p:nvPr/>
        </p:nvSpPr>
        <p:spPr>
          <a:xfrm>
            <a:off x="5291589" y="3598708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אליפסה 229"/>
          <p:cNvSpPr/>
          <p:nvPr/>
        </p:nvSpPr>
        <p:spPr>
          <a:xfrm>
            <a:off x="4986789" y="368579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אליפסה 230"/>
          <p:cNvSpPr/>
          <p:nvPr/>
        </p:nvSpPr>
        <p:spPr>
          <a:xfrm>
            <a:off x="4652961" y="3772880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אליפסה 231"/>
          <p:cNvSpPr/>
          <p:nvPr/>
        </p:nvSpPr>
        <p:spPr>
          <a:xfrm>
            <a:off x="4333647" y="3888994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אליפסה 232"/>
          <p:cNvSpPr/>
          <p:nvPr/>
        </p:nvSpPr>
        <p:spPr>
          <a:xfrm>
            <a:off x="4057876" y="3976080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אליפסה 233"/>
          <p:cNvSpPr/>
          <p:nvPr/>
        </p:nvSpPr>
        <p:spPr>
          <a:xfrm>
            <a:off x="3767591" y="406316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אליפסה 234"/>
          <p:cNvSpPr/>
          <p:nvPr/>
        </p:nvSpPr>
        <p:spPr>
          <a:xfrm>
            <a:off x="3491820" y="416476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אליפסה 235"/>
          <p:cNvSpPr/>
          <p:nvPr/>
        </p:nvSpPr>
        <p:spPr>
          <a:xfrm>
            <a:off x="3172506" y="425185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7" name="אליפסה 236"/>
          <p:cNvSpPr/>
          <p:nvPr/>
        </p:nvSpPr>
        <p:spPr>
          <a:xfrm>
            <a:off x="2867706" y="4353451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אליפסה 237"/>
          <p:cNvSpPr/>
          <p:nvPr/>
        </p:nvSpPr>
        <p:spPr>
          <a:xfrm>
            <a:off x="2577421" y="442602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אליפסה 238"/>
          <p:cNvSpPr/>
          <p:nvPr/>
        </p:nvSpPr>
        <p:spPr>
          <a:xfrm>
            <a:off x="2330679" y="452762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אליפסה 239"/>
          <p:cNvSpPr/>
          <p:nvPr/>
        </p:nvSpPr>
        <p:spPr>
          <a:xfrm>
            <a:off x="2011365" y="4629222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7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1305" y="776420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" y="4234062"/>
            <a:ext cx="1480644" cy="1547297"/>
          </a:xfrm>
          <a:prstGeom prst="rect">
            <a:avLst/>
          </a:prstGeom>
        </p:spPr>
      </p:pic>
      <p:sp>
        <p:nvSpPr>
          <p:cNvPr id="176" name="אליפסה 175"/>
          <p:cNvSpPr/>
          <p:nvPr/>
        </p:nvSpPr>
        <p:spPr>
          <a:xfrm>
            <a:off x="10081305" y="2277907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אליפסה 176"/>
          <p:cNvSpPr/>
          <p:nvPr/>
        </p:nvSpPr>
        <p:spPr>
          <a:xfrm>
            <a:off x="10153877" y="2539164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אליפסה 177"/>
          <p:cNvSpPr/>
          <p:nvPr/>
        </p:nvSpPr>
        <p:spPr>
          <a:xfrm>
            <a:off x="10095820" y="291653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אליפסה 178"/>
          <p:cNvSpPr/>
          <p:nvPr/>
        </p:nvSpPr>
        <p:spPr>
          <a:xfrm>
            <a:off x="9979705" y="3279393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אליפסה 179"/>
          <p:cNvSpPr/>
          <p:nvPr/>
        </p:nvSpPr>
        <p:spPr>
          <a:xfrm>
            <a:off x="10052276" y="362773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אליפסה 180"/>
          <p:cNvSpPr/>
          <p:nvPr/>
        </p:nvSpPr>
        <p:spPr>
          <a:xfrm>
            <a:off x="10168390" y="3961564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אליפסה 181"/>
          <p:cNvSpPr/>
          <p:nvPr/>
        </p:nvSpPr>
        <p:spPr>
          <a:xfrm>
            <a:off x="10095818" y="4309907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אליפסה 182"/>
          <p:cNvSpPr/>
          <p:nvPr/>
        </p:nvSpPr>
        <p:spPr>
          <a:xfrm>
            <a:off x="9834560" y="4542135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אליפסה 183"/>
          <p:cNvSpPr/>
          <p:nvPr/>
        </p:nvSpPr>
        <p:spPr>
          <a:xfrm>
            <a:off x="9486217" y="4585678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אליפסה 184"/>
          <p:cNvSpPr/>
          <p:nvPr/>
        </p:nvSpPr>
        <p:spPr>
          <a:xfrm>
            <a:off x="9181417" y="4629221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אליפסה 185"/>
          <p:cNvSpPr/>
          <p:nvPr/>
        </p:nvSpPr>
        <p:spPr>
          <a:xfrm>
            <a:off x="8978217" y="484693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אליפסה 186"/>
          <p:cNvSpPr/>
          <p:nvPr/>
        </p:nvSpPr>
        <p:spPr>
          <a:xfrm>
            <a:off x="8702446" y="5006593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אליפסה 187"/>
          <p:cNvSpPr/>
          <p:nvPr/>
        </p:nvSpPr>
        <p:spPr>
          <a:xfrm>
            <a:off x="8600846" y="5311393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9" name="אליפסה 188"/>
          <p:cNvSpPr/>
          <p:nvPr/>
        </p:nvSpPr>
        <p:spPr>
          <a:xfrm>
            <a:off x="8325074" y="5500079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0" name="אליפסה 189"/>
          <p:cNvSpPr/>
          <p:nvPr/>
        </p:nvSpPr>
        <p:spPr>
          <a:xfrm>
            <a:off x="7947703" y="554362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אליפסה 190"/>
          <p:cNvSpPr/>
          <p:nvPr/>
        </p:nvSpPr>
        <p:spPr>
          <a:xfrm>
            <a:off x="7584846" y="5485565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2" name="אליפסה 191"/>
          <p:cNvSpPr/>
          <p:nvPr/>
        </p:nvSpPr>
        <p:spPr>
          <a:xfrm>
            <a:off x="7236503" y="5471050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אליפסה 192"/>
          <p:cNvSpPr/>
          <p:nvPr/>
        </p:nvSpPr>
        <p:spPr>
          <a:xfrm>
            <a:off x="6888160" y="554362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אליפסה 193"/>
          <p:cNvSpPr/>
          <p:nvPr/>
        </p:nvSpPr>
        <p:spPr>
          <a:xfrm>
            <a:off x="6583360" y="5630707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אליפסה 194"/>
          <p:cNvSpPr/>
          <p:nvPr/>
        </p:nvSpPr>
        <p:spPr>
          <a:xfrm>
            <a:off x="6235017" y="5674250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אליפסה 195"/>
          <p:cNvSpPr/>
          <p:nvPr/>
        </p:nvSpPr>
        <p:spPr>
          <a:xfrm>
            <a:off x="5915703" y="561619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אליפסה 196"/>
          <p:cNvSpPr/>
          <p:nvPr/>
        </p:nvSpPr>
        <p:spPr>
          <a:xfrm>
            <a:off x="5668960" y="5354934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אליפסה 197"/>
          <p:cNvSpPr/>
          <p:nvPr/>
        </p:nvSpPr>
        <p:spPr>
          <a:xfrm>
            <a:off x="5567360" y="5050134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אליפסה 198"/>
          <p:cNvSpPr/>
          <p:nvPr/>
        </p:nvSpPr>
        <p:spPr>
          <a:xfrm>
            <a:off x="5422218" y="4803391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אליפסה 199"/>
          <p:cNvSpPr/>
          <p:nvPr/>
        </p:nvSpPr>
        <p:spPr>
          <a:xfrm>
            <a:off x="5146447" y="4658248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אליפסה 200"/>
          <p:cNvSpPr/>
          <p:nvPr/>
        </p:nvSpPr>
        <p:spPr>
          <a:xfrm>
            <a:off x="4841647" y="4687277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אליפסה 201"/>
          <p:cNvSpPr/>
          <p:nvPr/>
        </p:nvSpPr>
        <p:spPr>
          <a:xfrm>
            <a:off x="4594904" y="4861449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אליפסה 202"/>
          <p:cNvSpPr/>
          <p:nvPr/>
        </p:nvSpPr>
        <p:spPr>
          <a:xfrm>
            <a:off x="4464275" y="5093678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אליפסה 203"/>
          <p:cNvSpPr/>
          <p:nvPr/>
        </p:nvSpPr>
        <p:spPr>
          <a:xfrm>
            <a:off x="4275589" y="531139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אליפסה 204"/>
          <p:cNvSpPr/>
          <p:nvPr/>
        </p:nvSpPr>
        <p:spPr>
          <a:xfrm>
            <a:off x="3999817" y="541299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אליפסה 205"/>
          <p:cNvSpPr/>
          <p:nvPr/>
        </p:nvSpPr>
        <p:spPr>
          <a:xfrm>
            <a:off x="3709532" y="532590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אליפסה 206"/>
          <p:cNvSpPr/>
          <p:nvPr/>
        </p:nvSpPr>
        <p:spPr>
          <a:xfrm>
            <a:off x="3448274" y="512270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אליפסה 207"/>
          <p:cNvSpPr/>
          <p:nvPr/>
        </p:nvSpPr>
        <p:spPr>
          <a:xfrm>
            <a:off x="3157989" y="5108192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אליפסה 208"/>
          <p:cNvSpPr/>
          <p:nvPr/>
        </p:nvSpPr>
        <p:spPr>
          <a:xfrm>
            <a:off x="2853189" y="5195278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אליפסה 209"/>
          <p:cNvSpPr/>
          <p:nvPr/>
        </p:nvSpPr>
        <p:spPr>
          <a:xfrm>
            <a:off x="2591932" y="532590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אליפסה 210"/>
          <p:cNvSpPr/>
          <p:nvPr/>
        </p:nvSpPr>
        <p:spPr>
          <a:xfrm>
            <a:off x="2301646" y="5442021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אליפסה 211"/>
          <p:cNvSpPr/>
          <p:nvPr/>
        </p:nvSpPr>
        <p:spPr>
          <a:xfrm>
            <a:off x="1967818" y="5412993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אליפסה 212"/>
          <p:cNvSpPr/>
          <p:nvPr/>
        </p:nvSpPr>
        <p:spPr>
          <a:xfrm>
            <a:off x="1677532" y="5354936"/>
            <a:ext cx="233212" cy="216251"/>
          </a:xfrm>
          <a:prstGeom prst="ellipse">
            <a:avLst/>
          </a:prstGeom>
          <a:solidFill>
            <a:srgbClr val="C9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אליפסה 213"/>
          <p:cNvSpPr/>
          <p:nvPr/>
        </p:nvSpPr>
        <p:spPr>
          <a:xfrm>
            <a:off x="9834560" y="2016651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אליפסה 214"/>
          <p:cNvSpPr/>
          <p:nvPr/>
        </p:nvSpPr>
        <p:spPr>
          <a:xfrm>
            <a:off x="9515246" y="21037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אליפסה 215"/>
          <p:cNvSpPr/>
          <p:nvPr/>
        </p:nvSpPr>
        <p:spPr>
          <a:xfrm>
            <a:off x="9210446" y="2176309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אליפסה 216"/>
          <p:cNvSpPr/>
          <p:nvPr/>
        </p:nvSpPr>
        <p:spPr>
          <a:xfrm>
            <a:off x="8862103" y="2277909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אליפסה 217"/>
          <p:cNvSpPr/>
          <p:nvPr/>
        </p:nvSpPr>
        <p:spPr>
          <a:xfrm>
            <a:off x="8571817" y="24085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אליפסה 218"/>
          <p:cNvSpPr/>
          <p:nvPr/>
        </p:nvSpPr>
        <p:spPr>
          <a:xfrm>
            <a:off x="8252503" y="25101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אליפסה 219"/>
          <p:cNvSpPr/>
          <p:nvPr/>
        </p:nvSpPr>
        <p:spPr>
          <a:xfrm>
            <a:off x="7947703" y="26117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אליפסה 220"/>
          <p:cNvSpPr/>
          <p:nvPr/>
        </p:nvSpPr>
        <p:spPr>
          <a:xfrm>
            <a:off x="7628388" y="27133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2" name="אליפסה 221"/>
          <p:cNvSpPr/>
          <p:nvPr/>
        </p:nvSpPr>
        <p:spPr>
          <a:xfrm>
            <a:off x="7338103" y="2814937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אליפסה 222"/>
          <p:cNvSpPr/>
          <p:nvPr/>
        </p:nvSpPr>
        <p:spPr>
          <a:xfrm>
            <a:off x="7033303" y="2931051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אליפסה 223"/>
          <p:cNvSpPr/>
          <p:nvPr/>
        </p:nvSpPr>
        <p:spPr>
          <a:xfrm>
            <a:off x="6728503" y="3032651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אליפסה 224"/>
          <p:cNvSpPr/>
          <p:nvPr/>
        </p:nvSpPr>
        <p:spPr>
          <a:xfrm>
            <a:off x="6423703" y="3148766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אליפסה 225"/>
          <p:cNvSpPr/>
          <p:nvPr/>
        </p:nvSpPr>
        <p:spPr>
          <a:xfrm>
            <a:off x="6133418" y="3279394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אליפסה 226"/>
          <p:cNvSpPr/>
          <p:nvPr/>
        </p:nvSpPr>
        <p:spPr>
          <a:xfrm>
            <a:off x="5828618" y="3395508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אליפסה 227"/>
          <p:cNvSpPr/>
          <p:nvPr/>
        </p:nvSpPr>
        <p:spPr>
          <a:xfrm>
            <a:off x="5552846" y="3468080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אליפסה 228"/>
          <p:cNvSpPr/>
          <p:nvPr/>
        </p:nvSpPr>
        <p:spPr>
          <a:xfrm>
            <a:off x="5291589" y="3598708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אליפסה 229"/>
          <p:cNvSpPr/>
          <p:nvPr/>
        </p:nvSpPr>
        <p:spPr>
          <a:xfrm>
            <a:off x="4986789" y="3685794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אליפסה 230"/>
          <p:cNvSpPr/>
          <p:nvPr/>
        </p:nvSpPr>
        <p:spPr>
          <a:xfrm>
            <a:off x="4652961" y="3772880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אליפסה 231"/>
          <p:cNvSpPr/>
          <p:nvPr/>
        </p:nvSpPr>
        <p:spPr>
          <a:xfrm>
            <a:off x="4333647" y="3888994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אליפסה 232"/>
          <p:cNvSpPr/>
          <p:nvPr/>
        </p:nvSpPr>
        <p:spPr>
          <a:xfrm>
            <a:off x="4057876" y="3976080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אליפסה 233"/>
          <p:cNvSpPr/>
          <p:nvPr/>
        </p:nvSpPr>
        <p:spPr>
          <a:xfrm>
            <a:off x="3767591" y="4063165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אליפסה 234"/>
          <p:cNvSpPr/>
          <p:nvPr/>
        </p:nvSpPr>
        <p:spPr>
          <a:xfrm>
            <a:off x="3491820" y="4164765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6" name="אליפסה 235"/>
          <p:cNvSpPr/>
          <p:nvPr/>
        </p:nvSpPr>
        <p:spPr>
          <a:xfrm>
            <a:off x="3172506" y="4251851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7" name="אליפסה 236"/>
          <p:cNvSpPr/>
          <p:nvPr/>
        </p:nvSpPr>
        <p:spPr>
          <a:xfrm>
            <a:off x="2867706" y="4353451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אליפסה 237"/>
          <p:cNvSpPr/>
          <p:nvPr/>
        </p:nvSpPr>
        <p:spPr>
          <a:xfrm>
            <a:off x="2577421" y="4426022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אליפסה 238"/>
          <p:cNvSpPr/>
          <p:nvPr/>
        </p:nvSpPr>
        <p:spPr>
          <a:xfrm>
            <a:off x="2330679" y="4527622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אליפסה 239"/>
          <p:cNvSpPr/>
          <p:nvPr/>
        </p:nvSpPr>
        <p:spPr>
          <a:xfrm>
            <a:off x="2011365" y="4629222"/>
            <a:ext cx="233212" cy="216251"/>
          </a:xfrm>
          <a:prstGeom prst="ellipse">
            <a:avLst/>
          </a:prstGeom>
          <a:solidFill>
            <a:srgbClr val="C921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9" name="קבוצה 68"/>
          <p:cNvGrpSpPr/>
          <p:nvPr/>
        </p:nvGrpSpPr>
        <p:grpSpPr>
          <a:xfrm>
            <a:off x="7880409" y="4946994"/>
            <a:ext cx="453900" cy="484739"/>
            <a:chOff x="6896100" y="690162"/>
            <a:chExt cx="2552700" cy="2726137"/>
          </a:xfrm>
        </p:grpSpPr>
        <p:sp>
          <p:nvSpPr>
            <p:cNvPr id="70" name="אליפסה 69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אליפסה 70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אליפסה 73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אליפסה 74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אליפסה 75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אליפסה 76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8" name="מחבר ישר 77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אליפסה 79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אליפסה 80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5" name="קבוצה 94"/>
          <p:cNvGrpSpPr/>
          <p:nvPr/>
        </p:nvGrpSpPr>
        <p:grpSpPr>
          <a:xfrm>
            <a:off x="5183087" y="2883017"/>
            <a:ext cx="573943" cy="515518"/>
            <a:chOff x="6578137" y="1102745"/>
            <a:chExt cx="573943" cy="515518"/>
          </a:xfrm>
        </p:grpSpPr>
        <p:pic>
          <p:nvPicPr>
            <p:cNvPr id="96" name="תמונה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6330" y="1389663"/>
              <a:ext cx="285750" cy="228600"/>
            </a:xfrm>
            <a:prstGeom prst="rect">
              <a:avLst/>
            </a:prstGeom>
          </p:spPr>
        </p:pic>
        <p:grpSp>
          <p:nvGrpSpPr>
            <p:cNvPr id="97" name="קבוצה 96"/>
            <p:cNvGrpSpPr/>
            <p:nvPr/>
          </p:nvGrpSpPr>
          <p:grpSpPr>
            <a:xfrm flipH="1">
              <a:off x="6578137" y="1102745"/>
              <a:ext cx="487217" cy="484739"/>
              <a:chOff x="6896100" y="690162"/>
              <a:chExt cx="2552700" cy="2726137"/>
            </a:xfrm>
          </p:grpSpPr>
          <p:sp>
            <p:nvSpPr>
              <p:cNvPr id="98" name="אליפסה 97"/>
              <p:cNvSpPr/>
              <p:nvPr/>
            </p:nvSpPr>
            <p:spPr>
              <a:xfrm>
                <a:off x="8242300" y="2044700"/>
                <a:ext cx="1206500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אליפסה 98"/>
              <p:cNvSpPr/>
              <p:nvPr/>
            </p:nvSpPr>
            <p:spPr>
              <a:xfrm>
                <a:off x="7721600" y="1875213"/>
                <a:ext cx="812800" cy="75368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אליפסה 99"/>
              <p:cNvSpPr/>
              <p:nvPr/>
            </p:nvSpPr>
            <p:spPr>
              <a:xfrm>
                <a:off x="6896100" y="1151199"/>
                <a:ext cx="1181100" cy="109520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אליפסה 100"/>
              <p:cNvSpPr/>
              <p:nvPr/>
            </p:nvSpPr>
            <p:spPr>
              <a:xfrm>
                <a:off x="7115175" y="1436197"/>
                <a:ext cx="276225" cy="3474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אליפסה 101"/>
              <p:cNvSpPr/>
              <p:nvPr/>
            </p:nvSpPr>
            <p:spPr>
              <a:xfrm>
                <a:off x="7439025" y="1290552"/>
                <a:ext cx="361950" cy="49304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אליפסה 102"/>
              <p:cNvSpPr/>
              <p:nvPr/>
            </p:nvSpPr>
            <p:spPr>
              <a:xfrm rot="20408587">
                <a:off x="9204363" y="2501899"/>
                <a:ext cx="203014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אליפסה 103"/>
              <p:cNvSpPr/>
              <p:nvPr/>
            </p:nvSpPr>
            <p:spPr>
              <a:xfrm rot="1734793">
                <a:off x="8286073" y="2489388"/>
                <a:ext cx="17574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אליפסה 104"/>
              <p:cNvSpPr/>
              <p:nvPr/>
            </p:nvSpPr>
            <p:spPr>
              <a:xfrm rot="2713721">
                <a:off x="7719950" y="1880813"/>
                <a:ext cx="137258" cy="914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06" name="מחבר ישר 105"/>
              <p:cNvCxnSpPr/>
              <p:nvPr/>
            </p:nvCxnSpPr>
            <p:spPr>
              <a:xfrm flipH="1">
                <a:off x="7620001" y="881009"/>
                <a:ext cx="168578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מחבר ישר 106"/>
              <p:cNvCxnSpPr/>
              <p:nvPr/>
            </p:nvCxnSpPr>
            <p:spPr>
              <a:xfrm>
                <a:off x="7115175" y="868306"/>
                <a:ext cx="138112" cy="37078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אליפסה 107"/>
              <p:cNvSpPr/>
              <p:nvPr/>
            </p:nvSpPr>
            <p:spPr>
              <a:xfrm>
                <a:off x="7685807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9" name="אליפסה 108"/>
              <p:cNvSpPr/>
              <p:nvPr/>
            </p:nvSpPr>
            <p:spPr>
              <a:xfrm>
                <a:off x="6961906" y="690162"/>
                <a:ext cx="291381" cy="27019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0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85" y="2149926"/>
            <a:ext cx="9481457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3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הרעיון</a:t>
            </a:r>
            <a:endParaRPr lang="he-IL" sz="13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00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/>
          <p:cNvSpPr/>
          <p:nvPr/>
        </p:nvSpPr>
        <p:spPr>
          <a:xfrm>
            <a:off x="9296400" y="26162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7759700" y="8128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4622800" y="4699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3060700" y="44704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5727700" y="53086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>
            <a:stCxn id="10" idx="7"/>
            <a:endCxn id="5" idx="3"/>
          </p:cNvCxnSpPr>
          <p:nvPr/>
        </p:nvCxnSpPr>
        <p:spPr>
          <a:xfrm flipV="1">
            <a:off x="6443148" y="3331648"/>
            <a:ext cx="2976004" cy="2099704"/>
          </a:xfrm>
          <a:prstGeom prst="line">
            <a:avLst/>
          </a:prstGeom>
          <a:ln w="76200">
            <a:solidFill>
              <a:srgbClr val="DA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>
            <a:stCxn id="6" idx="5"/>
            <a:endCxn id="5" idx="1"/>
          </p:cNvCxnSpPr>
          <p:nvPr/>
        </p:nvCxnSpPr>
        <p:spPr>
          <a:xfrm>
            <a:off x="8475148" y="1528248"/>
            <a:ext cx="944004" cy="1210704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6" idx="2"/>
            <a:endCxn id="7" idx="6"/>
          </p:cNvCxnSpPr>
          <p:nvPr/>
        </p:nvCxnSpPr>
        <p:spPr>
          <a:xfrm flipH="1" flipV="1">
            <a:off x="5461000" y="889000"/>
            <a:ext cx="2298700" cy="342900"/>
          </a:xfrm>
          <a:prstGeom prst="line">
            <a:avLst/>
          </a:prstGeom>
          <a:ln w="76200">
            <a:solidFill>
              <a:srgbClr val="DA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9" idx="0"/>
            <a:endCxn id="7" idx="3"/>
          </p:cNvCxnSpPr>
          <p:nvPr/>
        </p:nvCxnSpPr>
        <p:spPr>
          <a:xfrm flipV="1">
            <a:off x="3479800" y="1185348"/>
            <a:ext cx="1265752" cy="3285052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9" idx="5"/>
            <a:endCxn id="10" idx="2"/>
          </p:cNvCxnSpPr>
          <p:nvPr/>
        </p:nvCxnSpPr>
        <p:spPr>
          <a:xfrm>
            <a:off x="3776148" y="5185848"/>
            <a:ext cx="1951552" cy="541852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stCxn id="7" idx="4"/>
            <a:endCxn id="10" idx="1"/>
          </p:cNvCxnSpPr>
          <p:nvPr/>
        </p:nvCxnSpPr>
        <p:spPr>
          <a:xfrm>
            <a:off x="5041900" y="1308100"/>
            <a:ext cx="808552" cy="4123252"/>
          </a:xfrm>
          <a:prstGeom prst="line">
            <a:avLst/>
          </a:prstGeom>
          <a:ln w="76200">
            <a:solidFill>
              <a:srgbClr val="DA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0" idx="0"/>
            <a:endCxn id="6" idx="4"/>
          </p:cNvCxnSpPr>
          <p:nvPr/>
        </p:nvCxnSpPr>
        <p:spPr>
          <a:xfrm flipV="1">
            <a:off x="6146800" y="1651000"/>
            <a:ext cx="2032000" cy="3657600"/>
          </a:xfrm>
          <a:prstGeom prst="line">
            <a:avLst/>
          </a:prstGeom>
          <a:ln w="76200">
            <a:solidFill>
              <a:srgbClr val="DA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>
            <a:stCxn id="9" idx="7"/>
            <a:endCxn id="6" idx="3"/>
          </p:cNvCxnSpPr>
          <p:nvPr/>
        </p:nvCxnSpPr>
        <p:spPr>
          <a:xfrm flipV="1">
            <a:off x="3776148" y="1528248"/>
            <a:ext cx="4106304" cy="3064904"/>
          </a:xfrm>
          <a:prstGeom prst="line">
            <a:avLst/>
          </a:prstGeom>
          <a:ln w="76200">
            <a:solidFill>
              <a:srgbClr val="DA0000">
                <a:alpha val="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9" idx="6"/>
            <a:endCxn id="5" idx="2"/>
          </p:cNvCxnSpPr>
          <p:nvPr/>
        </p:nvCxnSpPr>
        <p:spPr>
          <a:xfrm flipV="1">
            <a:off x="3898900" y="3035300"/>
            <a:ext cx="5397500" cy="1854200"/>
          </a:xfrm>
          <a:prstGeom prst="line">
            <a:avLst/>
          </a:prstGeom>
          <a:ln w="76200">
            <a:solidFill>
              <a:srgbClr val="DA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stCxn id="7" idx="5"/>
            <a:endCxn id="5" idx="2"/>
          </p:cNvCxnSpPr>
          <p:nvPr/>
        </p:nvCxnSpPr>
        <p:spPr>
          <a:xfrm>
            <a:off x="5338248" y="1185348"/>
            <a:ext cx="3958152" cy="1849952"/>
          </a:xfrm>
          <a:prstGeom prst="line">
            <a:avLst/>
          </a:prstGeom>
          <a:ln w="76200">
            <a:solidFill>
              <a:srgbClr val="DA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/>
          <p:cNvSpPr/>
          <p:nvPr/>
        </p:nvSpPr>
        <p:spPr>
          <a:xfrm>
            <a:off x="9296400" y="26162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7759700" y="8128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4622800" y="4699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3060700" y="44704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5727700" y="5308600"/>
            <a:ext cx="838200" cy="838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>
            <a:stCxn id="10" idx="7"/>
            <a:endCxn id="5" idx="3"/>
          </p:cNvCxnSpPr>
          <p:nvPr/>
        </p:nvCxnSpPr>
        <p:spPr>
          <a:xfrm flipV="1">
            <a:off x="6443148" y="3331648"/>
            <a:ext cx="2976004" cy="2099704"/>
          </a:xfrm>
          <a:prstGeom prst="line">
            <a:avLst/>
          </a:prstGeom>
          <a:ln w="76200">
            <a:solidFill>
              <a:srgbClr val="DA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>
            <a:stCxn id="6" idx="5"/>
            <a:endCxn id="5" idx="1"/>
          </p:cNvCxnSpPr>
          <p:nvPr/>
        </p:nvCxnSpPr>
        <p:spPr>
          <a:xfrm>
            <a:off x="8475148" y="1528248"/>
            <a:ext cx="944004" cy="1210704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6" idx="2"/>
            <a:endCxn id="7" idx="6"/>
          </p:cNvCxnSpPr>
          <p:nvPr/>
        </p:nvCxnSpPr>
        <p:spPr>
          <a:xfrm flipH="1" flipV="1">
            <a:off x="5461000" y="889000"/>
            <a:ext cx="2298700" cy="342900"/>
          </a:xfrm>
          <a:prstGeom prst="line">
            <a:avLst/>
          </a:prstGeom>
          <a:ln w="76200">
            <a:solidFill>
              <a:srgbClr val="DA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9" idx="0"/>
            <a:endCxn id="7" idx="3"/>
          </p:cNvCxnSpPr>
          <p:nvPr/>
        </p:nvCxnSpPr>
        <p:spPr>
          <a:xfrm flipV="1">
            <a:off x="3479800" y="1185348"/>
            <a:ext cx="1265752" cy="3285052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9" idx="5"/>
            <a:endCxn id="10" idx="2"/>
          </p:cNvCxnSpPr>
          <p:nvPr/>
        </p:nvCxnSpPr>
        <p:spPr>
          <a:xfrm>
            <a:off x="3776148" y="5185848"/>
            <a:ext cx="1951552" cy="541852"/>
          </a:xfrm>
          <a:prstGeom prst="line">
            <a:avLst/>
          </a:prstGeom>
          <a:ln w="76200">
            <a:solidFill>
              <a:srgbClr val="D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stCxn id="7" idx="4"/>
            <a:endCxn id="10" idx="1"/>
          </p:cNvCxnSpPr>
          <p:nvPr/>
        </p:nvCxnSpPr>
        <p:spPr>
          <a:xfrm>
            <a:off x="5041900" y="1308100"/>
            <a:ext cx="808552" cy="4123252"/>
          </a:xfrm>
          <a:prstGeom prst="line">
            <a:avLst/>
          </a:prstGeom>
          <a:ln w="76200">
            <a:solidFill>
              <a:srgbClr val="DA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0" idx="0"/>
            <a:endCxn id="6" idx="4"/>
          </p:cNvCxnSpPr>
          <p:nvPr/>
        </p:nvCxnSpPr>
        <p:spPr>
          <a:xfrm flipV="1">
            <a:off x="6146800" y="1651000"/>
            <a:ext cx="2032000" cy="3657600"/>
          </a:xfrm>
          <a:prstGeom prst="line">
            <a:avLst/>
          </a:prstGeom>
          <a:ln w="76200">
            <a:solidFill>
              <a:srgbClr val="DA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>
            <a:stCxn id="9" idx="7"/>
            <a:endCxn id="6" idx="3"/>
          </p:cNvCxnSpPr>
          <p:nvPr/>
        </p:nvCxnSpPr>
        <p:spPr>
          <a:xfrm flipV="1">
            <a:off x="3776148" y="1528248"/>
            <a:ext cx="4106304" cy="3064904"/>
          </a:xfrm>
          <a:prstGeom prst="line">
            <a:avLst/>
          </a:prstGeom>
          <a:ln w="76200">
            <a:solidFill>
              <a:srgbClr val="DA0000">
                <a:alpha val="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9" idx="6"/>
            <a:endCxn id="5" idx="2"/>
          </p:cNvCxnSpPr>
          <p:nvPr/>
        </p:nvCxnSpPr>
        <p:spPr>
          <a:xfrm flipV="1">
            <a:off x="3898900" y="3035300"/>
            <a:ext cx="5397500" cy="1854200"/>
          </a:xfrm>
          <a:prstGeom prst="line">
            <a:avLst/>
          </a:prstGeom>
          <a:ln w="76200">
            <a:solidFill>
              <a:srgbClr val="DA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stCxn id="7" idx="5"/>
            <a:endCxn id="5" idx="2"/>
          </p:cNvCxnSpPr>
          <p:nvPr/>
        </p:nvCxnSpPr>
        <p:spPr>
          <a:xfrm>
            <a:off x="5338248" y="1185348"/>
            <a:ext cx="3958152" cy="1849952"/>
          </a:xfrm>
          <a:prstGeom prst="line">
            <a:avLst/>
          </a:prstGeom>
          <a:ln w="76200">
            <a:solidFill>
              <a:srgbClr val="DA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/>
          <p:cNvGrpSpPr/>
          <p:nvPr/>
        </p:nvGrpSpPr>
        <p:grpSpPr>
          <a:xfrm>
            <a:off x="5570148" y="4514813"/>
            <a:ext cx="453900" cy="484739"/>
            <a:chOff x="6896100" y="690162"/>
            <a:chExt cx="2552700" cy="2726137"/>
          </a:xfrm>
        </p:grpSpPr>
        <p:sp>
          <p:nvSpPr>
            <p:cNvPr id="18" name="אליפסה 17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אליפסה 23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מחבר ישר 28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אליפסה 31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אליפסה 32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4353028" y="1094286"/>
            <a:ext cx="453900" cy="484739"/>
            <a:chOff x="6896100" y="690162"/>
            <a:chExt cx="2552700" cy="2726137"/>
          </a:xfrm>
        </p:grpSpPr>
        <p:sp>
          <p:nvSpPr>
            <p:cNvPr id="35" name="אליפסה 34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אליפסה 36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אליפסה 40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אליפסה 41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אליפסה 43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אליפסה 44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6" name="מחבר ישר 45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אליפסה 47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8118126" y="2319852"/>
            <a:ext cx="453900" cy="484739"/>
            <a:chOff x="6896100" y="690162"/>
            <a:chExt cx="2552700" cy="2726137"/>
          </a:xfrm>
        </p:grpSpPr>
        <p:sp>
          <p:nvSpPr>
            <p:cNvPr id="51" name="אליפסה 50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אליפסה 51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אליפסה 53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אליפסה 54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אליפסה 55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אליפסה 56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אליפסה 57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9" name="מחבר ישר 58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אליפסה 6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אליפסה 6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3" name="קבוצה 62"/>
          <p:cNvGrpSpPr/>
          <p:nvPr/>
        </p:nvGrpSpPr>
        <p:grpSpPr>
          <a:xfrm>
            <a:off x="7081228" y="2939848"/>
            <a:ext cx="453900" cy="484739"/>
            <a:chOff x="6896100" y="690162"/>
            <a:chExt cx="2552700" cy="2726137"/>
          </a:xfrm>
        </p:grpSpPr>
        <p:sp>
          <p:nvSpPr>
            <p:cNvPr id="64" name="אליפסה 63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אליפסה 64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אליפסה 65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אליפסה 66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אליפסה 67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אליפסה 68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אליפסה 69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אליפסה 70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2" name="מחבר ישר 71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אליפסה 73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אליפסה 74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4578029" y="3421668"/>
            <a:ext cx="453900" cy="484739"/>
            <a:chOff x="6896100" y="690162"/>
            <a:chExt cx="2552700" cy="2726137"/>
          </a:xfrm>
        </p:grpSpPr>
        <p:sp>
          <p:nvSpPr>
            <p:cNvPr id="77" name="אליפסה 76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אליפסה 77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אליפסה 78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אליפסה 79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אליפסה 80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אליפסה 81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אליפסה 82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אליפסה 83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5" name="מחבר ישר 84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אליפסה 86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אליפסה 87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9" name="קבוצה 88"/>
          <p:cNvGrpSpPr/>
          <p:nvPr/>
        </p:nvGrpSpPr>
        <p:grpSpPr>
          <a:xfrm>
            <a:off x="8206938" y="3861252"/>
            <a:ext cx="453900" cy="484739"/>
            <a:chOff x="6896100" y="690162"/>
            <a:chExt cx="2552700" cy="2726137"/>
          </a:xfrm>
        </p:grpSpPr>
        <p:sp>
          <p:nvSpPr>
            <p:cNvPr id="90" name="אליפסה 89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אליפסה 90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אליפסה 92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אליפסה 93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אליפסה 94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אליפסה 95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אליפסה 96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8" name="מחבר ישר 97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אליפסה 99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אליפסה 100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2" name="קבוצה 101"/>
          <p:cNvGrpSpPr/>
          <p:nvPr/>
        </p:nvGrpSpPr>
        <p:grpSpPr>
          <a:xfrm>
            <a:off x="6117758" y="756524"/>
            <a:ext cx="453900" cy="484739"/>
            <a:chOff x="6896100" y="690162"/>
            <a:chExt cx="2552700" cy="2726137"/>
          </a:xfrm>
        </p:grpSpPr>
        <p:sp>
          <p:nvSpPr>
            <p:cNvPr id="103" name="אליפסה 102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אליפסה 103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אליפסה 104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אליפסה 105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אליפסה 106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אליפסה 107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אליפסה 108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אליפסה 109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1" name="מחבר ישר 110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אליפסה 112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אליפסה 113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466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00" y="711199"/>
            <a:ext cx="4775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אלגוריתם קירוב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1593849"/>
            <a:ext cx="330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ממשפחת</a:t>
            </a:r>
            <a:endParaRPr lang="he-IL" sz="4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900" y="2581701"/>
            <a:ext cx="4775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תבונת הנחילים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" name="הסבר מלבני 1"/>
          <p:cNvSpPr/>
          <p:nvPr/>
        </p:nvSpPr>
        <p:spPr>
          <a:xfrm>
            <a:off x="977900" y="1737151"/>
            <a:ext cx="4279900" cy="590550"/>
          </a:xfrm>
          <a:prstGeom prst="wedgeRectCallout">
            <a:avLst>
              <a:gd name="adj1" fmla="val 19844"/>
              <a:gd name="adj2" fmla="val 88468"/>
            </a:avLst>
          </a:prstGeom>
          <a:solidFill>
            <a:srgbClr val="D3D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2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"סוכנים חושבים"</a:t>
            </a:r>
            <a:r>
              <a:rPr lang="he-IL" sz="2400" dirty="0">
                <a:solidFill>
                  <a:schemeClr val="bg2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 smtClean="0">
                <a:solidFill>
                  <a:schemeClr val="bg2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=! "מוח מרכזי"</a:t>
            </a:r>
            <a:endParaRPr lang="he-IL" sz="2400" dirty="0">
              <a:solidFill>
                <a:schemeClr val="bg2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7900" y="3666698"/>
            <a:ext cx="82931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העוסק במציאת </a:t>
            </a:r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מסלולים בגרף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0" y="4654550"/>
            <a:ext cx="330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בהשראת</a:t>
            </a:r>
            <a:endParaRPr lang="he-IL" sz="4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654550"/>
            <a:ext cx="5575300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נמלים</a:t>
            </a:r>
            <a:endParaRPr lang="he-IL" sz="166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24758" y="-73213"/>
            <a:ext cx="33020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מה זה?</a:t>
            </a:r>
            <a:endParaRPr lang="he-IL" sz="66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22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 animBg="1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85" y="2149926"/>
            <a:ext cx="9481457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3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האלגוריתם</a:t>
            </a:r>
            <a:endParaRPr lang="he-IL" sz="13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2057" y="991304"/>
            <a:ext cx="537028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 עוד לא סיימנו:</a:t>
            </a:r>
            <a:endParaRPr lang="he-IL" sz="80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3342" y="1868364"/>
            <a:ext cx="4415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עבור כל נמלה: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372" y="114244"/>
            <a:ext cx="11654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אתחל את שבילי </a:t>
            </a:r>
            <a:r>
              <a:rPr lang="he-IL" sz="4800" b="1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ריקים</a:t>
            </a:r>
            <a:endParaRPr lang="he-IL" sz="80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1228" y="2745424"/>
            <a:ext cx="4415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מצא פתרון בודד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342" y="3622484"/>
            <a:ext cx="4415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עבור כל פתרון: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499544"/>
            <a:ext cx="9347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עדכן את שבילי </a:t>
            </a:r>
            <a:r>
              <a:rPr lang="he-IL" sz="3600" b="1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r>
              <a:rPr lang="he-IL" sz="3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ע"פ טיב הפתרון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35429" y="5191938"/>
            <a:ext cx="109147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עדכן את שבילי </a:t>
            </a:r>
            <a:r>
              <a:rPr lang="he-IL" sz="3600" b="1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r>
              <a:rPr lang="he-IL" sz="3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ע"פ הפתרון הטוב ביותר</a:t>
            </a:r>
            <a:endParaRPr lang="he-IL" sz="36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74171" y="5884334"/>
            <a:ext cx="1065348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עדכן את שבילי </a:t>
            </a:r>
            <a:r>
              <a:rPr lang="he-IL" sz="4800" b="1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באופן גלובלי</a:t>
            </a:r>
            <a:endParaRPr lang="he-IL" sz="48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74171" y="-128816"/>
            <a:ext cx="271417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האלגוריתם</a:t>
            </a:r>
            <a:endParaRPr lang="he-IL" sz="40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09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72" y="114244"/>
            <a:ext cx="11654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התחל מהצומת הראשון</a:t>
            </a:r>
            <a:endParaRPr lang="he-IL" sz="80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7087" y="-85274"/>
            <a:ext cx="2714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מציאת פתרון</a:t>
            </a:r>
            <a:endParaRPr lang="he-IL" sz="36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945241"/>
            <a:ext cx="11654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 עוד לא הגענו ליעד:</a:t>
            </a:r>
            <a:endParaRPr lang="he-IL" sz="80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40228" y="1776238"/>
            <a:ext cx="11654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בחר באקראי את צומת ההמשך</a:t>
            </a:r>
            <a:endParaRPr lang="he-IL" sz="80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626854"/>
            <a:ext cx="12192000" cy="2739211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1">
            <a:spAutoFit/>
          </a:bodyPr>
          <a:lstStyle/>
          <a:p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הסיכוי לבחירת מסלול גדל: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יותר </a:t>
            </a:r>
            <a:r>
              <a:rPr lang="he-IL" sz="4300" b="1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פרומונים</a:t>
            </a: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על השביל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השביל "טוב" יותר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he-IL" sz="4300" b="1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פרמטרים לשליטה ע"י המממש</a:t>
            </a:r>
            <a:endParaRPr lang="he-IL" sz="43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flipH="1">
                <a:off x="3543298" y="5366065"/>
                <a:ext cx="4343402" cy="14452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 smtClean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sz="320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3298" y="5366065"/>
                <a:ext cx="4343402" cy="1445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7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87088" y="-85274"/>
            <a:ext cx="48876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עדכון שבילי </a:t>
            </a:r>
            <a:r>
              <a:rPr lang="he-IL" sz="3600" b="1" dirty="0" err="1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endParaRPr lang="he-IL" sz="36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23041"/>
            <a:ext cx="12192000" cy="3400931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חיזוק שבילים בהם עברו נמלים (ע"פ טיב השביל)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300" b="1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התחשבות בנידוף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3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3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פרמטרים לשליטה ע"י המממש</a:t>
            </a:r>
            <a:endParaRPr lang="he-IL" sz="43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3809998" y="5085956"/>
                <a:ext cx="4343402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9998" y="5085956"/>
                <a:ext cx="4343402" cy="5320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85" y="2149926"/>
            <a:ext cx="9481457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3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endParaRPr lang="he-IL" sz="13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13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6299200" y="1104900"/>
            <a:ext cx="5384800" cy="54101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יתרונות</a:t>
            </a:r>
          </a:p>
          <a:p>
            <a:pPr algn="ctr"/>
            <a:endParaRPr lang="he-IL" sz="54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מקביליות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הסתגלות לשינויים בגרף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מניעת אופטימום מקומי</a:t>
            </a:r>
          </a:p>
        </p:txBody>
      </p:sp>
      <p:sp>
        <p:nvSpPr>
          <p:cNvPr id="5" name="מלבן 4"/>
          <p:cNvSpPr/>
          <p:nvPr/>
        </p:nvSpPr>
        <p:spPr>
          <a:xfrm>
            <a:off x="889000" y="1104899"/>
            <a:ext cx="5384800" cy="541019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חסרונות</a:t>
            </a:r>
          </a:p>
          <a:p>
            <a:pPr algn="ctr"/>
            <a:endParaRPr lang="he-IL" sz="54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תיאוריה מורכבת</a:t>
            </a:r>
            <a:endParaRPr lang="he-IL" sz="44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בחירות תלויות אחת בשנייה</a:t>
            </a:r>
            <a:endParaRPr lang="he-IL" sz="44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4400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זמן לפתרון לא קבוע</a:t>
            </a:r>
          </a:p>
          <a:p>
            <a:endParaRPr lang="he-IL" sz="44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485" y="-212274"/>
            <a:ext cx="948145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8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מושבת הנמלים</a:t>
            </a:r>
            <a:endParaRPr lang="he-IL" sz="8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86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תמונה 1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4216400"/>
            <a:ext cx="2971800" cy="1921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485" y="-212274"/>
            <a:ext cx="948145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88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מושבת הנמלים</a:t>
            </a:r>
            <a:endParaRPr lang="he-IL" sz="88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8851900" y="1397000"/>
            <a:ext cx="2971800" cy="1892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8851900" y="3289301"/>
            <a:ext cx="2971800" cy="4444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ניתוב רכבים</a:t>
            </a:r>
          </a:p>
        </p:txBody>
      </p:sp>
      <p:sp>
        <p:nvSpPr>
          <p:cNvPr id="9" name="מלבן 8"/>
          <p:cNvSpPr/>
          <p:nvPr/>
        </p:nvSpPr>
        <p:spPr>
          <a:xfrm>
            <a:off x="4889500" y="1397000"/>
            <a:ext cx="2971800" cy="1892301"/>
          </a:xfrm>
          <a:prstGeom prst="rect">
            <a:avLst/>
          </a:prstGeom>
          <a:solidFill>
            <a:srgbClr val="7178F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4889500" y="3289301"/>
            <a:ext cx="2971800" cy="444499"/>
          </a:xfrm>
          <a:prstGeom prst="rect">
            <a:avLst/>
          </a:prstGeom>
          <a:solidFill>
            <a:srgbClr val="3C45F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קיפול חלבונים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927100" y="1397000"/>
            <a:ext cx="2971800" cy="1892301"/>
          </a:xfrm>
          <a:prstGeom prst="rect">
            <a:avLst/>
          </a:prstGeom>
          <a:solidFill>
            <a:srgbClr val="F3DE5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927100" y="3289301"/>
            <a:ext cx="2971800" cy="444499"/>
          </a:xfrm>
          <a:prstGeom prst="rect">
            <a:avLst/>
          </a:prstGeom>
          <a:solidFill>
            <a:srgbClr val="E9C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תזמון משאבים</a:t>
            </a:r>
            <a:endParaRPr lang="he-IL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8851900" y="4216400"/>
            <a:ext cx="2971800" cy="1892301"/>
          </a:xfrm>
          <a:prstGeom prst="rect">
            <a:avLst/>
          </a:prstGeom>
          <a:solidFill>
            <a:srgbClr val="52E4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8851900" y="6108701"/>
            <a:ext cx="2971800" cy="444499"/>
          </a:xfrm>
          <a:prstGeom prst="rect">
            <a:avLst/>
          </a:prstGeom>
          <a:solidFill>
            <a:srgbClr val="1BA94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ניתוב רשתות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4889500" y="6108701"/>
            <a:ext cx="2971800" cy="444499"/>
          </a:xfrm>
          <a:prstGeom prst="rect">
            <a:avLst/>
          </a:prstGeom>
          <a:solidFill>
            <a:srgbClr val="D037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עיבוד תמונה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927100" y="4216400"/>
            <a:ext cx="2971800" cy="1892301"/>
          </a:xfrm>
          <a:prstGeom prst="rect">
            <a:avLst/>
          </a:prstGeom>
          <a:solidFill>
            <a:srgbClr val="E2E2E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927100" y="6108701"/>
            <a:ext cx="2971800" cy="444499"/>
          </a:xfrm>
          <a:prstGeom prst="rect">
            <a:avLst/>
          </a:prstGeom>
          <a:solidFill>
            <a:srgbClr val="9494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תכנון מעגלים חשמליים</a:t>
            </a:r>
            <a:endParaRPr lang="he-IL" sz="20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קבוצה 26"/>
          <p:cNvGrpSpPr/>
          <p:nvPr/>
        </p:nvGrpSpPr>
        <p:grpSpPr>
          <a:xfrm>
            <a:off x="9390742" y="1808139"/>
            <a:ext cx="2012042" cy="1242233"/>
            <a:chOff x="9390742" y="1808139"/>
            <a:chExt cx="2012042" cy="1242233"/>
          </a:xfrm>
        </p:grpSpPr>
        <p:sp>
          <p:nvSpPr>
            <p:cNvPr id="2" name="מלבן 1"/>
            <p:cNvSpPr/>
            <p:nvPr/>
          </p:nvSpPr>
          <p:spPr>
            <a:xfrm>
              <a:off x="9390742" y="2123273"/>
              <a:ext cx="1231900" cy="6223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אליפסה 3"/>
            <p:cNvSpPr/>
            <p:nvPr/>
          </p:nvSpPr>
          <p:spPr>
            <a:xfrm>
              <a:off x="9517742" y="2682073"/>
              <a:ext cx="355599" cy="355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10127342" y="2682073"/>
              <a:ext cx="355599" cy="355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תרשים זרימה: קלט ידני 24"/>
            <p:cNvSpPr/>
            <p:nvPr/>
          </p:nvSpPr>
          <p:spPr>
            <a:xfrm flipH="1">
              <a:off x="10622642" y="1808139"/>
              <a:ext cx="780142" cy="937435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10749642" y="2694773"/>
              <a:ext cx="355599" cy="355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5887497" y="1543190"/>
            <a:ext cx="1707632" cy="1710385"/>
            <a:chOff x="6445653" y="2778995"/>
            <a:chExt cx="955085" cy="956625"/>
          </a:xfrm>
        </p:grpSpPr>
        <p:sp>
          <p:nvSpPr>
            <p:cNvPr id="50" name="אליפסה 49"/>
            <p:cNvSpPr/>
            <p:nvPr/>
          </p:nvSpPr>
          <p:spPr>
            <a:xfrm>
              <a:off x="6891192" y="2778995"/>
              <a:ext cx="375283" cy="3752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אליפסה 50"/>
            <p:cNvSpPr/>
            <p:nvPr/>
          </p:nvSpPr>
          <p:spPr>
            <a:xfrm>
              <a:off x="7025455" y="3360337"/>
              <a:ext cx="375283" cy="3752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אליפסה 51"/>
            <p:cNvSpPr/>
            <p:nvPr/>
          </p:nvSpPr>
          <p:spPr>
            <a:xfrm>
              <a:off x="6633295" y="2985054"/>
              <a:ext cx="616585" cy="616585"/>
            </a:xfrm>
            <a:prstGeom prst="ellipse">
              <a:avLst/>
            </a:prstGeom>
            <a:solidFill>
              <a:srgbClr val="8D4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6445653" y="3226356"/>
              <a:ext cx="375283" cy="3752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קבוצה 53"/>
          <p:cNvGrpSpPr/>
          <p:nvPr/>
        </p:nvGrpSpPr>
        <p:grpSpPr>
          <a:xfrm>
            <a:off x="5144696" y="1543190"/>
            <a:ext cx="1119934" cy="1111989"/>
            <a:chOff x="5406774" y="1218166"/>
            <a:chExt cx="1672060" cy="1660198"/>
          </a:xfrm>
        </p:grpSpPr>
        <p:sp>
          <p:nvSpPr>
            <p:cNvPr id="55" name="אליפסה 54"/>
            <p:cNvSpPr/>
            <p:nvPr/>
          </p:nvSpPr>
          <p:spPr>
            <a:xfrm>
              <a:off x="5406774" y="1627762"/>
              <a:ext cx="632838" cy="632838"/>
            </a:xfrm>
            <a:prstGeom prst="ellipse">
              <a:avLst/>
            </a:prstGeom>
            <a:solidFill>
              <a:srgbClr val="44A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אליפסה 55"/>
            <p:cNvSpPr/>
            <p:nvPr/>
          </p:nvSpPr>
          <p:spPr>
            <a:xfrm>
              <a:off x="6181246" y="2245526"/>
              <a:ext cx="632838" cy="632838"/>
            </a:xfrm>
            <a:prstGeom prst="ellipse">
              <a:avLst/>
            </a:prstGeom>
            <a:solidFill>
              <a:srgbClr val="44A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אליפסה 56"/>
            <p:cNvSpPr/>
            <p:nvPr/>
          </p:nvSpPr>
          <p:spPr>
            <a:xfrm>
              <a:off x="5774862" y="1385571"/>
              <a:ext cx="1116330" cy="1116330"/>
            </a:xfrm>
            <a:prstGeom prst="ellipse">
              <a:avLst/>
            </a:prstGeom>
            <a:solidFill>
              <a:srgbClr val="D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אליפסה 57"/>
            <p:cNvSpPr/>
            <p:nvPr/>
          </p:nvSpPr>
          <p:spPr>
            <a:xfrm>
              <a:off x="6445996" y="1218166"/>
              <a:ext cx="632838" cy="632838"/>
            </a:xfrm>
            <a:prstGeom prst="ellipse">
              <a:avLst/>
            </a:prstGeom>
            <a:solidFill>
              <a:srgbClr val="44A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4" name="קבוצה 63"/>
          <p:cNvGrpSpPr/>
          <p:nvPr/>
        </p:nvGrpSpPr>
        <p:grpSpPr>
          <a:xfrm>
            <a:off x="3037184" y="2728042"/>
            <a:ext cx="381393" cy="378323"/>
            <a:chOff x="2819692" y="2285463"/>
            <a:chExt cx="558508" cy="554013"/>
          </a:xfrm>
        </p:grpSpPr>
        <p:pic>
          <p:nvPicPr>
            <p:cNvPr id="59" name="תמונה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527" y="2342758"/>
              <a:ext cx="464873" cy="464873"/>
            </a:xfrm>
            <a:prstGeom prst="rect">
              <a:avLst/>
            </a:prstGeom>
          </p:spPr>
        </p:pic>
        <p:sp>
          <p:nvSpPr>
            <p:cNvPr id="60" name="מלבן 59"/>
            <p:cNvSpPr/>
            <p:nvPr/>
          </p:nvSpPr>
          <p:spPr>
            <a:xfrm>
              <a:off x="2819692" y="2285463"/>
              <a:ext cx="558508" cy="554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  <p:grpSp>
        <p:nvGrpSpPr>
          <p:cNvPr id="63" name="קבוצה 62"/>
          <p:cNvGrpSpPr/>
          <p:nvPr/>
        </p:nvGrpSpPr>
        <p:grpSpPr>
          <a:xfrm>
            <a:off x="3223958" y="2062521"/>
            <a:ext cx="381393" cy="378323"/>
            <a:chOff x="1793147" y="2276856"/>
            <a:chExt cx="558508" cy="554013"/>
          </a:xfrm>
        </p:grpSpPr>
        <p:pic>
          <p:nvPicPr>
            <p:cNvPr id="61" name="תמונה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984" y="2325458"/>
              <a:ext cx="461811" cy="461811"/>
            </a:xfrm>
            <a:prstGeom prst="rect">
              <a:avLst/>
            </a:prstGeom>
          </p:spPr>
        </p:pic>
        <p:sp>
          <p:nvSpPr>
            <p:cNvPr id="62" name="מלבן 61"/>
            <p:cNvSpPr/>
            <p:nvPr/>
          </p:nvSpPr>
          <p:spPr>
            <a:xfrm>
              <a:off x="1793147" y="2276856"/>
              <a:ext cx="558508" cy="554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  <p:grpSp>
        <p:nvGrpSpPr>
          <p:cNvPr id="65" name="קבוצה 64"/>
          <p:cNvGrpSpPr/>
          <p:nvPr/>
        </p:nvGrpSpPr>
        <p:grpSpPr>
          <a:xfrm flipH="1">
            <a:off x="1260572" y="1628373"/>
            <a:ext cx="382532" cy="378323"/>
            <a:chOff x="1793147" y="2276856"/>
            <a:chExt cx="558508" cy="554013"/>
          </a:xfrm>
        </p:grpSpPr>
        <p:pic>
          <p:nvPicPr>
            <p:cNvPr id="66" name="תמונה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984" y="2325458"/>
              <a:ext cx="461811" cy="461811"/>
            </a:xfrm>
            <a:prstGeom prst="rect">
              <a:avLst/>
            </a:prstGeom>
          </p:spPr>
        </p:pic>
        <p:sp>
          <p:nvSpPr>
            <p:cNvPr id="67" name="מלבן 66"/>
            <p:cNvSpPr/>
            <p:nvPr/>
          </p:nvSpPr>
          <p:spPr>
            <a:xfrm>
              <a:off x="1793147" y="2276856"/>
              <a:ext cx="558508" cy="554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  <p:grpSp>
        <p:nvGrpSpPr>
          <p:cNvPr id="136" name="קבוצה 135"/>
          <p:cNvGrpSpPr/>
          <p:nvPr/>
        </p:nvGrpSpPr>
        <p:grpSpPr>
          <a:xfrm>
            <a:off x="9177364" y="4435586"/>
            <a:ext cx="2225420" cy="1541079"/>
            <a:chOff x="9177364" y="4435586"/>
            <a:chExt cx="2225420" cy="1541079"/>
          </a:xfrm>
        </p:grpSpPr>
        <p:sp>
          <p:nvSpPr>
            <p:cNvPr id="88" name="אליפסה 87"/>
            <p:cNvSpPr/>
            <p:nvPr/>
          </p:nvSpPr>
          <p:spPr>
            <a:xfrm>
              <a:off x="10127341" y="4929973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אליפסה 88"/>
            <p:cNvSpPr/>
            <p:nvPr/>
          </p:nvSpPr>
          <p:spPr>
            <a:xfrm>
              <a:off x="11069665" y="447131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אליפסה 89"/>
            <p:cNvSpPr/>
            <p:nvPr/>
          </p:nvSpPr>
          <p:spPr>
            <a:xfrm>
              <a:off x="9829046" y="564354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אליפסה 90"/>
            <p:cNvSpPr/>
            <p:nvPr/>
          </p:nvSpPr>
          <p:spPr>
            <a:xfrm>
              <a:off x="10798227" y="515605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9177364" y="5096532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אליפסה 92"/>
            <p:cNvSpPr/>
            <p:nvPr/>
          </p:nvSpPr>
          <p:spPr>
            <a:xfrm>
              <a:off x="9627663" y="443558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4" name="מחבר ישר 93"/>
            <p:cNvCxnSpPr/>
            <p:nvPr/>
          </p:nvCxnSpPr>
          <p:spPr>
            <a:xfrm flipH="1">
              <a:off x="10998201" y="4775200"/>
              <a:ext cx="203199" cy="4191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>
              <a:stCxn id="91" idx="3"/>
              <a:endCxn id="90" idx="6"/>
            </p:cNvCxnSpPr>
            <p:nvPr/>
          </p:nvCxnSpPr>
          <p:spPr>
            <a:xfrm flipH="1">
              <a:off x="10162165" y="5440390"/>
              <a:ext cx="684846" cy="36971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/>
            <p:cNvCxnSpPr>
              <a:stCxn id="88" idx="2"/>
              <a:endCxn id="92" idx="6"/>
            </p:cNvCxnSpPr>
            <p:nvPr/>
          </p:nvCxnSpPr>
          <p:spPr>
            <a:xfrm flipH="1">
              <a:off x="9510483" y="5096533"/>
              <a:ext cx="616858" cy="16655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>
              <a:stCxn id="93" idx="5"/>
              <a:endCxn id="88" idx="1"/>
            </p:cNvCxnSpPr>
            <p:nvPr/>
          </p:nvCxnSpPr>
          <p:spPr>
            <a:xfrm>
              <a:off x="9911998" y="4719921"/>
              <a:ext cx="264127" cy="25883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110"/>
            <p:cNvCxnSpPr>
              <a:stCxn id="93" idx="6"/>
              <a:endCxn id="89" idx="2"/>
            </p:cNvCxnSpPr>
            <p:nvPr/>
          </p:nvCxnSpPr>
          <p:spPr>
            <a:xfrm>
              <a:off x="9960782" y="4602146"/>
              <a:ext cx="1108883" cy="357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ישר 113"/>
            <p:cNvCxnSpPr/>
            <p:nvPr/>
          </p:nvCxnSpPr>
          <p:spPr>
            <a:xfrm flipV="1">
              <a:off x="10008306" y="5245100"/>
              <a:ext cx="227894" cy="38574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/>
            <p:cNvCxnSpPr>
              <a:stCxn id="88" idx="7"/>
              <a:endCxn id="89" idx="3"/>
            </p:cNvCxnSpPr>
            <p:nvPr/>
          </p:nvCxnSpPr>
          <p:spPr>
            <a:xfrm flipV="1">
              <a:off x="10411676" y="4755650"/>
              <a:ext cx="706773" cy="22310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קבוצה 126"/>
          <p:cNvGrpSpPr/>
          <p:nvPr/>
        </p:nvGrpSpPr>
        <p:grpSpPr>
          <a:xfrm>
            <a:off x="1623354" y="4388970"/>
            <a:ext cx="1531152" cy="1524307"/>
            <a:chOff x="3871910" y="1216024"/>
            <a:chExt cx="1531152" cy="1524307"/>
          </a:xfrm>
        </p:grpSpPr>
        <p:cxnSp>
          <p:nvCxnSpPr>
            <p:cNvPr id="128" name="מחבר מרפקי 127"/>
            <p:cNvCxnSpPr/>
            <p:nvPr/>
          </p:nvCxnSpPr>
          <p:spPr>
            <a:xfrm rot="16200000" flipH="1">
              <a:off x="4864082" y="1911304"/>
              <a:ext cx="235974" cy="249791"/>
            </a:xfrm>
            <a:prstGeom prst="bentConnector3">
              <a:avLst>
                <a:gd name="adj1" fmla="val -181251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מרפקי 128"/>
            <p:cNvCxnSpPr/>
            <p:nvPr/>
          </p:nvCxnSpPr>
          <p:spPr>
            <a:xfrm rot="16200000" flipH="1">
              <a:off x="5170885" y="1219821"/>
              <a:ext cx="235974" cy="228380"/>
            </a:xfrm>
            <a:prstGeom prst="bentConnector3">
              <a:avLst>
                <a:gd name="adj1" fmla="val -2778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מרפקי 129"/>
            <p:cNvCxnSpPr/>
            <p:nvPr/>
          </p:nvCxnSpPr>
          <p:spPr>
            <a:xfrm flipV="1">
              <a:off x="3971128" y="2300849"/>
              <a:ext cx="1431934" cy="439482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מחבר מרפקי 130"/>
            <p:cNvCxnSpPr/>
            <p:nvPr/>
          </p:nvCxnSpPr>
          <p:spPr>
            <a:xfrm rot="16200000" flipH="1">
              <a:off x="3971414" y="1458697"/>
              <a:ext cx="540774" cy="378255"/>
            </a:xfrm>
            <a:prstGeom prst="bentConnector3">
              <a:avLst>
                <a:gd name="adj1" fmla="val 50000"/>
              </a:avLst>
            </a:prstGeom>
            <a:ln w="57150" cap="rnd" cmpd="tri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מחבר מרפקי 131"/>
            <p:cNvCxnSpPr/>
            <p:nvPr/>
          </p:nvCxnSpPr>
          <p:spPr>
            <a:xfrm flipV="1">
              <a:off x="3871910" y="1216024"/>
              <a:ext cx="884240" cy="863600"/>
            </a:xfrm>
            <a:prstGeom prst="bentConnector3">
              <a:avLst>
                <a:gd name="adj1" fmla="val -269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מרפקי 132"/>
            <p:cNvCxnSpPr/>
            <p:nvPr/>
          </p:nvCxnSpPr>
          <p:spPr>
            <a:xfrm>
              <a:off x="4942329" y="2612307"/>
              <a:ext cx="329271" cy="1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תמונה 1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21148" y="2300849"/>
              <a:ext cx="385763" cy="393971"/>
            </a:xfrm>
            <a:prstGeom prst="rect">
              <a:avLst/>
            </a:prstGeom>
          </p:spPr>
        </p:pic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91" y="1492197"/>
            <a:ext cx="1705777" cy="1705777"/>
          </a:xfrm>
          <a:prstGeom prst="rect">
            <a:avLst/>
          </a:prstGeom>
        </p:spPr>
      </p:pic>
      <p:grpSp>
        <p:nvGrpSpPr>
          <p:cNvPr id="137" name="קבוצה 136"/>
          <p:cNvGrpSpPr/>
          <p:nvPr/>
        </p:nvGrpSpPr>
        <p:grpSpPr>
          <a:xfrm>
            <a:off x="1231098" y="2578980"/>
            <a:ext cx="531950" cy="527668"/>
            <a:chOff x="2819692" y="2285463"/>
            <a:chExt cx="558508" cy="554013"/>
          </a:xfrm>
        </p:grpSpPr>
        <p:pic>
          <p:nvPicPr>
            <p:cNvPr id="138" name="תמונה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527" y="2342758"/>
              <a:ext cx="464873" cy="464873"/>
            </a:xfrm>
            <a:prstGeom prst="rect">
              <a:avLst/>
            </a:prstGeom>
          </p:spPr>
        </p:pic>
        <p:sp>
          <p:nvSpPr>
            <p:cNvPr id="139" name="מלבן 138"/>
            <p:cNvSpPr/>
            <p:nvPr/>
          </p:nvSpPr>
          <p:spPr>
            <a:xfrm>
              <a:off x="2819692" y="2285463"/>
              <a:ext cx="558508" cy="554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0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0538" y="-560239"/>
            <a:ext cx="9481457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3900" b="1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הסוף</a:t>
            </a:r>
            <a:endParaRPr lang="he-IL" sz="23900" b="1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085682" y="1753939"/>
            <a:ext cx="4385218" cy="4638372"/>
            <a:chOff x="3996782" y="874160"/>
            <a:chExt cx="4372518" cy="4624939"/>
          </a:xfrm>
        </p:grpSpPr>
        <p:sp>
          <p:nvSpPr>
            <p:cNvPr id="7" name="אליפסה 6"/>
            <p:cNvSpPr/>
            <p:nvPr/>
          </p:nvSpPr>
          <p:spPr>
            <a:xfrm>
              <a:off x="4038600" y="1656317"/>
              <a:ext cx="2003757" cy="18580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תמונה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782" y="3052337"/>
              <a:ext cx="1480644" cy="1547297"/>
            </a:xfrm>
            <a:prstGeom prst="rect">
              <a:avLst/>
            </a:prstGeom>
          </p:spPr>
        </p:pic>
        <p:sp>
          <p:nvSpPr>
            <p:cNvPr id="2" name="אליפסה 1"/>
            <p:cNvSpPr/>
            <p:nvPr/>
          </p:nvSpPr>
          <p:spPr>
            <a:xfrm>
              <a:off x="6322452" y="3172157"/>
              <a:ext cx="2046848" cy="15512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439075" y="2884620"/>
              <a:ext cx="1378929" cy="127864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4410265" y="2139821"/>
              <a:ext cx="468621" cy="5893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4959682" y="1892732"/>
              <a:ext cx="614054" cy="836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7954608" y="3947803"/>
              <a:ext cx="344417" cy="15512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6396713" y="3926578"/>
              <a:ext cx="298160" cy="15512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5436276" y="2894120"/>
              <a:ext cx="232861" cy="15512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5266711" y="1197935"/>
              <a:ext cx="285996" cy="629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4410265" y="1176384"/>
              <a:ext cx="234309" cy="629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5378352" y="874160"/>
              <a:ext cx="494333" cy="45838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4150241" y="874160"/>
              <a:ext cx="494333" cy="45838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851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4038600" y="874160"/>
            <a:ext cx="4330700" cy="46249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972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2082800" y="139699"/>
            <a:ext cx="331481" cy="354003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מלבן 2"/>
          <p:cNvSpPr/>
          <p:nvPr/>
        </p:nvSpPr>
        <p:spPr>
          <a:xfrm>
            <a:off x="1638300" y="491678"/>
            <a:ext cx="9114125" cy="604519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he-IL" sz="4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400" dirty="0" smtClean="0">
                <a:latin typeface="Alef" panose="00000500000000000000" pitchFamily="2" charset="-79"/>
                <a:cs typeface="Alef" panose="00000500000000000000" pitchFamily="2" charset="-79"/>
              </a:rPr>
              <a:t> נמלים עיוורות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400" dirty="0" smtClean="0">
                <a:latin typeface="Alef" panose="00000500000000000000" pitchFamily="2" charset="-79"/>
                <a:cs typeface="Alef" panose="00000500000000000000" pitchFamily="2" charset="-79"/>
              </a:rPr>
              <a:t> ובכל זאת מנווטות לאוכל שלהן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400" dirty="0" smtClean="0">
                <a:latin typeface="Alef" panose="00000500000000000000" pitchFamily="2" charset="-79"/>
                <a:cs typeface="Alef" panose="00000500000000000000" pitchFamily="2" charset="-79"/>
              </a:rPr>
              <a:t> בעזרת </a:t>
            </a:r>
            <a:r>
              <a:rPr lang="he-IL" sz="4400" u="sng" dirty="0" smtClean="0">
                <a:latin typeface="Alef" panose="00000500000000000000" pitchFamily="2" charset="-79"/>
                <a:cs typeface="Alef" panose="00000500000000000000" pitchFamily="2" charset="-79"/>
              </a:rPr>
              <a:t>שבילי </a:t>
            </a:r>
            <a:r>
              <a:rPr lang="he-IL" sz="4400" u="sng" dirty="0" err="1" smtClean="0">
                <a:latin typeface="Alef" panose="00000500000000000000" pitchFamily="2" charset="-79"/>
                <a:cs typeface="Alef" panose="00000500000000000000" pitchFamily="2" charset="-79"/>
              </a:rPr>
              <a:t>פרומונים</a:t>
            </a:r>
            <a:endParaRPr lang="he-IL" sz="4400" u="sng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400" u="sng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400" dirty="0" smtClean="0">
                <a:latin typeface="Alef" panose="00000500000000000000" pitchFamily="2" charset="-79"/>
                <a:cs typeface="Alef" panose="00000500000000000000" pitchFamily="2" charset="-79"/>
              </a:rPr>
              <a:t> כל נמלה בוחרת מסלול אקראי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endParaRPr lang="he-IL" sz="4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he-IL" sz="4400" dirty="0" smtClean="0">
                <a:latin typeface="Alef" panose="00000500000000000000" pitchFamily="2" charset="-79"/>
                <a:cs typeface="Alef" panose="00000500000000000000" pitchFamily="2" charset="-79"/>
              </a:rPr>
              <a:t> מושפעת משבילי </a:t>
            </a:r>
            <a:r>
              <a:rPr lang="he-IL" sz="4400" dirty="0" err="1" smtClean="0">
                <a:latin typeface="Alef" panose="00000500000000000000" pitchFamily="2" charset="-79"/>
                <a:cs typeface="Alef" panose="00000500000000000000" pitchFamily="2" charset="-79"/>
              </a:rPr>
              <a:t>הפרומונים</a:t>
            </a:r>
            <a:endParaRPr lang="he-IL" sz="4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he-IL" sz="4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658100" y="3537833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2680" y="2118764"/>
            <a:ext cx="55753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???</a:t>
            </a:r>
            <a:endParaRPr lang="he-IL" sz="96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658100" y="3537833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8271000" y="2293233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8271000" y="2293233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8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212936" y="3402758"/>
            <a:ext cx="453900" cy="484739"/>
            <a:chOff x="6896100" y="690162"/>
            <a:chExt cx="2552700" cy="2726137"/>
          </a:xfrm>
        </p:grpSpPr>
        <p:sp>
          <p:nvSpPr>
            <p:cNvPr id="2" name="אליפסה 1"/>
            <p:cNvSpPr/>
            <p:nvPr/>
          </p:nvSpPr>
          <p:spPr>
            <a:xfrm>
              <a:off x="8242300" y="2044700"/>
              <a:ext cx="12065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721600" y="1875213"/>
              <a:ext cx="812800" cy="7536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896100" y="1151199"/>
              <a:ext cx="1181100" cy="10952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115175" y="1436197"/>
              <a:ext cx="276225" cy="347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439025" y="1290552"/>
              <a:ext cx="361950" cy="493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 rot="20408587">
              <a:off x="9204363" y="2501899"/>
              <a:ext cx="203014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 rot="1734793">
              <a:off x="8286073" y="2489388"/>
              <a:ext cx="17574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 rot="2713721">
              <a:off x="7719950" y="1880813"/>
              <a:ext cx="137258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ישר 13"/>
            <p:cNvCxnSpPr/>
            <p:nvPr/>
          </p:nvCxnSpPr>
          <p:spPr>
            <a:xfrm flipH="1">
              <a:off x="7620001" y="881009"/>
              <a:ext cx="168578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7115175" y="868306"/>
              <a:ext cx="138112" cy="3707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/>
            <p:cNvSpPr/>
            <p:nvPr/>
          </p:nvSpPr>
          <p:spPr>
            <a:xfrm>
              <a:off x="7685807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961906" y="690162"/>
              <a:ext cx="291381" cy="2701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8962" y="3780203"/>
            <a:ext cx="1541849" cy="1501487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" y="571467"/>
            <a:ext cx="1480644" cy="1547297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6874176" y="3780203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5" name="אליפסה 24"/>
          <p:cNvSpPr/>
          <p:nvPr/>
        </p:nvSpPr>
        <p:spPr>
          <a:xfrm>
            <a:off x="7210811" y="3483355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6" name="אליפסה 25"/>
          <p:cNvSpPr/>
          <p:nvPr/>
        </p:nvSpPr>
        <p:spPr>
          <a:xfrm>
            <a:off x="7541011" y="31865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7883911" y="2830907"/>
            <a:ext cx="233212" cy="216251"/>
          </a:xfrm>
          <a:prstGeom prst="ellipse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C9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193</Words>
  <Application>Microsoft Office PowerPoint</Application>
  <PresentationFormat>מסך רחב</PresentationFormat>
  <Paragraphs>69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6" baseType="lpstr">
      <vt:lpstr>Alef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s7484621</dc:creator>
  <cp:lastModifiedBy>s7484621</cp:lastModifiedBy>
  <cp:revision>202</cp:revision>
  <dcterms:created xsi:type="dcterms:W3CDTF">2016-01-26T05:03:56Z</dcterms:created>
  <dcterms:modified xsi:type="dcterms:W3CDTF">2016-01-28T13:47:10Z</dcterms:modified>
</cp:coreProperties>
</file>