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52" r:id="rId1"/>
    <p:sldMasterId id="2147483648" r:id="rId2"/>
  </p:sldMasterIdLst>
  <p:notesMasterIdLst>
    <p:notesMasterId r:id="rId44"/>
  </p:notesMasterIdLst>
  <p:sldIdLst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2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5FD"/>
    <a:srgbClr val="FFD85B"/>
    <a:srgbClr val="EE4242"/>
    <a:srgbClr val="71DAFF"/>
    <a:srgbClr val="FFE9A3"/>
    <a:srgbClr val="FFABAB"/>
    <a:srgbClr val="FF6969"/>
    <a:srgbClr val="F0A194"/>
    <a:srgbClr val="53FFA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6872" autoAdjust="0"/>
  </p:normalViewPr>
  <p:slideViewPr>
    <p:cSldViewPr snapToGrid="0">
      <p:cViewPr varScale="1">
        <p:scale>
          <a:sx n="81" d="100"/>
          <a:sy n="81" d="100"/>
        </p:scale>
        <p:origin x="120" y="6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EC071A6-A1F1-4DD0-B9C8-6BE9C69D5BD4}" type="datetimeFigureOut">
              <a:rPr lang="he-IL" smtClean="0"/>
              <a:pPr/>
              <a:t>ט"ז/תשרי/תשע"ז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AA60E0C-9729-425C-9EEC-05ED0ED71AC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69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2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2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142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heme" Target="../theme/theme2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1541463" y="1844675"/>
            <a:ext cx="3360737" cy="3365500"/>
            <a:chOff x="1540808" y="1844261"/>
            <a:chExt cx="3360654" cy="3366267"/>
          </a:xfrm>
        </p:grpSpPr>
        <p:pic>
          <p:nvPicPr>
            <p:cNvPr id="8" name="Picture 20" descr="http://upload.wikimedia.org/wikipedia/commons/1/1b/Graduation_ca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7599">
              <a:off x="1540808" y="1844261"/>
              <a:ext cx="2095976" cy="2120368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601" y="2326490"/>
              <a:ext cx="2850861" cy="288403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14853" y="6138863"/>
            <a:ext cx="5607050" cy="693737"/>
            <a:chOff x="38466" y="6139290"/>
            <a:chExt cx="5607323" cy="693310"/>
          </a:xfrm>
        </p:grpSpPr>
        <p:pic>
          <p:nvPicPr>
            <p:cNvPr id="11" name="Picture 2" descr="http://upload.wikimedia.org/wikipedia/he/thumb/e/ee/Mazi_IDF_Symbol.svg/1024px-Mazi_IDF_Symbol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11" y="6142014"/>
              <a:ext cx="690586" cy="690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5752" y="6142014"/>
              <a:ext cx="696764" cy="690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" descr="http://upload.wikimedia.org/wikipedia/he/5/51/Logo-ak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709" y="6141516"/>
              <a:ext cx="690585" cy="690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8" descr="http://upload.wikimedia.org/wikipedia/he/f/f5/Atal_-_log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571" y="6141516"/>
              <a:ext cx="691083" cy="69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 descr="http://upload.wikimedia.org/wikipedia/he/3/39/Amaz_-_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78" y="6139290"/>
              <a:ext cx="692811" cy="692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2" descr="http://i44.tinypic.com/21kwef5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350" y="6140484"/>
              <a:ext cx="624572" cy="691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http://upload.wikimedia.org/wikipedia/he/a/ae/%D7%A1%D7%9E%D7%9C_%D7%97%D7%99%D7%9C_%D7%94%D7%99%D7%9D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6" y="6139290"/>
              <a:ext cx="764589" cy="692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4"/>
          <p:cNvSpPr txBox="1">
            <a:spLocks noChangeArrowheads="1"/>
          </p:cNvSpPr>
          <p:nvPr userDrawn="1"/>
        </p:nvSpPr>
        <p:spPr bwMode="auto">
          <a:xfrm>
            <a:off x="-1841" y="6481951"/>
            <a:ext cx="121920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sz="1600" b="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-בלמ"ס-</a:t>
            </a:r>
            <a:endParaRPr lang="he-IL" sz="16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249238"/>
            <a:ext cx="9820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2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 rotWithShape="1">
          <a:blip r:embed="rId4" cstate="print"/>
          <a:srcRect t="77074" r="26848" b="342"/>
          <a:stretch/>
        </p:blipFill>
        <p:spPr>
          <a:xfrm>
            <a:off x="0" y="6457071"/>
            <a:ext cx="12192000" cy="40796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b="23960"/>
          <a:stretch/>
        </p:blipFill>
        <p:spPr>
          <a:xfrm>
            <a:off x="-3092" y="5725336"/>
            <a:ext cx="2164401" cy="1141364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-84405"/>
            <a:ext cx="12191999" cy="988621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2828"/>
            <a:ext cx="12191999" cy="333375"/>
          </a:xfrm>
          <a:prstGeom prst="rect">
            <a:avLst/>
          </a:prstGeom>
        </p:spPr>
      </p:pic>
      <p:pic>
        <p:nvPicPr>
          <p:cNvPr id="11" name="Picture 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pic>
        <p:nvPicPr>
          <p:cNvPr id="12" name="תמונה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38" y="409287"/>
            <a:ext cx="310767" cy="310767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9" y="409287"/>
            <a:ext cx="310767" cy="310767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7" y="408693"/>
            <a:ext cx="311955" cy="311955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67" y="408693"/>
            <a:ext cx="310603" cy="310603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9" y="6040712"/>
            <a:ext cx="1717722" cy="824322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486" y="6459131"/>
            <a:ext cx="676506" cy="405903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014" y="6456238"/>
            <a:ext cx="681325" cy="408796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23" y="6456238"/>
            <a:ext cx="681328" cy="408796"/>
          </a:xfrm>
          <a:prstGeom prst="rect">
            <a:avLst/>
          </a:prstGeom>
        </p:spPr>
      </p:pic>
      <p:sp>
        <p:nvSpPr>
          <p:cNvPr id="20" name="TextBox 14"/>
          <p:cNvSpPr txBox="1">
            <a:spLocks noChangeArrowheads="1"/>
          </p:cNvSpPr>
          <p:nvPr userDrawn="1"/>
        </p:nvSpPr>
        <p:spPr bwMode="auto">
          <a:xfrm>
            <a:off x="-1841" y="6481951"/>
            <a:ext cx="121920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sz="1800" b="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-בלמ"ס-</a:t>
            </a:r>
            <a:endParaRPr lang="he-IL" sz="18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 bwMode="auto">
          <a:xfrm>
            <a:off x="4736123" y="2945080"/>
            <a:ext cx="7408377" cy="121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חיפוש בינארי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במערכים</a:t>
            </a:r>
          </a:p>
        </p:txBody>
      </p:sp>
      <p:sp>
        <p:nvSpPr>
          <p:cNvPr id="2" name="מלבן 1"/>
          <p:cNvSpPr/>
          <p:nvPr/>
        </p:nvSpPr>
        <p:spPr>
          <a:xfrm>
            <a:off x="415637" y="426324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67941" y="4263241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20245" y="4263240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72549" y="4263240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24853" y="4263239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77155" y="4263238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21863" y="3480555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74166" y="3480555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26470" y="3480555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78774" y="3480555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31078" y="3480555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83382" y="3480555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1850572" y="1710047"/>
            <a:ext cx="849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72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ואם המערך ממוין?</a:t>
            </a:r>
            <a:endParaRPr lang="he-IL" sz="72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במערכים</a:t>
            </a:r>
          </a:p>
        </p:txBody>
      </p:sp>
      <p:sp>
        <p:nvSpPr>
          <p:cNvPr id="15" name="מלבן 14"/>
          <p:cNvSpPr/>
          <p:nvPr/>
        </p:nvSpPr>
        <p:spPr>
          <a:xfrm>
            <a:off x="-629392" y="2280062"/>
            <a:ext cx="130747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3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חיפוש בינארי!</a:t>
            </a:r>
            <a:endParaRPr lang="he-IL" sz="13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mazi.idf/sites/hadracha/43498688/DocLib17/map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" t="-69" r="3451" b="56106"/>
          <a:stretch/>
        </p:blipFill>
        <p:spPr bwMode="auto">
          <a:xfrm>
            <a:off x="1765300" y="775827"/>
            <a:ext cx="9398000" cy="588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מחבר ישר 8"/>
          <p:cNvCxnSpPr/>
          <p:nvPr/>
        </p:nvCxnSpPr>
        <p:spPr>
          <a:xfrm>
            <a:off x="6337300" y="775827"/>
            <a:ext cx="0" cy="588563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H="1">
            <a:off x="6337300" y="3578945"/>
            <a:ext cx="47963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 flipH="1">
            <a:off x="8703728" y="775827"/>
            <a:ext cx="1" cy="280311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 flipH="1">
            <a:off x="8703729" y="2177386"/>
            <a:ext cx="245957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>
            <a:off x="9914734" y="783050"/>
            <a:ext cx="18780" cy="14015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8703728" y="1447800"/>
            <a:ext cx="1211006" cy="2285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964812"/>
              </p:ext>
            </p:extLst>
          </p:nvPr>
        </p:nvGraphicFramePr>
        <p:xfrm>
          <a:off x="8867633" y="1565430"/>
          <a:ext cx="1056491" cy="55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ClipArt" r:id="rId4" imgW="6238800" imgH="3267000" progId="">
                  <p:embed/>
                </p:oleObj>
              </mc:Choice>
              <mc:Fallback>
                <p:oleObj name="ClipArt" r:id="rId4" imgW="6238800" imgH="32670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633" y="1565430"/>
                        <a:ext cx="1056491" cy="55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124900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אריה במדבר</a:t>
            </a:r>
          </a:p>
        </p:txBody>
      </p:sp>
    </p:spTree>
    <p:extLst>
      <p:ext uri="{BB962C8B-B14F-4D97-AF65-F5344CB8AC3E}">
        <p14:creationId xmlns:p14="http://schemas.microsoft.com/office/powerpoint/2010/main" val="32920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2" name="מלבן 1"/>
          <p:cNvSpPr/>
          <p:nvPr/>
        </p:nvSpPr>
        <p:spPr>
          <a:xfrm>
            <a:off x="320635" y="197130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272939" y="197130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225243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177547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129851" y="197130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082153" y="1971301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26861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779164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731468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683772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36076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588380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מלבן 34"/>
          <p:cNvSpPr/>
          <p:nvPr/>
        </p:nvSpPr>
        <p:spPr>
          <a:xfrm>
            <a:off x="4534879" y="3807678"/>
            <a:ext cx="312224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11?</a:t>
            </a:r>
            <a:endParaRPr lang="he-IL" sz="13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5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2" name="מלבן 1"/>
          <p:cNvSpPr/>
          <p:nvPr/>
        </p:nvSpPr>
        <p:spPr>
          <a:xfrm>
            <a:off x="320635" y="197130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272939" y="197130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225243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177547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129851" y="197130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082153" y="1971301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26861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779164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731468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683772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36076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588380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קבוצה 25"/>
          <p:cNvGrpSpPr/>
          <p:nvPr/>
        </p:nvGrpSpPr>
        <p:grpSpPr>
          <a:xfrm>
            <a:off x="242504" y="3781786"/>
            <a:ext cx="1605055" cy="1412775"/>
            <a:chOff x="349381" y="3954483"/>
            <a:chExt cx="1605055" cy="1412775"/>
          </a:xfrm>
        </p:grpSpPr>
        <p:cxnSp>
          <p:nvCxnSpPr>
            <p:cNvPr id="27" name="מחבר חץ ישר 26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rgbClr val="FF69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מלבן 27"/>
            <p:cNvSpPr/>
            <p:nvPr/>
          </p:nvSpPr>
          <p:spPr>
            <a:xfrm>
              <a:off x="349381" y="4905593"/>
              <a:ext cx="1605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nMinIndex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9" name="קבוצה 28"/>
          <p:cNvGrpSpPr/>
          <p:nvPr/>
        </p:nvGrpSpPr>
        <p:grpSpPr>
          <a:xfrm>
            <a:off x="9967954" y="3882920"/>
            <a:ext cx="1677190" cy="1412775"/>
            <a:chOff x="313314" y="3954483"/>
            <a:chExt cx="1677190" cy="1412775"/>
          </a:xfrm>
        </p:grpSpPr>
        <p:cxnSp>
          <p:nvCxnSpPr>
            <p:cNvPr id="30" name="מחבר חץ ישר 29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rgbClr val="FF69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מלבן 30"/>
            <p:cNvSpPr/>
            <p:nvPr/>
          </p:nvSpPr>
          <p:spPr>
            <a:xfrm>
              <a:off x="313314" y="4905593"/>
              <a:ext cx="16771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nMaxIndex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3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2" name="מלבן 1"/>
          <p:cNvSpPr/>
          <p:nvPr/>
        </p:nvSpPr>
        <p:spPr>
          <a:xfrm>
            <a:off x="320635" y="197130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272939" y="197130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225243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177547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129851" y="197130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082153" y="1971301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26861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779164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731468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683772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36076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588380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קבוצה 25"/>
          <p:cNvGrpSpPr/>
          <p:nvPr/>
        </p:nvGrpSpPr>
        <p:grpSpPr>
          <a:xfrm>
            <a:off x="242504" y="3781786"/>
            <a:ext cx="1605055" cy="1412775"/>
            <a:chOff x="349381" y="3954483"/>
            <a:chExt cx="1605055" cy="1412775"/>
          </a:xfrm>
        </p:grpSpPr>
        <p:cxnSp>
          <p:nvCxnSpPr>
            <p:cNvPr id="27" name="מחבר חץ ישר 26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מלבן 27"/>
            <p:cNvSpPr/>
            <p:nvPr/>
          </p:nvSpPr>
          <p:spPr>
            <a:xfrm>
              <a:off x="349381" y="4905593"/>
              <a:ext cx="1605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nMinIndex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9" name="קבוצה 28"/>
          <p:cNvGrpSpPr/>
          <p:nvPr/>
        </p:nvGrpSpPr>
        <p:grpSpPr>
          <a:xfrm>
            <a:off x="9967954" y="3882920"/>
            <a:ext cx="1677190" cy="1412775"/>
            <a:chOff x="313314" y="3954483"/>
            <a:chExt cx="1677190" cy="1412775"/>
          </a:xfrm>
        </p:grpSpPr>
        <p:cxnSp>
          <p:nvCxnSpPr>
            <p:cNvPr id="30" name="מחבר חץ ישר 29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מלבן 30"/>
            <p:cNvSpPr/>
            <p:nvPr/>
          </p:nvSpPr>
          <p:spPr>
            <a:xfrm>
              <a:off x="313314" y="4905593"/>
              <a:ext cx="16771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nMaxIndex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2" name="קבוצה 31"/>
          <p:cNvGrpSpPr/>
          <p:nvPr/>
        </p:nvGrpSpPr>
        <p:grpSpPr>
          <a:xfrm>
            <a:off x="4136036" y="3984054"/>
            <a:ext cx="1603452" cy="1412775"/>
            <a:chOff x="350184" y="3954483"/>
            <a:chExt cx="1603452" cy="1412775"/>
          </a:xfrm>
        </p:grpSpPr>
        <p:cxnSp>
          <p:nvCxnSpPr>
            <p:cNvPr id="33" name="מחבר חץ ישר 32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rgbClr val="FF69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מלבן 33"/>
            <p:cNvSpPr/>
            <p:nvPr/>
          </p:nvSpPr>
          <p:spPr>
            <a:xfrm>
              <a:off x="350184" y="4905593"/>
              <a:ext cx="16034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nMidIndex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71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2" name="מלבן 1"/>
          <p:cNvSpPr/>
          <p:nvPr/>
        </p:nvSpPr>
        <p:spPr>
          <a:xfrm>
            <a:off x="320635" y="197130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272939" y="197130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225243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177547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129851" y="197130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082153" y="1971301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26861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779164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731468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683772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36076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588380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מלבן 34"/>
          <p:cNvSpPr/>
          <p:nvPr/>
        </p:nvSpPr>
        <p:spPr>
          <a:xfrm>
            <a:off x="4534879" y="3807678"/>
            <a:ext cx="312224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97?</a:t>
            </a:r>
            <a:endParaRPr lang="he-IL" sz="13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2" name="מלבן 1"/>
          <p:cNvSpPr/>
          <p:nvPr/>
        </p:nvSpPr>
        <p:spPr>
          <a:xfrm>
            <a:off x="320635" y="197130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272939" y="197130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225243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177547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129851" y="197130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082153" y="1971301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26861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779164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731468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683772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36076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588380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קבוצה 25"/>
          <p:cNvGrpSpPr/>
          <p:nvPr/>
        </p:nvGrpSpPr>
        <p:grpSpPr>
          <a:xfrm>
            <a:off x="242504" y="3781786"/>
            <a:ext cx="1605055" cy="1412775"/>
            <a:chOff x="349381" y="3954483"/>
            <a:chExt cx="1605055" cy="1412775"/>
          </a:xfrm>
        </p:grpSpPr>
        <p:cxnSp>
          <p:nvCxnSpPr>
            <p:cNvPr id="27" name="מחבר חץ ישר 26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rgbClr val="FF69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מלבן 27"/>
            <p:cNvSpPr/>
            <p:nvPr/>
          </p:nvSpPr>
          <p:spPr>
            <a:xfrm>
              <a:off x="349381" y="4905593"/>
              <a:ext cx="1605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nMinIndex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9" name="קבוצה 28"/>
          <p:cNvGrpSpPr/>
          <p:nvPr/>
        </p:nvGrpSpPr>
        <p:grpSpPr>
          <a:xfrm>
            <a:off x="9967954" y="3781786"/>
            <a:ext cx="1677190" cy="1412775"/>
            <a:chOff x="313314" y="3954483"/>
            <a:chExt cx="1677190" cy="1412775"/>
          </a:xfrm>
        </p:grpSpPr>
        <p:cxnSp>
          <p:nvCxnSpPr>
            <p:cNvPr id="30" name="מחבר חץ ישר 29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rgbClr val="FF69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מלבן 30"/>
            <p:cNvSpPr/>
            <p:nvPr/>
          </p:nvSpPr>
          <p:spPr>
            <a:xfrm>
              <a:off x="313314" y="4905593"/>
              <a:ext cx="16771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nMaxIndex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2" name="קבוצה 31"/>
          <p:cNvGrpSpPr/>
          <p:nvPr/>
        </p:nvGrpSpPr>
        <p:grpSpPr>
          <a:xfrm>
            <a:off x="4136036" y="3781786"/>
            <a:ext cx="1603452" cy="1412775"/>
            <a:chOff x="350184" y="3954483"/>
            <a:chExt cx="1603452" cy="1412775"/>
          </a:xfrm>
        </p:grpSpPr>
        <p:cxnSp>
          <p:nvCxnSpPr>
            <p:cNvPr id="33" name="מחבר חץ ישר 32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rgbClr val="FF69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מלבן 33"/>
            <p:cNvSpPr/>
            <p:nvPr/>
          </p:nvSpPr>
          <p:spPr>
            <a:xfrm>
              <a:off x="350184" y="4905593"/>
              <a:ext cx="16034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nMidIndex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2" name="מלבן 1"/>
          <p:cNvSpPr/>
          <p:nvPr/>
        </p:nvSpPr>
        <p:spPr>
          <a:xfrm>
            <a:off x="320635" y="197130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272939" y="197130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225243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177547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129851" y="197130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082153" y="1971301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26861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779164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731468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683772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36076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588380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קבוצה 37"/>
          <p:cNvGrpSpPr/>
          <p:nvPr/>
        </p:nvGrpSpPr>
        <p:grpSpPr>
          <a:xfrm>
            <a:off x="9967954" y="3882920"/>
            <a:ext cx="1677190" cy="1412775"/>
            <a:chOff x="313314" y="3954483"/>
            <a:chExt cx="1677190" cy="1412775"/>
          </a:xfrm>
        </p:grpSpPr>
        <p:cxnSp>
          <p:nvCxnSpPr>
            <p:cNvPr id="39" name="מחבר חץ ישר 38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מלבן 39"/>
            <p:cNvSpPr/>
            <p:nvPr/>
          </p:nvSpPr>
          <p:spPr>
            <a:xfrm>
              <a:off x="313314" y="4905593"/>
              <a:ext cx="16771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nMaxIndex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1" name="קבוצה 40"/>
          <p:cNvGrpSpPr/>
          <p:nvPr/>
        </p:nvGrpSpPr>
        <p:grpSpPr>
          <a:xfrm>
            <a:off x="4147109" y="3882920"/>
            <a:ext cx="1605055" cy="1412775"/>
            <a:chOff x="349381" y="3954483"/>
            <a:chExt cx="1605055" cy="1412775"/>
          </a:xfrm>
        </p:grpSpPr>
        <p:cxnSp>
          <p:nvCxnSpPr>
            <p:cNvPr id="42" name="מחבר חץ ישר 41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rgbClr val="FF69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מלבן 42"/>
            <p:cNvSpPr/>
            <p:nvPr/>
          </p:nvSpPr>
          <p:spPr>
            <a:xfrm>
              <a:off x="349381" y="4905593"/>
              <a:ext cx="1605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nMinIndex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4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2" name="מלבן 1"/>
          <p:cNvSpPr/>
          <p:nvPr/>
        </p:nvSpPr>
        <p:spPr>
          <a:xfrm>
            <a:off x="320635" y="197130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272939" y="197130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225243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177547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129851" y="197130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082153" y="1971301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26861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779164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731468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683772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36076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588380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קבוצה 37"/>
          <p:cNvGrpSpPr/>
          <p:nvPr/>
        </p:nvGrpSpPr>
        <p:grpSpPr>
          <a:xfrm>
            <a:off x="9967954" y="3882920"/>
            <a:ext cx="1677190" cy="1412775"/>
            <a:chOff x="313314" y="3954483"/>
            <a:chExt cx="1677190" cy="1412775"/>
          </a:xfrm>
        </p:grpSpPr>
        <p:cxnSp>
          <p:nvCxnSpPr>
            <p:cNvPr id="39" name="מחבר חץ ישר 38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מלבן 39"/>
            <p:cNvSpPr/>
            <p:nvPr/>
          </p:nvSpPr>
          <p:spPr>
            <a:xfrm>
              <a:off x="313314" y="4905593"/>
              <a:ext cx="16771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nMaxIndex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4147109" y="3882920"/>
            <a:ext cx="1605055" cy="1412775"/>
            <a:chOff x="349381" y="3954483"/>
            <a:chExt cx="1605055" cy="1412775"/>
          </a:xfrm>
        </p:grpSpPr>
        <p:cxnSp>
          <p:nvCxnSpPr>
            <p:cNvPr id="27" name="מחבר חץ ישר 26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מלבן 27"/>
            <p:cNvSpPr/>
            <p:nvPr/>
          </p:nvSpPr>
          <p:spPr>
            <a:xfrm>
              <a:off x="349381" y="4905593"/>
              <a:ext cx="1605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nMinIndex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2" name="קבוצה 31"/>
          <p:cNvGrpSpPr/>
          <p:nvPr/>
        </p:nvGrpSpPr>
        <p:grpSpPr>
          <a:xfrm>
            <a:off x="6088340" y="3882920"/>
            <a:ext cx="1603452" cy="1412775"/>
            <a:chOff x="350184" y="3954483"/>
            <a:chExt cx="1603452" cy="1412775"/>
          </a:xfrm>
        </p:grpSpPr>
        <p:cxnSp>
          <p:nvCxnSpPr>
            <p:cNvPr id="33" name="מחבר חץ ישר 32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rgbClr val="FF69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מלבן 33"/>
            <p:cNvSpPr/>
            <p:nvPr/>
          </p:nvSpPr>
          <p:spPr>
            <a:xfrm>
              <a:off x="350184" y="4905593"/>
              <a:ext cx="16034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nMidIndex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6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במערכים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2" name="מלבן 1"/>
          <p:cNvSpPr/>
          <p:nvPr/>
        </p:nvSpPr>
        <p:spPr>
          <a:xfrm>
            <a:off x="320635" y="197130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272939" y="197130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225243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177547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129851" y="197130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082153" y="1971301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26861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779164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731468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683772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36076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588380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קבוצה 37"/>
          <p:cNvGrpSpPr/>
          <p:nvPr/>
        </p:nvGrpSpPr>
        <p:grpSpPr>
          <a:xfrm>
            <a:off x="9967954" y="3882920"/>
            <a:ext cx="1677190" cy="1412775"/>
            <a:chOff x="313314" y="3954483"/>
            <a:chExt cx="1677190" cy="1412775"/>
          </a:xfrm>
        </p:grpSpPr>
        <p:cxnSp>
          <p:nvCxnSpPr>
            <p:cNvPr id="39" name="מחבר חץ ישר 38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מלבן 39"/>
            <p:cNvSpPr/>
            <p:nvPr/>
          </p:nvSpPr>
          <p:spPr>
            <a:xfrm>
              <a:off x="313314" y="4905593"/>
              <a:ext cx="16771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nMaxIndex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1" name="קבוצה 40"/>
          <p:cNvGrpSpPr/>
          <p:nvPr/>
        </p:nvGrpSpPr>
        <p:grpSpPr>
          <a:xfrm>
            <a:off x="6096000" y="3882920"/>
            <a:ext cx="1605055" cy="1412775"/>
            <a:chOff x="349381" y="3954483"/>
            <a:chExt cx="1605055" cy="1412775"/>
          </a:xfrm>
        </p:grpSpPr>
        <p:cxnSp>
          <p:nvCxnSpPr>
            <p:cNvPr id="42" name="מחבר חץ ישר 41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rgbClr val="FF69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מלבן 42"/>
            <p:cNvSpPr/>
            <p:nvPr/>
          </p:nvSpPr>
          <p:spPr>
            <a:xfrm>
              <a:off x="349381" y="4905593"/>
              <a:ext cx="1605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nMinIndex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8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2" name="מלבן 1"/>
          <p:cNvSpPr/>
          <p:nvPr/>
        </p:nvSpPr>
        <p:spPr>
          <a:xfrm>
            <a:off x="320635" y="197130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272939" y="197130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225243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177547" y="197130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129851" y="197130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082153" y="1971301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26861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779164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731468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683772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36076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588380" y="1188618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קבוצה 37"/>
          <p:cNvGrpSpPr/>
          <p:nvPr/>
        </p:nvGrpSpPr>
        <p:grpSpPr>
          <a:xfrm>
            <a:off x="9967954" y="3882920"/>
            <a:ext cx="1677190" cy="1412775"/>
            <a:chOff x="313314" y="3954483"/>
            <a:chExt cx="1677190" cy="1412775"/>
          </a:xfrm>
        </p:grpSpPr>
        <p:cxnSp>
          <p:nvCxnSpPr>
            <p:cNvPr id="39" name="מחבר חץ ישר 38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מלבן 39"/>
            <p:cNvSpPr/>
            <p:nvPr/>
          </p:nvSpPr>
          <p:spPr>
            <a:xfrm>
              <a:off x="313314" y="4905593"/>
              <a:ext cx="16771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nMaxIndex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084277" y="3882920"/>
            <a:ext cx="1605055" cy="1412775"/>
            <a:chOff x="349381" y="3954483"/>
            <a:chExt cx="1605055" cy="1412775"/>
          </a:xfrm>
        </p:grpSpPr>
        <p:cxnSp>
          <p:nvCxnSpPr>
            <p:cNvPr id="27" name="מחבר חץ ישר 26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מלבן 27"/>
            <p:cNvSpPr/>
            <p:nvPr/>
          </p:nvSpPr>
          <p:spPr>
            <a:xfrm>
              <a:off x="349381" y="4905593"/>
              <a:ext cx="1605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nMinIndex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2" name="קבוצה 31"/>
          <p:cNvGrpSpPr/>
          <p:nvPr/>
        </p:nvGrpSpPr>
        <p:grpSpPr>
          <a:xfrm>
            <a:off x="8040644" y="3882920"/>
            <a:ext cx="1603452" cy="1412775"/>
            <a:chOff x="350184" y="3954483"/>
            <a:chExt cx="1603452" cy="1412775"/>
          </a:xfrm>
        </p:grpSpPr>
        <p:cxnSp>
          <p:nvCxnSpPr>
            <p:cNvPr id="33" name="מחבר חץ ישר 32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rgbClr val="FF69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מלבן 33"/>
            <p:cNvSpPr/>
            <p:nvPr/>
          </p:nvSpPr>
          <p:spPr>
            <a:xfrm>
              <a:off x="350184" y="4905593"/>
              <a:ext cx="16034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nMidIndex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8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15" name="מלבן 14"/>
          <p:cNvSpPr/>
          <p:nvPr/>
        </p:nvSpPr>
        <p:spPr>
          <a:xfrm>
            <a:off x="-629392" y="2280062"/>
            <a:ext cx="130747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3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 עוד?</a:t>
            </a:r>
            <a:endParaRPr lang="he-IL" sz="13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תכנון שדרות</a:t>
            </a:r>
          </a:p>
        </p:txBody>
      </p:sp>
      <p:pic>
        <p:nvPicPr>
          <p:cNvPr id="4" name="Picture 45" descr="C:\Users\s5425034\Desktop\תמונות שלג מובייל\שדרות חדשות\4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35" y="879475"/>
            <a:ext cx="9322130" cy="5584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אליפסה 1"/>
          <p:cNvSpPr/>
          <p:nvPr/>
        </p:nvSpPr>
        <p:spPr>
          <a:xfrm>
            <a:off x="3218213" y="4773881"/>
            <a:ext cx="237506" cy="23750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חץ ישר 4"/>
          <p:cNvCxnSpPr/>
          <p:nvPr/>
        </p:nvCxnSpPr>
        <p:spPr>
          <a:xfrm>
            <a:off x="2743200" y="4619501"/>
            <a:ext cx="475013" cy="22563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>
            <a:off x="3408218" y="4952012"/>
            <a:ext cx="415637" cy="21375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 flipH="1">
            <a:off x="3408219" y="4619501"/>
            <a:ext cx="332508" cy="17813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 flipH="1">
            <a:off x="3004458" y="4987636"/>
            <a:ext cx="237506" cy="3562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20"/>
          <p:cNvSpPr/>
          <p:nvPr/>
        </p:nvSpPr>
        <p:spPr>
          <a:xfrm>
            <a:off x="1949534" y="4292331"/>
            <a:ext cx="9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19:00</a:t>
            </a:r>
            <a:endParaRPr lang="he-IL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3740727" y="4975165"/>
            <a:ext cx="9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19:45</a:t>
            </a:r>
            <a:endParaRPr lang="he-IL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3704184" y="4339233"/>
            <a:ext cx="9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18:30</a:t>
            </a:r>
            <a:endParaRPr lang="he-IL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2455984" y="5409213"/>
            <a:ext cx="9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19:15</a:t>
            </a:r>
            <a:endParaRPr lang="he-IL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3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תכנון שדרות</a:t>
            </a:r>
          </a:p>
        </p:txBody>
      </p:sp>
      <p:sp>
        <p:nvSpPr>
          <p:cNvPr id="4" name="אליפסה 3"/>
          <p:cNvSpPr/>
          <p:nvPr/>
        </p:nvSpPr>
        <p:spPr>
          <a:xfrm>
            <a:off x="4631376" y="2101932"/>
            <a:ext cx="2624447" cy="2624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2726146" y="2884409"/>
            <a:ext cx="2030681" cy="440583"/>
            <a:chOff x="2814452" y="4168239"/>
            <a:chExt cx="2030681" cy="440583"/>
          </a:xfrm>
        </p:grpSpPr>
        <p:cxnSp>
          <p:nvCxnSpPr>
            <p:cNvPr id="5" name="מחבר חץ ישר 4"/>
            <p:cNvCxnSpPr/>
            <p:nvPr/>
          </p:nvCxnSpPr>
          <p:spPr>
            <a:xfrm flipV="1">
              <a:off x="2814452" y="4168239"/>
              <a:ext cx="2030681" cy="237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מלבן 6"/>
            <p:cNvSpPr/>
            <p:nvPr/>
          </p:nvSpPr>
          <p:spPr>
            <a:xfrm>
              <a:off x="3233818" y="4239490"/>
              <a:ext cx="978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19:00</a:t>
              </a:r>
              <a:endPara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7081423" y="2848717"/>
            <a:ext cx="2030681" cy="440583"/>
            <a:chOff x="2814452" y="4168239"/>
            <a:chExt cx="2030681" cy="440583"/>
          </a:xfrm>
        </p:grpSpPr>
        <p:cxnSp>
          <p:nvCxnSpPr>
            <p:cNvPr id="11" name="מחבר חץ ישר 10"/>
            <p:cNvCxnSpPr/>
            <p:nvPr/>
          </p:nvCxnSpPr>
          <p:spPr>
            <a:xfrm flipV="1">
              <a:off x="2814452" y="4168239"/>
              <a:ext cx="2030681" cy="237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מלבן 11"/>
            <p:cNvSpPr/>
            <p:nvPr/>
          </p:nvSpPr>
          <p:spPr>
            <a:xfrm>
              <a:off x="3233818" y="4239490"/>
              <a:ext cx="978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19:45</a:t>
              </a:r>
              <a:endPara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קבוצה 12"/>
          <p:cNvGrpSpPr/>
          <p:nvPr/>
        </p:nvGrpSpPr>
        <p:grpSpPr>
          <a:xfrm>
            <a:off x="2775095" y="4031589"/>
            <a:ext cx="2030681" cy="440583"/>
            <a:chOff x="2814452" y="4168239"/>
            <a:chExt cx="2030681" cy="440583"/>
          </a:xfrm>
        </p:grpSpPr>
        <p:cxnSp>
          <p:nvCxnSpPr>
            <p:cNvPr id="14" name="מחבר חץ ישר 13"/>
            <p:cNvCxnSpPr/>
            <p:nvPr/>
          </p:nvCxnSpPr>
          <p:spPr>
            <a:xfrm flipV="1">
              <a:off x="2814452" y="4168239"/>
              <a:ext cx="2030681" cy="237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מלבן 15"/>
            <p:cNvSpPr/>
            <p:nvPr/>
          </p:nvSpPr>
          <p:spPr>
            <a:xfrm>
              <a:off x="3233818" y="4239490"/>
              <a:ext cx="978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15:30</a:t>
              </a:r>
              <a:endPara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קבוצה 16"/>
          <p:cNvGrpSpPr/>
          <p:nvPr/>
        </p:nvGrpSpPr>
        <p:grpSpPr>
          <a:xfrm>
            <a:off x="7081423" y="3995964"/>
            <a:ext cx="2030681" cy="440583"/>
            <a:chOff x="2814452" y="4168239"/>
            <a:chExt cx="2030681" cy="440583"/>
          </a:xfrm>
        </p:grpSpPr>
        <p:cxnSp>
          <p:nvCxnSpPr>
            <p:cNvPr id="18" name="מחבר חץ ישר 17"/>
            <p:cNvCxnSpPr/>
            <p:nvPr/>
          </p:nvCxnSpPr>
          <p:spPr>
            <a:xfrm flipV="1">
              <a:off x="2814452" y="4168239"/>
              <a:ext cx="2030681" cy="237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מלבן 18"/>
            <p:cNvSpPr/>
            <p:nvPr/>
          </p:nvSpPr>
          <p:spPr>
            <a:xfrm>
              <a:off x="3233818" y="4239490"/>
              <a:ext cx="978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16:25</a:t>
              </a:r>
              <a:endPara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קבוצה 19"/>
          <p:cNvGrpSpPr/>
          <p:nvPr/>
        </p:nvGrpSpPr>
        <p:grpSpPr>
          <a:xfrm>
            <a:off x="3233818" y="2303565"/>
            <a:ext cx="2030681" cy="440583"/>
            <a:chOff x="2814452" y="4168239"/>
            <a:chExt cx="2030681" cy="440583"/>
          </a:xfrm>
        </p:grpSpPr>
        <p:cxnSp>
          <p:nvCxnSpPr>
            <p:cNvPr id="21" name="מחבר חץ ישר 20"/>
            <p:cNvCxnSpPr/>
            <p:nvPr/>
          </p:nvCxnSpPr>
          <p:spPr>
            <a:xfrm flipV="1">
              <a:off x="2814452" y="4168239"/>
              <a:ext cx="2030681" cy="237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21"/>
            <p:cNvSpPr/>
            <p:nvPr/>
          </p:nvSpPr>
          <p:spPr>
            <a:xfrm>
              <a:off x="3233818" y="4239490"/>
              <a:ext cx="978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10:00</a:t>
              </a:r>
              <a:endPara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3" name="קבוצה 22"/>
          <p:cNvGrpSpPr/>
          <p:nvPr/>
        </p:nvGrpSpPr>
        <p:grpSpPr>
          <a:xfrm>
            <a:off x="6662057" y="2279814"/>
            <a:ext cx="2030681" cy="440583"/>
            <a:chOff x="2814452" y="4168239"/>
            <a:chExt cx="2030681" cy="440583"/>
          </a:xfrm>
        </p:grpSpPr>
        <p:cxnSp>
          <p:nvCxnSpPr>
            <p:cNvPr id="24" name="מחבר חץ ישר 23"/>
            <p:cNvCxnSpPr/>
            <p:nvPr/>
          </p:nvCxnSpPr>
          <p:spPr>
            <a:xfrm flipV="1">
              <a:off x="2814452" y="4168239"/>
              <a:ext cx="2030681" cy="237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מלבן 24"/>
            <p:cNvSpPr/>
            <p:nvPr/>
          </p:nvSpPr>
          <p:spPr>
            <a:xfrm>
              <a:off x="3233818" y="4239490"/>
              <a:ext cx="978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12:00</a:t>
              </a:r>
              <a:endPara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7" name="מלבן 26"/>
          <p:cNvSpPr/>
          <p:nvPr/>
        </p:nvSpPr>
        <p:spPr>
          <a:xfrm>
            <a:off x="3359269" y="3580573"/>
            <a:ext cx="9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he-IL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7485183" y="3519238"/>
            <a:ext cx="9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he-IL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קבוצה 28"/>
          <p:cNvGrpSpPr/>
          <p:nvPr/>
        </p:nvGrpSpPr>
        <p:grpSpPr>
          <a:xfrm>
            <a:off x="3048228" y="5297754"/>
            <a:ext cx="2030681" cy="440583"/>
            <a:chOff x="2814452" y="4168239"/>
            <a:chExt cx="2030681" cy="440583"/>
          </a:xfrm>
        </p:grpSpPr>
        <p:cxnSp>
          <p:nvCxnSpPr>
            <p:cNvPr id="30" name="מחבר חץ ישר 29"/>
            <p:cNvCxnSpPr/>
            <p:nvPr/>
          </p:nvCxnSpPr>
          <p:spPr>
            <a:xfrm flipV="1">
              <a:off x="2814452" y="4168239"/>
              <a:ext cx="2030681" cy="237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מלבן 30"/>
            <p:cNvSpPr/>
            <p:nvPr/>
          </p:nvSpPr>
          <p:spPr>
            <a:xfrm>
              <a:off x="3233818" y="4239490"/>
              <a:ext cx="978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18:30</a:t>
              </a:r>
              <a:endPara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8" name="קבוצה 37"/>
          <p:cNvGrpSpPr/>
          <p:nvPr/>
        </p:nvGrpSpPr>
        <p:grpSpPr>
          <a:xfrm>
            <a:off x="6852061" y="5235945"/>
            <a:ext cx="2030681" cy="440583"/>
            <a:chOff x="2814452" y="4168239"/>
            <a:chExt cx="2030681" cy="440583"/>
          </a:xfrm>
        </p:grpSpPr>
        <p:cxnSp>
          <p:nvCxnSpPr>
            <p:cNvPr id="39" name="מחבר חץ ישר 38"/>
            <p:cNvCxnSpPr/>
            <p:nvPr/>
          </p:nvCxnSpPr>
          <p:spPr>
            <a:xfrm flipV="1">
              <a:off x="2814452" y="4168239"/>
              <a:ext cx="2030681" cy="237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מלבן 39"/>
            <p:cNvSpPr/>
            <p:nvPr/>
          </p:nvSpPr>
          <p:spPr>
            <a:xfrm>
              <a:off x="3233818" y="4239490"/>
              <a:ext cx="9781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19:15</a:t>
              </a:r>
              <a:endPara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1" name="מלבן 40"/>
          <p:cNvSpPr/>
          <p:nvPr/>
        </p:nvSpPr>
        <p:spPr>
          <a:xfrm>
            <a:off x="5454502" y="4968642"/>
            <a:ext cx="9781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he-IL" sz="40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תכנון שדרות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15:30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16:25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19:45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159128" y="2108080"/>
            <a:ext cx="3807229" cy="1697749"/>
          </a:xfrm>
          <a:prstGeom prst="rect">
            <a:avLst/>
          </a:prstGeom>
          <a:noFill/>
          <a:ln w="57150"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/>
          <p:cNvSpPr/>
          <p:nvPr/>
        </p:nvSpPr>
        <p:spPr>
          <a:xfrm>
            <a:off x="4093427" y="2108076"/>
            <a:ext cx="3807229" cy="1697749"/>
          </a:xfrm>
          <a:prstGeom prst="rect">
            <a:avLst/>
          </a:prstGeom>
          <a:noFill/>
          <a:ln w="57150"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/>
          <p:cNvSpPr/>
          <p:nvPr/>
        </p:nvSpPr>
        <p:spPr>
          <a:xfrm>
            <a:off x="8027726" y="2108075"/>
            <a:ext cx="3807229" cy="1697749"/>
          </a:xfrm>
          <a:prstGeom prst="rect">
            <a:avLst/>
          </a:prstGeom>
          <a:noFill/>
          <a:ln w="57150"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4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תכנון שדרות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15:30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16:25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19:45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5560028" y="4132609"/>
            <a:ext cx="1425039" cy="1425039"/>
          </a:xfrm>
          <a:prstGeom prst="rect">
            <a:avLst/>
          </a:prstGeom>
          <a:noFill/>
          <a:ln w="76200">
            <a:solidFill>
              <a:srgbClr val="FFE9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>
                <a:solidFill>
                  <a:srgbClr val="FFD8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18:30 19:15</a:t>
            </a:r>
            <a:endParaRPr lang="he-IL" sz="3600" dirty="0">
              <a:solidFill>
                <a:srgbClr val="FFD85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7203236" y="4132609"/>
            <a:ext cx="7184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rgbClr val="FFD8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he-IL" sz="8800" dirty="0">
              <a:solidFill>
                <a:srgbClr val="FFD85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תכנון שדרות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15:30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16:25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19:45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7203236" y="4429492"/>
            <a:ext cx="1425039" cy="1425039"/>
          </a:xfrm>
          <a:prstGeom prst="rect">
            <a:avLst/>
          </a:prstGeom>
          <a:noFill/>
          <a:ln w="76200">
            <a:solidFill>
              <a:srgbClr val="FFE9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rgbClr val="FFD8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18:30 19:15</a:t>
            </a:r>
            <a:endParaRPr lang="he-IL" sz="3600" dirty="0">
              <a:solidFill>
                <a:srgbClr val="FFD85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6" name="מחבר חץ ישר 25"/>
          <p:cNvCxnSpPr>
            <a:stCxn id="28" idx="0"/>
          </p:cNvCxnSpPr>
          <p:nvPr/>
        </p:nvCxnSpPr>
        <p:spPr>
          <a:xfrm flipV="1">
            <a:off x="7915756" y="3206338"/>
            <a:ext cx="52587" cy="1223154"/>
          </a:xfrm>
          <a:prstGeom prst="straightConnector1">
            <a:avLst/>
          </a:prstGeom>
          <a:ln w="57150">
            <a:solidFill>
              <a:srgbClr val="FFE9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מעוקל 6"/>
          <p:cNvCxnSpPr>
            <a:stCxn id="28" idx="3"/>
          </p:cNvCxnSpPr>
          <p:nvPr/>
        </p:nvCxnSpPr>
        <p:spPr>
          <a:xfrm flipV="1">
            <a:off x="8628275" y="3206338"/>
            <a:ext cx="1299496" cy="1935674"/>
          </a:xfrm>
          <a:prstGeom prst="curvedConnector2">
            <a:avLst/>
          </a:prstGeom>
          <a:ln w="57150">
            <a:solidFill>
              <a:srgbClr val="FFE9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תמונה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80" y="3969703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תכנון שדרות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15:30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16:25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19:45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5560028" y="4132609"/>
            <a:ext cx="1425039" cy="1425039"/>
          </a:xfrm>
          <a:prstGeom prst="rect">
            <a:avLst/>
          </a:prstGeom>
          <a:noFill/>
          <a:ln w="76200">
            <a:solidFill>
              <a:srgbClr val="FFE9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rgbClr val="FFD8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18:1518:50</a:t>
            </a:r>
            <a:endParaRPr lang="he-IL" sz="3600" dirty="0">
              <a:solidFill>
                <a:srgbClr val="FFD85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7203236" y="4132609"/>
            <a:ext cx="7184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rgbClr val="FFD8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he-IL" sz="8800" dirty="0">
              <a:solidFill>
                <a:srgbClr val="FFD85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תכנון שדרות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15:30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16:25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19:00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19:45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7203236" y="4429492"/>
            <a:ext cx="1425039" cy="1425039"/>
          </a:xfrm>
          <a:prstGeom prst="rect">
            <a:avLst/>
          </a:prstGeom>
          <a:noFill/>
          <a:ln w="76200">
            <a:solidFill>
              <a:srgbClr val="FFE9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>
                <a:solidFill>
                  <a:srgbClr val="FFD85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18:1518:50</a:t>
            </a:r>
            <a:endParaRPr lang="he-IL" sz="3600" dirty="0">
              <a:solidFill>
                <a:srgbClr val="FFD85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6" name="מחבר חץ ישר 25"/>
          <p:cNvCxnSpPr>
            <a:stCxn id="28" idx="0"/>
          </p:cNvCxnSpPr>
          <p:nvPr/>
        </p:nvCxnSpPr>
        <p:spPr>
          <a:xfrm flipH="1" flipV="1">
            <a:off x="7873340" y="3206338"/>
            <a:ext cx="42416" cy="1223154"/>
          </a:xfrm>
          <a:prstGeom prst="straightConnector1">
            <a:avLst/>
          </a:prstGeom>
          <a:ln w="57150">
            <a:solidFill>
              <a:srgbClr val="FFE9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מעוקל 6"/>
          <p:cNvCxnSpPr>
            <a:stCxn id="28" idx="3"/>
          </p:cNvCxnSpPr>
          <p:nvPr/>
        </p:nvCxnSpPr>
        <p:spPr>
          <a:xfrm flipH="1" flipV="1">
            <a:off x="8039595" y="3206338"/>
            <a:ext cx="588680" cy="1935674"/>
          </a:xfrm>
          <a:prstGeom prst="curvedConnector4">
            <a:avLst>
              <a:gd name="adj1" fmla="val -38833"/>
              <a:gd name="adj2" fmla="val 59203"/>
            </a:avLst>
          </a:prstGeom>
          <a:ln w="57150">
            <a:solidFill>
              <a:srgbClr val="FFE9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תמונה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09" y="3999393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במערכים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4699552" y="3926431"/>
            <a:ext cx="312224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11?</a:t>
            </a:r>
            <a:endParaRPr lang="he-IL" sz="13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מלבן 26"/>
          <p:cNvSpPr/>
          <p:nvPr/>
        </p:nvSpPr>
        <p:spPr>
          <a:xfrm>
            <a:off x="8212977" y="3926432"/>
            <a:ext cx="312224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78?</a:t>
            </a:r>
            <a:endParaRPr lang="he-IL" sz="13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תכנון שדרות</a:t>
            </a:r>
          </a:p>
        </p:txBody>
      </p:sp>
      <p:pic>
        <p:nvPicPr>
          <p:cNvPr id="4" name="Picture 45" descr="C:\Users\s5425034\Desktop\תמונות שלג מובייל\שדרות חדשות\4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35" y="879475"/>
            <a:ext cx="9322130" cy="55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48" y="3219700"/>
            <a:ext cx="812698" cy="812698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4077884" y="2933201"/>
            <a:ext cx="2361544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92D050"/>
                </a:solidFill>
                <a:latin typeface="Alef" panose="00000500000000000000" pitchFamily="2" charset="-79"/>
                <a:ea typeface="Tahoma" panose="020B0604030504040204" pitchFamily="34" charset="0"/>
                <a:cs typeface="Alef" panose="00000500000000000000" pitchFamily="2" charset="-79"/>
              </a:rPr>
              <a:t>20%</a:t>
            </a:r>
            <a:endParaRPr lang="he-IL" sz="9600" b="1" dirty="0">
              <a:solidFill>
                <a:srgbClr val="92D050"/>
              </a:solidFill>
              <a:latin typeface="Alef" panose="00000500000000000000" pitchFamily="2" charset="-79"/>
              <a:ea typeface="Tahoma" panose="020B0604030504040204" pitchFamily="34" charset="0"/>
              <a:cs typeface="Alef" panose="00000500000000000000" pitchFamily="2" charset="-79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32" y="3348841"/>
            <a:ext cx="864488" cy="8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בינארי</a:t>
            </a:r>
          </a:p>
        </p:txBody>
      </p:sp>
      <p:sp>
        <p:nvSpPr>
          <p:cNvPr id="15" name="מלבן 14"/>
          <p:cNvSpPr/>
          <p:nvPr/>
        </p:nvSpPr>
        <p:spPr>
          <a:xfrm>
            <a:off x="-629392" y="2280062"/>
            <a:ext cx="130747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3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 עוד?</a:t>
            </a:r>
            <a:endParaRPr lang="he-IL" sz="13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4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חישוב פגיעה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56" y="1209365"/>
            <a:ext cx="6315075" cy="4676775"/>
          </a:xfrm>
          <a:prstGeom prst="rect">
            <a:avLst/>
          </a:prstGeom>
        </p:spPr>
      </p:pic>
      <p:cxnSp>
        <p:nvCxnSpPr>
          <p:cNvPr id="7" name="מחבר ישר 6"/>
          <p:cNvCxnSpPr/>
          <p:nvPr/>
        </p:nvCxnSpPr>
        <p:spPr>
          <a:xfrm>
            <a:off x="2030681" y="5795158"/>
            <a:ext cx="762395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פיצוץ 1 10"/>
          <p:cNvSpPr/>
          <p:nvPr/>
        </p:nvSpPr>
        <p:spPr>
          <a:xfrm>
            <a:off x="2505694" y="5438899"/>
            <a:ext cx="665018" cy="665018"/>
          </a:xfrm>
          <a:prstGeom prst="irregularSeal1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19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חישוב פגיעה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08" y="1080365"/>
            <a:ext cx="6906183" cy="5114534"/>
          </a:xfrm>
          <a:prstGeom prst="rect">
            <a:avLst/>
          </a:prstGeom>
        </p:spPr>
      </p:pic>
      <p:sp>
        <p:nvSpPr>
          <p:cNvPr id="5" name="פיצוץ 1 4"/>
          <p:cNvSpPr/>
          <p:nvPr/>
        </p:nvSpPr>
        <p:spPr>
          <a:xfrm>
            <a:off x="3063834" y="4085112"/>
            <a:ext cx="665018" cy="665018"/>
          </a:xfrm>
          <a:prstGeom prst="irregularSeal1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2704601" y="2778822"/>
            <a:ext cx="7184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rgbClr val="B1B5F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he-IL" sz="8800" dirty="0">
              <a:solidFill>
                <a:srgbClr val="B1B5F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חישוב פגיעה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01" y="1060986"/>
            <a:ext cx="6739928" cy="3665393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V="1">
            <a:off x="2671948" y="4678877"/>
            <a:ext cx="1" cy="98565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2671948" y="3325091"/>
            <a:ext cx="0" cy="122315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חישוב פגיעה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01" y="1060986"/>
            <a:ext cx="6739928" cy="3665393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V="1">
            <a:off x="5949537" y="4678877"/>
            <a:ext cx="1" cy="98565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5949537" y="1330036"/>
            <a:ext cx="0" cy="304008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V="1">
            <a:off x="2671948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 flipV="1">
            <a:off x="2671948" y="3325091"/>
            <a:ext cx="0" cy="1223159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35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חישוב פגיעה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01" y="1060986"/>
            <a:ext cx="6739928" cy="3665393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V="1">
            <a:off x="5949537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5949537" y="1330036"/>
            <a:ext cx="0" cy="304008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V="1">
            <a:off x="2671948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 flipV="1">
            <a:off x="2671948" y="3325091"/>
            <a:ext cx="0" cy="1223159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flipV="1">
            <a:off x="4310742" y="4678877"/>
            <a:ext cx="1" cy="98565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310742" y="2161309"/>
            <a:ext cx="0" cy="150816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חישוב פגיעה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01" y="1060986"/>
            <a:ext cx="6739928" cy="3665393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V="1">
            <a:off x="5949537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5949537" y="1330036"/>
            <a:ext cx="0" cy="304008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V="1">
            <a:off x="2671948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 flipV="1">
            <a:off x="2671948" y="3325091"/>
            <a:ext cx="0" cy="1223159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flipV="1">
            <a:off x="4310742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310742" y="2161309"/>
            <a:ext cx="0" cy="150816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V="1">
            <a:off x="3491345" y="4702628"/>
            <a:ext cx="1" cy="98565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 flipV="1">
            <a:off x="3491345" y="3241964"/>
            <a:ext cx="0" cy="30875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חישוב פגיעה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01" y="1060986"/>
            <a:ext cx="6739928" cy="3665393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V="1">
            <a:off x="5949537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5949537" y="1330036"/>
            <a:ext cx="0" cy="304008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V="1">
            <a:off x="2671948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 flipV="1">
            <a:off x="2671948" y="3325091"/>
            <a:ext cx="0" cy="1223159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flipV="1">
            <a:off x="4310742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310742" y="2161309"/>
            <a:ext cx="0" cy="150816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V="1">
            <a:off x="3491345" y="4702628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 flipV="1">
            <a:off x="3491345" y="3241964"/>
            <a:ext cx="0" cy="30875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 flipV="1">
            <a:off x="3081645" y="4702628"/>
            <a:ext cx="1" cy="98565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 flipV="1">
            <a:off x="3081645" y="3360717"/>
            <a:ext cx="0" cy="39188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חישוב פגיעה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01" y="1060986"/>
            <a:ext cx="6739928" cy="3665393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V="1">
            <a:off x="5949537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5949537" y="1330036"/>
            <a:ext cx="0" cy="304008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V="1">
            <a:off x="2671948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 flipV="1">
            <a:off x="2671948" y="3325091"/>
            <a:ext cx="0" cy="1223159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flipV="1">
            <a:off x="4310742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310742" y="2161309"/>
            <a:ext cx="0" cy="150816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V="1">
            <a:off x="3491345" y="4702628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 flipV="1">
            <a:off x="3491345" y="3241964"/>
            <a:ext cx="0" cy="30875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 flipV="1">
            <a:off x="3081645" y="4702628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 flipV="1">
            <a:off x="3081645" y="3360717"/>
            <a:ext cx="0" cy="39188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V="1">
            <a:off x="3286494" y="4702628"/>
            <a:ext cx="1" cy="98565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 flipV="1">
            <a:off x="3286494" y="3360717"/>
            <a:ext cx="0" cy="19000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9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במערכים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300488" y="3954483"/>
            <a:ext cx="1702837" cy="1412775"/>
            <a:chOff x="300488" y="3954483"/>
            <a:chExt cx="1702837" cy="1412775"/>
          </a:xfrm>
        </p:grpSpPr>
        <p:cxnSp>
          <p:nvCxnSpPr>
            <p:cNvPr id="5" name="מחבר חץ ישר 4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מלבן 25"/>
            <p:cNvSpPr/>
            <p:nvPr/>
          </p:nvSpPr>
          <p:spPr>
            <a:xfrm>
              <a:off x="300488" y="4905593"/>
              <a:ext cx="17028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nCurrIndex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6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חישוב פגיעה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01" y="1060986"/>
            <a:ext cx="6739928" cy="3665393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V="1">
            <a:off x="5949537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5949537" y="1330036"/>
            <a:ext cx="0" cy="304008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V="1">
            <a:off x="2671948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 flipV="1">
            <a:off x="2671948" y="3325091"/>
            <a:ext cx="0" cy="1223159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flipV="1">
            <a:off x="4310742" y="4678877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310742" y="2161309"/>
            <a:ext cx="0" cy="150816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V="1">
            <a:off x="3491345" y="4702628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 flipV="1">
            <a:off x="3491345" y="3241964"/>
            <a:ext cx="0" cy="30875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 flipV="1">
            <a:off x="3081645" y="4702628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 flipV="1">
            <a:off x="3081645" y="3360717"/>
            <a:ext cx="0" cy="39188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V="1">
            <a:off x="3286494" y="4702628"/>
            <a:ext cx="1" cy="985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 flipV="1">
            <a:off x="3286494" y="3360717"/>
            <a:ext cx="0" cy="19000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פיצוץ 1 19"/>
          <p:cNvSpPr/>
          <p:nvPr/>
        </p:nvSpPr>
        <p:spPr>
          <a:xfrm>
            <a:off x="3010393" y="3155455"/>
            <a:ext cx="552202" cy="552202"/>
          </a:xfrm>
          <a:prstGeom prst="irregularSeal1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הסוף</a:t>
            </a:r>
          </a:p>
        </p:txBody>
      </p:sp>
      <p:sp>
        <p:nvSpPr>
          <p:cNvPr id="15" name="מלבן 14"/>
          <p:cNvSpPr/>
          <p:nvPr/>
        </p:nvSpPr>
        <p:spPr>
          <a:xfrm>
            <a:off x="-629392" y="2280062"/>
            <a:ext cx="130747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3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בהצלחה!</a:t>
            </a:r>
            <a:endParaRPr lang="he-IL" sz="13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במערכים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2229040" y="3954483"/>
            <a:ext cx="1702837" cy="1412775"/>
            <a:chOff x="300488" y="3954483"/>
            <a:chExt cx="1702837" cy="1412775"/>
          </a:xfrm>
        </p:grpSpPr>
        <p:cxnSp>
          <p:nvCxnSpPr>
            <p:cNvPr id="5" name="מחבר חץ ישר 4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מלבן 25"/>
            <p:cNvSpPr/>
            <p:nvPr/>
          </p:nvSpPr>
          <p:spPr>
            <a:xfrm>
              <a:off x="300488" y="4905593"/>
              <a:ext cx="17028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nCurrIndex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1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במערכים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4181344" y="4013861"/>
            <a:ext cx="1702837" cy="1412775"/>
            <a:chOff x="300488" y="3954483"/>
            <a:chExt cx="1702837" cy="1412775"/>
          </a:xfrm>
        </p:grpSpPr>
        <p:cxnSp>
          <p:nvCxnSpPr>
            <p:cNvPr id="5" name="מחבר חץ ישר 4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מלבן 25"/>
            <p:cNvSpPr/>
            <p:nvPr/>
          </p:nvSpPr>
          <p:spPr>
            <a:xfrm>
              <a:off x="300488" y="4905593"/>
              <a:ext cx="17028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nCurrIndex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במערכים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6133648" y="4001986"/>
            <a:ext cx="1702837" cy="1412775"/>
            <a:chOff x="300488" y="3954483"/>
            <a:chExt cx="1702837" cy="1412775"/>
          </a:xfrm>
        </p:grpSpPr>
        <p:cxnSp>
          <p:nvCxnSpPr>
            <p:cNvPr id="5" name="מחבר חץ ישר 4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מלבן 25"/>
            <p:cNvSpPr/>
            <p:nvPr/>
          </p:nvSpPr>
          <p:spPr>
            <a:xfrm>
              <a:off x="300488" y="4905593"/>
              <a:ext cx="17028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nCurrIndex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9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במערכים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8085952" y="3978235"/>
            <a:ext cx="1702837" cy="1412775"/>
            <a:chOff x="300488" y="3954483"/>
            <a:chExt cx="1702837" cy="1412775"/>
          </a:xfrm>
        </p:grpSpPr>
        <p:cxnSp>
          <p:nvCxnSpPr>
            <p:cNvPr id="5" name="מחבר חץ ישר 4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מלבן 25"/>
            <p:cNvSpPr/>
            <p:nvPr/>
          </p:nvSpPr>
          <p:spPr>
            <a:xfrm>
              <a:off x="300488" y="4905593"/>
              <a:ext cx="17028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nCurrIndex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1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>
            <a:lvl1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חיפוש במערכים</a:t>
            </a:r>
          </a:p>
        </p:txBody>
      </p:sp>
      <p:sp>
        <p:nvSpPr>
          <p:cNvPr id="2" name="מלבן 1"/>
          <p:cNvSpPr/>
          <p:nvPr/>
        </p:nvSpPr>
        <p:spPr>
          <a:xfrm>
            <a:off x="403761" y="2244436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356065" y="2244435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08369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260673" y="2244434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212977" y="2244433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0165279" y="2244432"/>
            <a:ext cx="1425039" cy="142503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8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09987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2862290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814594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6766898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719202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0671506" y="146174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10038256" y="4013861"/>
            <a:ext cx="1702837" cy="1412775"/>
            <a:chOff x="300488" y="3954483"/>
            <a:chExt cx="1702837" cy="1412775"/>
          </a:xfrm>
        </p:grpSpPr>
        <p:cxnSp>
          <p:nvCxnSpPr>
            <p:cNvPr id="5" name="מחבר חץ ישר 4"/>
            <p:cNvCxnSpPr/>
            <p:nvPr/>
          </p:nvCxnSpPr>
          <p:spPr>
            <a:xfrm flipV="1">
              <a:off x="1151907" y="3954483"/>
              <a:ext cx="0" cy="80752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מלבן 25"/>
            <p:cNvSpPr/>
            <p:nvPr/>
          </p:nvSpPr>
          <p:spPr>
            <a:xfrm>
              <a:off x="300488" y="4905593"/>
              <a:ext cx="17028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nCurrIndex</a:t>
              </a:r>
              <a:endPara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5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</TotalTime>
  <Words>430</Words>
  <Application>Microsoft Office PowerPoint</Application>
  <PresentationFormat>מסך רחב</PresentationFormat>
  <Paragraphs>373</Paragraphs>
  <Slides>41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41</vt:i4>
      </vt:variant>
    </vt:vector>
  </HeadingPairs>
  <TitlesOfParts>
    <vt:vector size="51" baseType="lpstr">
      <vt:lpstr>Alef</vt:lpstr>
      <vt:lpstr>Arial</vt:lpstr>
      <vt:lpstr>Calibri</vt:lpstr>
      <vt:lpstr>Calibri Light</vt:lpstr>
      <vt:lpstr>Gisha</vt:lpstr>
      <vt:lpstr>Tahoma</vt:lpstr>
      <vt:lpstr>Times New Roman</vt:lpstr>
      <vt:lpstr>עיצוב מותאם אישית</vt:lpstr>
      <vt:lpstr>ערכת נושא Office</vt:lpstr>
      <vt:lpstr>ClipArt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Or</dc:creator>
  <cp:lastModifiedBy>דניאל אנדרסון</cp:lastModifiedBy>
  <cp:revision>403</cp:revision>
  <dcterms:created xsi:type="dcterms:W3CDTF">2015-02-02T18:45:51Z</dcterms:created>
  <dcterms:modified xsi:type="dcterms:W3CDTF">2016-10-18T05:22:33Z</dcterms:modified>
</cp:coreProperties>
</file>