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2" r:id="rId12"/>
    <p:sldId id="269" r:id="rId13"/>
    <p:sldId id="270" r:id="rId14"/>
    <p:sldId id="271" r:id="rId15"/>
    <p:sldId id="265" r:id="rId16"/>
    <p:sldId id="268" r:id="rId17"/>
  </p:sldIdLst>
  <p:sldSz cx="9144000" cy="6858000" type="screen4x3"/>
  <p:notesSz cx="6662738" cy="9832975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C0CDF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101" d="100"/>
          <a:sy n="101" d="100"/>
        </p:scale>
        <p:origin x="-2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775552" y="0"/>
            <a:ext cx="2887186" cy="491649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43" y="0"/>
            <a:ext cx="2887186" cy="491649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400372F-17D5-41E9-8C56-81B0CB4AF4AD}" type="datetimeFigureOut">
              <a:rPr lang="he-IL" smtClean="0"/>
              <a:pPr/>
              <a:t>כ"ד/תשרי/תשע"ג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775552" y="9339620"/>
            <a:ext cx="2887186" cy="49164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43" y="9339620"/>
            <a:ext cx="2887186" cy="49164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94BA714-17E7-47AA-B4D9-8B00FACB3C14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775552" y="0"/>
            <a:ext cx="2887186" cy="491649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43" y="0"/>
            <a:ext cx="2887186" cy="491649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A7B915D-308E-4C20-ACB2-3A8969494518}" type="datetimeFigureOut">
              <a:rPr lang="he-IL"/>
              <a:pPr>
                <a:defRPr/>
              </a:pPr>
              <a:t>כ"ד/תשרי/תשע"ג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874713" y="738188"/>
            <a:ext cx="4914900" cy="3686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 smtClean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66274" y="4670663"/>
            <a:ext cx="5330190" cy="442483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</a:p>
          <a:p>
            <a:pPr lvl="1"/>
            <a:r>
              <a:rPr lang="he-IL" noProof="0" smtClean="0"/>
              <a:t>רמה שנייה</a:t>
            </a:r>
          </a:p>
          <a:p>
            <a:pPr lvl="2"/>
            <a:r>
              <a:rPr lang="he-IL" noProof="0" smtClean="0"/>
              <a:t>רמה שלישית</a:t>
            </a:r>
          </a:p>
          <a:p>
            <a:pPr lvl="3"/>
            <a:r>
              <a:rPr lang="he-IL" noProof="0" smtClean="0"/>
              <a:t>רמה רביעית</a:t>
            </a:r>
          </a:p>
          <a:p>
            <a:pPr lvl="4"/>
            <a:r>
              <a:rPr lang="he-IL" noProof="0" smtClean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775552" y="9339620"/>
            <a:ext cx="2887186" cy="49164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43" y="9339620"/>
            <a:ext cx="2887186" cy="49164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9B42F9-9F4B-4159-8A97-0736DDF5E39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חודש X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דוח מפקדים בסמ"ח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1F9B3-418A-46D6-ABC0-325833AD3B9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חודש X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דוח מפקדים בסמ"ח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D513C-6014-432C-BAEF-191FC301FC8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חודש X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דוח מפקדים בסמ"ח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4CD59-CAA9-43A1-A577-270F834C9AB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חודש X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דוח מפקדים בסמ"ח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1472A-4A78-45CD-A528-DD49A24BFA96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חודש X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דוח מפקדים בסמ"ח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7339D-FA7A-4BF1-957E-4A86A3D7E77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חודש X</a:t>
            </a: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דוח מפקדים בסמ"ח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036EE-4FFE-468B-9314-462AEC373F8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חודש X</a:t>
            </a:r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דוח מפקדים בסמ"ח</a:t>
            </a:r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35A54-C299-4A9B-9B1D-EE583891467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חודש X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דוח מפקדים בסמ"ח</a:t>
            </a: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4B4D8-550E-4B49-AABC-514E9673D37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חודש X</a:t>
            </a:r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דוח מפקדים בסמ"ח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AFEB7-2327-4998-A90F-7AEC70B66E93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חודש X</a:t>
            </a: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דוח מפקדים בסמ"ח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FCC8E-C5A1-459A-80C6-0EA9063139CA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 smtClean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חודש X</a:t>
            </a: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דוח מפקדים בסמ"ח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CC116-EAE8-43C5-A4C6-557E348822B7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he-IL"/>
              <a:t>חודש X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he-IL"/>
              <a:t>דוח מפקדים בסמ"ח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5846ADD-916A-46D5-922F-A8B78A963FE5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אליפסה 1"/>
          <p:cNvSpPr/>
          <p:nvPr/>
        </p:nvSpPr>
        <p:spPr>
          <a:xfrm>
            <a:off x="2714612" y="1928802"/>
            <a:ext cx="3643338" cy="364333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מחבר ישר 3"/>
          <p:cNvCxnSpPr>
            <a:stCxn id="2" idx="0"/>
            <a:endCxn id="2" idx="4"/>
          </p:cNvCxnSpPr>
          <p:nvPr/>
        </p:nvCxnSpPr>
        <p:spPr>
          <a:xfrm rot="16200000" flipH="1">
            <a:off x="2714612" y="3750471"/>
            <a:ext cx="364333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מחבר ישר 4"/>
          <p:cNvCxnSpPr>
            <a:stCxn id="2" idx="2"/>
            <a:endCxn id="2" idx="6"/>
          </p:cNvCxnSpPr>
          <p:nvPr/>
        </p:nvCxnSpPr>
        <p:spPr>
          <a:xfrm rot="10800000" flipH="1">
            <a:off x="2714612" y="3750471"/>
            <a:ext cx="364333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אליפסה 8"/>
          <p:cNvSpPr/>
          <p:nvPr/>
        </p:nvSpPr>
        <p:spPr>
          <a:xfrm>
            <a:off x="3357554" y="2571744"/>
            <a:ext cx="2357454" cy="23574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3389" y="928670"/>
            <a:ext cx="6707635" cy="505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3389" y="928670"/>
            <a:ext cx="6707635" cy="505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מחבר ישר 3"/>
          <p:cNvCxnSpPr/>
          <p:nvPr/>
        </p:nvCxnSpPr>
        <p:spPr>
          <a:xfrm rot="5400000">
            <a:off x="3107533" y="3679021"/>
            <a:ext cx="5214950" cy="114300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/>
          <p:cNvCxnSpPr/>
          <p:nvPr/>
        </p:nvCxnSpPr>
        <p:spPr>
          <a:xfrm rot="16200000" flipH="1">
            <a:off x="1142988" y="2857484"/>
            <a:ext cx="6715148" cy="128588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/>
          <p:cNvCxnSpPr/>
          <p:nvPr/>
        </p:nvCxnSpPr>
        <p:spPr>
          <a:xfrm rot="5400000">
            <a:off x="250001" y="2321711"/>
            <a:ext cx="5786478" cy="142876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42876" y="1928802"/>
            <a:ext cx="935834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400" dirty="0" smtClean="0">
                <a:latin typeface="Antique Olive CompactPS" pitchFamily="34" charset="0"/>
              </a:rPr>
              <a:t>1 + 2 + 3 + … + 99 + 100 = ?</a:t>
            </a:r>
            <a:endParaRPr lang="he-IL" sz="4400" dirty="0">
              <a:latin typeface="Antique Olive CompactPS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42908" y="3709104"/>
            <a:ext cx="9358346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dirty="0" smtClean="0">
                <a:latin typeface="Antique Olive CompactPS" pitchFamily="34" charset="0"/>
              </a:rPr>
              <a:t>= (1 + 100) + (2 + 99) + … + (50 + 51)</a:t>
            </a:r>
          </a:p>
          <a:p>
            <a:pPr algn="ctr" rtl="0"/>
            <a:endParaRPr lang="en-US" sz="3200" dirty="0" smtClean="0">
              <a:latin typeface="Antique Olive CompactPS" pitchFamily="34" charset="0"/>
            </a:endParaRPr>
          </a:p>
          <a:p>
            <a:pPr algn="ctr" rtl="0"/>
            <a:r>
              <a:rPr lang="en-US" sz="3200" dirty="0" smtClean="0">
                <a:latin typeface="Antique Olive CompactPS" pitchFamily="34" charset="0"/>
              </a:rPr>
              <a:t>= (100 / 2) * 101</a:t>
            </a:r>
          </a:p>
          <a:p>
            <a:pPr algn="ctr" rtl="0"/>
            <a:endParaRPr lang="en-US" sz="3200" dirty="0" smtClean="0">
              <a:latin typeface="Antique Olive CompactPS" pitchFamily="34" charset="0"/>
            </a:endParaRPr>
          </a:p>
          <a:p>
            <a:pPr algn="ctr" rtl="0"/>
            <a:r>
              <a:rPr lang="en-US" sz="3200" dirty="0" smtClean="0">
                <a:latin typeface="Antique Olive CompactPS" pitchFamily="34" charset="0"/>
              </a:rPr>
              <a:t>= 5050</a:t>
            </a:r>
            <a:endParaRPr lang="he-IL" sz="3200" dirty="0">
              <a:latin typeface="Antique Olive CompactP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6596" y="2143116"/>
            <a:ext cx="2318808" cy="2307150"/>
          </a:xfrm>
          <a:prstGeom prst="rect">
            <a:avLst/>
          </a:prstGeom>
          <a:noFill/>
        </p:spPr>
      </p:pic>
      <p:pic>
        <p:nvPicPr>
          <p:cNvPr id="3075" name="Picture 3" descr="C:\Program Files\Microsoft Office\MEDIA\CAGCAT10\j0297185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07" y="2428868"/>
            <a:ext cx="2330863" cy="1857388"/>
          </a:xfrm>
          <a:prstGeom prst="rect">
            <a:avLst/>
          </a:prstGeom>
          <a:noFill/>
        </p:spPr>
      </p:pic>
      <p:pic>
        <p:nvPicPr>
          <p:cNvPr id="3076" name="Picture 4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8957" y="4565615"/>
            <a:ext cx="1830629" cy="1149401"/>
          </a:xfrm>
          <a:prstGeom prst="rect">
            <a:avLst/>
          </a:prstGeom>
          <a:noFill/>
        </p:spPr>
      </p:pic>
      <p:grpSp>
        <p:nvGrpSpPr>
          <p:cNvPr id="18" name="קבוצה 17"/>
          <p:cNvGrpSpPr/>
          <p:nvPr/>
        </p:nvGrpSpPr>
        <p:grpSpPr>
          <a:xfrm>
            <a:off x="841895" y="4277714"/>
            <a:ext cx="1086899" cy="1508740"/>
            <a:chOff x="841895" y="4277714"/>
            <a:chExt cx="1086899" cy="1508740"/>
          </a:xfrm>
        </p:grpSpPr>
        <p:sp>
          <p:nvSpPr>
            <p:cNvPr id="8" name="אליפסה 7"/>
            <p:cNvSpPr/>
            <p:nvPr/>
          </p:nvSpPr>
          <p:spPr>
            <a:xfrm rot="1778006">
              <a:off x="1374710" y="4277714"/>
              <a:ext cx="500066" cy="9286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1000100" y="4857760"/>
              <a:ext cx="928694" cy="9286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אליפסה 8"/>
            <p:cNvSpPr/>
            <p:nvPr/>
          </p:nvSpPr>
          <p:spPr>
            <a:xfrm rot="19796168">
              <a:off x="841895" y="4349045"/>
              <a:ext cx="500066" cy="9286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24180" y="2000240"/>
            <a:ext cx="177644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 smtClean="0"/>
              <a:t>100</a:t>
            </a:r>
            <a:r>
              <a:rPr lang="he-IL" sz="3600" dirty="0" smtClean="0"/>
              <a:t> ק"מ</a:t>
            </a:r>
            <a:endParaRPr lang="he-IL" sz="3600" dirty="0"/>
          </a:p>
        </p:txBody>
      </p:sp>
      <p:cxnSp>
        <p:nvCxnSpPr>
          <p:cNvPr id="12" name="מחבר ישר 11"/>
          <p:cNvCxnSpPr/>
          <p:nvPr/>
        </p:nvCxnSpPr>
        <p:spPr>
          <a:xfrm>
            <a:off x="5072066" y="2285992"/>
            <a:ext cx="17859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/>
          <p:cNvCxnSpPr/>
          <p:nvPr/>
        </p:nvCxnSpPr>
        <p:spPr>
          <a:xfrm>
            <a:off x="1357290" y="2357430"/>
            <a:ext cx="17859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חץ שמאלה 13"/>
          <p:cNvSpPr/>
          <p:nvPr/>
        </p:nvSpPr>
        <p:spPr>
          <a:xfrm>
            <a:off x="4929190" y="5072074"/>
            <a:ext cx="1000132" cy="428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/>
          <p:cNvSpPr txBox="1"/>
          <p:nvPr/>
        </p:nvSpPr>
        <p:spPr>
          <a:xfrm>
            <a:off x="4917715" y="4529088"/>
            <a:ext cx="115448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000" b="1" dirty="0" smtClean="0"/>
              <a:t>50 קמ"ש</a:t>
            </a:r>
            <a:endParaRPr lang="he-IL" sz="2000" b="1" dirty="0"/>
          </a:p>
        </p:txBody>
      </p:sp>
      <p:sp>
        <p:nvSpPr>
          <p:cNvPr id="16" name="חץ שמאלה 15"/>
          <p:cNvSpPr/>
          <p:nvPr/>
        </p:nvSpPr>
        <p:spPr>
          <a:xfrm rot="10800000">
            <a:off x="2285984" y="5072074"/>
            <a:ext cx="1000132" cy="428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143108" y="4529088"/>
            <a:ext cx="1297150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000" b="1" dirty="0" smtClean="0"/>
              <a:t>200 קמ"ש</a:t>
            </a:r>
            <a:endParaRPr lang="he-IL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אליפסה 17"/>
          <p:cNvSpPr/>
          <p:nvPr/>
        </p:nvSpPr>
        <p:spPr>
          <a:xfrm>
            <a:off x="714348" y="4357694"/>
            <a:ext cx="857256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857356" y="4357694"/>
            <a:ext cx="857256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3" name="מחבר ישר 22"/>
          <p:cNvCxnSpPr/>
          <p:nvPr/>
        </p:nvCxnSpPr>
        <p:spPr>
          <a:xfrm rot="5400000" flipH="1" flipV="1">
            <a:off x="964381" y="3821909"/>
            <a:ext cx="714380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/>
          <p:cNvCxnSpPr/>
          <p:nvPr/>
        </p:nvCxnSpPr>
        <p:spPr>
          <a:xfrm rot="16200000" flipV="1">
            <a:off x="1785919" y="3857628"/>
            <a:ext cx="71438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אליפסה 27"/>
          <p:cNvSpPr/>
          <p:nvPr/>
        </p:nvSpPr>
        <p:spPr>
          <a:xfrm>
            <a:off x="3143240" y="4357694"/>
            <a:ext cx="857256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אליפסה 28"/>
          <p:cNvSpPr/>
          <p:nvPr/>
        </p:nvSpPr>
        <p:spPr>
          <a:xfrm>
            <a:off x="4286248" y="4357694"/>
            <a:ext cx="857256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0" name="מחבר ישר 29"/>
          <p:cNvCxnSpPr/>
          <p:nvPr/>
        </p:nvCxnSpPr>
        <p:spPr>
          <a:xfrm rot="5400000" flipH="1" flipV="1">
            <a:off x="3393273" y="3821909"/>
            <a:ext cx="714380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/>
          <p:cNvCxnSpPr/>
          <p:nvPr/>
        </p:nvCxnSpPr>
        <p:spPr>
          <a:xfrm rot="16200000" flipV="1">
            <a:off x="4143372" y="3857628"/>
            <a:ext cx="71438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מלבן 35"/>
          <p:cNvSpPr/>
          <p:nvPr/>
        </p:nvSpPr>
        <p:spPr>
          <a:xfrm>
            <a:off x="5786446" y="3962949"/>
            <a:ext cx="16113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8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 . .</a:t>
            </a:r>
            <a:endParaRPr lang="he-IL" sz="8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7" name="אליפסה 36"/>
          <p:cNvSpPr/>
          <p:nvPr/>
        </p:nvSpPr>
        <p:spPr>
          <a:xfrm>
            <a:off x="1357290" y="2857496"/>
            <a:ext cx="857256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אליפסה 37"/>
          <p:cNvSpPr/>
          <p:nvPr/>
        </p:nvSpPr>
        <p:spPr>
          <a:xfrm>
            <a:off x="3714744" y="2857496"/>
            <a:ext cx="857256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9" name="מחבר ישר 38"/>
          <p:cNvCxnSpPr>
            <a:endCxn id="46" idx="2"/>
          </p:cNvCxnSpPr>
          <p:nvPr/>
        </p:nvCxnSpPr>
        <p:spPr>
          <a:xfrm rot="5400000" flipH="1" flipV="1">
            <a:off x="1643042" y="2000240"/>
            <a:ext cx="1000132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/>
          <p:cNvCxnSpPr>
            <a:endCxn id="46" idx="6"/>
          </p:cNvCxnSpPr>
          <p:nvPr/>
        </p:nvCxnSpPr>
        <p:spPr>
          <a:xfrm rot="16200000" flipV="1">
            <a:off x="3352792" y="2005002"/>
            <a:ext cx="928694" cy="77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אליפסה 45"/>
          <p:cNvSpPr/>
          <p:nvPr/>
        </p:nvSpPr>
        <p:spPr>
          <a:xfrm>
            <a:off x="2571736" y="1500174"/>
            <a:ext cx="857256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סוגר מסולסל ימני 55"/>
          <p:cNvSpPr/>
          <p:nvPr/>
        </p:nvSpPr>
        <p:spPr>
          <a:xfrm rot="5400000">
            <a:off x="3714744" y="2285992"/>
            <a:ext cx="714380" cy="671517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מלבן 56"/>
          <p:cNvSpPr/>
          <p:nvPr/>
        </p:nvSpPr>
        <p:spPr>
          <a:xfrm>
            <a:off x="3500430" y="5750004"/>
            <a:ext cx="100013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Forte" pitchFamily="66" charset="0"/>
              </a:rPr>
              <a:t>N</a:t>
            </a:r>
            <a:endParaRPr lang="he-IL" sz="6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Forte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1670" y="1357298"/>
            <a:ext cx="4638694" cy="44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81226" y="1443054"/>
            <a:ext cx="441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רשים זרימה: דיסק מגנטי 5"/>
          <p:cNvSpPr/>
          <p:nvPr/>
        </p:nvSpPr>
        <p:spPr>
          <a:xfrm>
            <a:off x="2143108" y="2428868"/>
            <a:ext cx="4143404" cy="3286148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ישר 6"/>
          <p:cNvCxnSpPr>
            <a:stCxn id="6" idx="1"/>
            <a:endCxn id="6" idx="0"/>
          </p:cNvCxnSpPr>
          <p:nvPr/>
        </p:nvCxnSpPr>
        <p:spPr>
          <a:xfrm rot="16200000" flipH="1">
            <a:off x="3667118" y="2976559"/>
            <a:ext cx="109538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 rot="10800000">
            <a:off x="2143108" y="2928934"/>
            <a:ext cx="414340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3776671"/>
            <a:ext cx="47053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9374787">
            <a:off x="689282" y="2618642"/>
            <a:ext cx="168175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2058155">
            <a:off x="1509115" y="2651726"/>
            <a:ext cx="168175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0800000">
            <a:off x="2428861" y="2714620"/>
            <a:ext cx="168175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0800000">
            <a:off x="3000365" y="2714620"/>
            <a:ext cx="168175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200000">
            <a:off x="4195472" y="2376768"/>
            <a:ext cx="168175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200000">
            <a:off x="4195472" y="2981033"/>
            <a:ext cx="168175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0800000">
            <a:off x="6072198" y="2786058"/>
            <a:ext cx="168175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9374787">
            <a:off x="689282" y="2618642"/>
            <a:ext cx="168175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2058155">
            <a:off x="1509115" y="2651726"/>
            <a:ext cx="168175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>
            <a:off x="3052463" y="1590951"/>
            <a:ext cx="168175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0800000">
            <a:off x="2951222" y="3000372"/>
            <a:ext cx="147790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200000">
            <a:off x="4195472" y="2376768"/>
            <a:ext cx="168175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200000">
            <a:off x="4195472" y="2981033"/>
            <a:ext cx="168175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0800000">
            <a:off x="6072198" y="2786058"/>
            <a:ext cx="168175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220261" y="2714620"/>
            <a:ext cx="4786888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angle" pitchFamily="2" charset="0"/>
                <a:cs typeface="Putch" pitchFamily="2" charset="-79"/>
              </a:rPr>
              <a:t>IX = VI</a:t>
            </a:r>
            <a:endParaRPr lang="he-IL" sz="115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angle" pitchFamily="2" charset="0"/>
              <a:cs typeface="Putch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1777833" y="2714620"/>
            <a:ext cx="567174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Apple Chancery" pitchFamily="66" charset="0"/>
                <a:cs typeface="Putch" pitchFamily="2" charset="-79"/>
              </a:rPr>
              <a:t>S</a:t>
            </a:r>
            <a:r>
              <a:rPr lang="en-US" sz="115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angle" pitchFamily="2" charset="0"/>
                <a:cs typeface="Putch" pitchFamily="2" charset="-79"/>
              </a:rPr>
              <a:t>IX = VI</a:t>
            </a:r>
            <a:endParaRPr lang="he-IL" sz="115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angle" pitchFamily="2" charset="0"/>
              <a:cs typeface="Putch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71414"/>
            <a:ext cx="21336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3000372"/>
            <a:ext cx="21336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6248" y="3000372"/>
            <a:ext cx="21336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>
            <a:off x="3143237" y="1643053"/>
            <a:ext cx="21336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3857628"/>
            <a:ext cx="12668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14201 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6 4.44444E-6 L 0.44618 -0.428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" y="-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2652728"/>
            <a:ext cx="1573016" cy="220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57950" y="2652728"/>
            <a:ext cx="1573016" cy="220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6504" y="2652728"/>
            <a:ext cx="1573016" cy="220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200000">
            <a:off x="6316768" y="3897430"/>
            <a:ext cx="1573016" cy="220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200000">
            <a:off x="6316768" y="1827108"/>
            <a:ext cx="1573016" cy="220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2654108"/>
            <a:ext cx="1573016" cy="220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54" y="2654108"/>
            <a:ext cx="1573016" cy="220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6108" y="2654108"/>
            <a:ext cx="1573016" cy="220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200000">
            <a:off x="3316372" y="3898810"/>
            <a:ext cx="1573016" cy="220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200000">
            <a:off x="3316372" y="1828488"/>
            <a:ext cx="1573016" cy="220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2950" y="2654108"/>
            <a:ext cx="1573016" cy="220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1446" y="2654108"/>
            <a:ext cx="1573016" cy="220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654108"/>
            <a:ext cx="1573016" cy="220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200000">
            <a:off x="460264" y="3898810"/>
            <a:ext cx="1573016" cy="220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200000">
            <a:off x="460264" y="1828488"/>
            <a:ext cx="1573016" cy="220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1071546"/>
            <a:ext cx="517207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smh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3614</TotalTime>
  <Words>59</Words>
  <Application>Microsoft Office PowerPoint</Application>
  <PresentationFormat>‫הצגה על המסך (4:3)</PresentationFormat>
  <Paragraphs>13</Paragraphs>
  <Slides>16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17" baseType="lpstr">
      <vt:lpstr>bsmh template</vt:lpstr>
      <vt:lpstr>שקופית 1</vt:lpstr>
      <vt:lpstr>שקופית 2</vt:lpstr>
      <vt:lpstr>שקופית 3</vt:lpstr>
      <vt:lpstr>שקופית 4</vt:lpstr>
      <vt:lpstr>שקופית 5</vt:lpstr>
      <vt:lpstr>שקופית 6</vt:lpstr>
      <vt:lpstr>שקופית 7</vt:lpstr>
      <vt:lpstr>שקופית 8</vt:lpstr>
      <vt:lpstr>שקופית 9</vt:lpstr>
      <vt:lpstr>שקופית 10</vt:lpstr>
      <vt:lpstr>שקופית 11</vt:lpstr>
      <vt:lpstr>שקופית 12</vt:lpstr>
      <vt:lpstr>שקופית 13</vt:lpstr>
      <vt:lpstr>שקופית 14</vt:lpstr>
      <vt:lpstr>שקופית 15</vt:lpstr>
      <vt:lpstr>שקופית 16</vt:lpstr>
    </vt:vector>
  </TitlesOfParts>
  <Company>IDF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וקטור כיוונים וקיר בטחון</dc:title>
  <dc:creator>אורי שמיץ</dc:creator>
  <cp:lastModifiedBy>נעה אביגד</cp:lastModifiedBy>
  <cp:revision>206</cp:revision>
  <dcterms:created xsi:type="dcterms:W3CDTF">2011-03-30T08:06:17Z</dcterms:created>
  <dcterms:modified xsi:type="dcterms:W3CDTF">2012-10-10T08:27:42Z</dcterms:modified>
</cp:coreProperties>
</file>