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D9AF"/>
    <a:srgbClr val="E0BB20"/>
    <a:srgbClr val="DEDEDE"/>
    <a:srgbClr val="29FF8A"/>
    <a:srgbClr val="6C98F0"/>
    <a:srgbClr val="FF3737"/>
    <a:srgbClr val="FFE699"/>
    <a:srgbClr val="FBF133"/>
    <a:srgbClr val="FFF2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>
        <p:scale>
          <a:sx n="75" d="100"/>
          <a:sy n="75" d="100"/>
        </p:scale>
        <p:origin x="10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17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28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3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3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69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93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8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05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826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34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A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3E02-D98A-4360-AC9D-5B221A4FB8FD}" type="datetimeFigureOut">
              <a:rPr lang="he-IL" smtClean="0"/>
              <a:t>י"א/אלול/תשע"ה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18D0-2BF7-4FA7-9332-45757A2390E3}" type="slidenum">
              <a:rPr lang="he-IL" smtClean="0"/>
              <a:t>‹#›</a:t>
            </a:fld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" y="5705737"/>
            <a:ext cx="1121840" cy="112184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730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A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/>
          <p:cNvGrpSpPr/>
          <p:nvPr/>
        </p:nvGrpSpPr>
        <p:grpSpPr>
          <a:xfrm>
            <a:off x="178079" y="596900"/>
            <a:ext cx="8816331" cy="4711700"/>
            <a:chOff x="3886200" y="2311400"/>
            <a:chExt cx="5829300" cy="3670501"/>
          </a:xfrm>
        </p:grpSpPr>
        <p:sp>
          <p:nvSpPr>
            <p:cNvPr id="4" name="אליפסה 3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9" name="קבוצה 8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5" name="אליפסה 4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6" name="אליפסה 5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7" name="אליפסה 6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8" name="אליפסה 7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2351" y="1780726"/>
            <a:ext cx="9319863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3900" b="1" dirty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מגניב</a:t>
            </a:r>
          </a:p>
        </p:txBody>
      </p:sp>
    </p:spTree>
    <p:extLst>
      <p:ext uri="{BB962C8B-B14F-4D97-AF65-F5344CB8AC3E}">
        <p14:creationId xmlns:p14="http://schemas.microsoft.com/office/powerpoint/2010/main" val="22441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/>
          <p:nvPr/>
        </p:nvSpPr>
        <p:spPr>
          <a:xfrm>
            <a:off x="774700" y="825988"/>
            <a:ext cx="7501744" cy="3593612"/>
          </a:xfrm>
          <a:prstGeom prst="rect">
            <a:avLst/>
          </a:prstGeom>
          <a:solidFill>
            <a:srgbClr val="DEDED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88532" y="990966"/>
                <a:ext cx="7387911" cy="134594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e-IL" sz="4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2" y="990966"/>
                <a:ext cx="7387911" cy="13459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31796" y="2708182"/>
                <a:ext cx="7101381" cy="134594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e-IL" sz="4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96" y="2708182"/>
                <a:ext cx="7101381" cy="13459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4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2100" y="1959699"/>
            <a:ext cx="8287843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6600" b="1" dirty="0" smtClean="0">
                <a:solidFill>
                  <a:srgbClr val="27D9AF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בהצלחה!</a:t>
            </a:r>
            <a:endParaRPr lang="he-IL" sz="16600" b="1" dirty="0">
              <a:solidFill>
                <a:srgbClr val="27D9AF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8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/>
        </p:nvSpPr>
        <p:spPr>
          <a:xfrm>
            <a:off x="1191051" y="-16211"/>
            <a:ext cx="5687479" cy="6934666"/>
          </a:xfrm>
          <a:prstGeom prst="rect">
            <a:avLst/>
          </a:prstGeom>
          <a:solidFill>
            <a:srgbClr val="F3F07C">
              <a:alpha val="80000"/>
            </a:srgbClr>
          </a:solidFill>
        </p:spPr>
        <p:txBody>
          <a:bodyPr wrap="square" lIns="90000" tIns="36000" rIns="90000" bIns="36000">
            <a:spAutoFit/>
          </a:bodyPr>
          <a:lstStyle/>
          <a:p>
            <a:pPr algn="l" rtl="0"/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FIRST_NODE = -2;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EMPTY_NODE = -1;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nodFather = 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[grInputGraph.NodesNum];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quMyQueue = 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Queue();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x-none" sz="8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 the father nodes array with empty nodes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nCounter = 0; nCounter &lt; grInputGraph.NodesNum; ++nCounter)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he-IL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nodFather[nCounter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EMPTY_NODE;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nodFather[nodStart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FIRST_NODE;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x-none" sz="8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Pushes the first node location to queue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quMyQueue.Enqueue(nodStart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(!quMyQueue.IsEmpty() &amp;&amp; nodFather[nodFinish] == EMPTY_NODE)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he-IL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x-none" sz="8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Pops the first visited node in queue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nodPrevNode = (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)quMyQueue.Dequeue();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x-none" sz="8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all neighbours of visited nodes, and pushes to the queue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nodCurrNode = 0;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nodCurrNode &lt; grInputGraph.NodesNum) ; 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nodCurrNode)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(grInputGraph.Adjacent(nodPrevNode, nodCurrNode))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quMyQueue.Enqueue(nodCurrNode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nodFather[nodCurrNode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nodPrevNode;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x-none" sz="8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if there is a way to the finish node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(nodFather[(</a:t>
            </a:r>
            <a:r>
              <a:rPr lang="x-none" sz="8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)nodFinish] == EMPTY_NODE)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("Path from node " + nodStart + " to node " + nodFinish +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found.");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x-none" sz="800" dirty="0">
                <a:solidFill>
                  <a:srgbClr val="008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 the shortest path found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("Shortest Path:");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Console.WriteLine(nodFinish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nodTemp = nodFinish;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(nodFather[nodTemp] != FIRST_NODE)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Console.WriteLine(nodFather[nodTemp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nodTemp </a:t>
            </a:r>
            <a:r>
              <a:rPr lang="x-none" sz="800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nodFather[nodTemp];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x-none" sz="8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e-IL" sz="800" dirty="0" smtClean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pic>
        <p:nvPicPr>
          <p:cNvPr id="28" name="תמונה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" y="5705737"/>
            <a:ext cx="1121840" cy="1121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TextBox 28"/>
          <p:cNvSpPr txBox="1"/>
          <p:nvPr/>
        </p:nvSpPr>
        <p:spPr>
          <a:xfrm rot="19941393">
            <a:off x="1179499" y="1899077"/>
            <a:ext cx="5378750" cy="31547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9900" b="1" dirty="0" smtClean="0">
                <a:ln w="793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BFS</a:t>
            </a:r>
            <a:endParaRPr lang="he-IL" sz="19900" b="1" dirty="0">
              <a:ln w="79375">
                <a:solidFill>
                  <a:schemeClr val="bg1">
                    <a:lumMod val="8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1229250"/>
            <a:ext cx="294163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8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0" y="0"/>
            <a:ext cx="9144000" cy="2311400"/>
          </a:xfrm>
          <a:prstGeom prst="rect">
            <a:avLst/>
          </a:prstGeom>
          <a:solidFill>
            <a:srgbClr val="7E74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 rot="5400000">
            <a:off x="7101073" y="677101"/>
            <a:ext cx="27502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דוגמה 1</a:t>
            </a:r>
            <a:endParaRPr lang="he-IL" sz="54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971" y="-730899"/>
            <a:ext cx="7579991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39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דליים</a:t>
            </a:r>
            <a:endParaRPr lang="he-IL" sz="239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6" name="חץ שמאלה 15"/>
          <p:cNvSpPr/>
          <p:nvPr/>
        </p:nvSpPr>
        <p:spPr>
          <a:xfrm rot="18912654">
            <a:off x="5125339" y="4674988"/>
            <a:ext cx="2437832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 שמאלה 16"/>
          <p:cNvSpPr/>
          <p:nvPr/>
        </p:nvSpPr>
        <p:spPr>
          <a:xfrm rot="13390393">
            <a:off x="2323441" y="4709086"/>
            <a:ext cx="2280639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4311358" y="5694917"/>
            <a:ext cx="9192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6L</a:t>
            </a:r>
            <a:endParaRPr lang="he-IL" sz="44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2414" y="2452426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279" y="2399399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1170520" y="2987050"/>
            <a:ext cx="7680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7L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07142" y="2987050"/>
            <a:ext cx="7680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5L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6443" y="2349073"/>
            <a:ext cx="7579991" cy="45089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700" b="1" dirty="0" smtClean="0">
                <a:solidFill>
                  <a:srgbClr val="4CA1E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???</a:t>
            </a:r>
            <a:endParaRPr lang="he-IL" sz="28700" b="1" dirty="0">
              <a:solidFill>
                <a:srgbClr val="4CA1E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2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34275" y="318464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1137" y="257956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7863964" y="813116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2633" y="725673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5L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51" name="אליפסה 50"/>
          <p:cNvSpPr/>
          <p:nvPr/>
        </p:nvSpPr>
        <p:spPr>
          <a:xfrm>
            <a:off x="3782784" y="2815962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0/0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52" name="אליפסה 51"/>
          <p:cNvSpPr/>
          <p:nvPr/>
        </p:nvSpPr>
        <p:spPr>
          <a:xfrm>
            <a:off x="6093768" y="2728518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3/0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53" name="אליפסה 52"/>
          <p:cNvSpPr/>
          <p:nvPr/>
        </p:nvSpPr>
        <p:spPr>
          <a:xfrm>
            <a:off x="1671668" y="2623587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0/5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54" name="מחבר חץ ישר 53"/>
          <p:cNvCxnSpPr>
            <a:stCxn id="51" idx="6"/>
            <a:endCxn id="52" idx="2"/>
          </p:cNvCxnSpPr>
          <p:nvPr/>
        </p:nvCxnSpPr>
        <p:spPr>
          <a:xfrm flipV="1">
            <a:off x="4907046" y="3290649"/>
            <a:ext cx="1186722" cy="8744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/>
          <p:cNvCxnSpPr>
            <a:stCxn id="51" idx="2"/>
            <a:endCxn id="53" idx="6"/>
          </p:cNvCxnSpPr>
          <p:nvPr/>
        </p:nvCxnSpPr>
        <p:spPr>
          <a:xfrm rot="10800000">
            <a:off x="2795930" y="3185719"/>
            <a:ext cx="986854" cy="19237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/>
          <p:cNvCxnSpPr>
            <a:stCxn id="53" idx="5"/>
            <a:endCxn id="51" idx="3"/>
          </p:cNvCxnSpPr>
          <p:nvPr/>
        </p:nvCxnSpPr>
        <p:spPr>
          <a:xfrm rot="16200000" flipH="1">
            <a:off x="3193170" y="3021321"/>
            <a:ext cx="192375" cy="13161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>
            <a:stCxn id="52" idx="3"/>
            <a:endCxn id="51" idx="5"/>
          </p:cNvCxnSpPr>
          <p:nvPr/>
        </p:nvCxnSpPr>
        <p:spPr>
          <a:xfrm rot="5400000">
            <a:off x="5456685" y="2973853"/>
            <a:ext cx="87444" cy="151601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אליפסה 57"/>
          <p:cNvSpPr/>
          <p:nvPr/>
        </p:nvSpPr>
        <p:spPr>
          <a:xfrm>
            <a:off x="3817759" y="4919581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3/5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59" name="מחבר חץ ישר 58"/>
          <p:cNvCxnSpPr>
            <a:stCxn id="52" idx="4"/>
            <a:endCxn id="58" idx="7"/>
          </p:cNvCxnSpPr>
          <p:nvPr/>
        </p:nvCxnSpPr>
        <p:spPr>
          <a:xfrm rot="5400000">
            <a:off x="5100916" y="3529241"/>
            <a:ext cx="1231445" cy="187852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>
            <a:stCxn id="53" idx="4"/>
            <a:endCxn id="58" idx="1"/>
          </p:cNvCxnSpPr>
          <p:nvPr/>
        </p:nvCxnSpPr>
        <p:spPr>
          <a:xfrm rot="16200000" flipH="1">
            <a:off x="2439913" y="3541735"/>
            <a:ext cx="1336376" cy="174860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/>
          <p:cNvSpPr/>
          <p:nvPr/>
        </p:nvSpPr>
        <p:spPr>
          <a:xfrm>
            <a:off x="7625263" y="2716026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0/3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62" name="מחבר חץ ישר 61"/>
          <p:cNvCxnSpPr>
            <a:stCxn id="52" idx="6"/>
            <a:endCxn id="61" idx="2"/>
          </p:cNvCxnSpPr>
          <p:nvPr/>
        </p:nvCxnSpPr>
        <p:spPr>
          <a:xfrm flipV="1">
            <a:off x="7218030" y="3278157"/>
            <a:ext cx="407233" cy="1249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אליפסה 62"/>
          <p:cNvSpPr/>
          <p:nvPr/>
        </p:nvSpPr>
        <p:spPr>
          <a:xfrm>
            <a:off x="414992" y="1007148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3/2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64" name="מחבר חץ ישר 63"/>
          <p:cNvCxnSpPr>
            <a:stCxn id="53" idx="1"/>
            <a:endCxn id="63" idx="4"/>
          </p:cNvCxnSpPr>
          <p:nvPr/>
        </p:nvCxnSpPr>
        <p:spPr>
          <a:xfrm rot="16200000" flipV="1">
            <a:off x="1078308" y="2030226"/>
            <a:ext cx="656821" cy="85918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8" grpId="0" animBg="1"/>
      <p:bldP spid="61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מלבן 39"/>
          <p:cNvSpPr/>
          <p:nvPr/>
        </p:nvSpPr>
        <p:spPr>
          <a:xfrm>
            <a:off x="50450" y="1425467"/>
            <a:ext cx="2249166" cy="2061252"/>
          </a:xfrm>
          <a:prstGeom prst="rect">
            <a:avLst/>
          </a:prstGeom>
          <a:solidFill>
            <a:srgbClr val="FFF2CC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/>
          <p:cNvSpPr/>
          <p:nvPr/>
        </p:nvSpPr>
        <p:spPr>
          <a:xfrm>
            <a:off x="6797948" y="1425467"/>
            <a:ext cx="2249166" cy="2047463"/>
          </a:xfrm>
          <a:prstGeom prst="rect">
            <a:avLst/>
          </a:prstGeom>
          <a:solidFill>
            <a:srgbClr val="3B383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28" name="מלבן 27"/>
          <p:cNvSpPr/>
          <p:nvPr/>
        </p:nvSpPr>
        <p:spPr>
          <a:xfrm>
            <a:off x="0" y="0"/>
            <a:ext cx="9144000" cy="1320800"/>
          </a:xfrm>
          <a:prstGeom prst="rect">
            <a:avLst/>
          </a:prstGeom>
          <a:solidFill>
            <a:srgbClr val="7E74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 smtClean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אפשרויות בכל צומת:</a:t>
            </a:r>
            <a:endParaRPr lang="he-IL" sz="8000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9291" y="1525458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728" y="1529791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7388980" y="2020110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5224" y="1997508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5L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8" name="מלבן 37"/>
          <p:cNvSpPr/>
          <p:nvPr/>
        </p:nvSpPr>
        <p:spPr>
          <a:xfrm>
            <a:off x="4548782" y="1425467"/>
            <a:ext cx="2249166" cy="5205575"/>
          </a:xfrm>
          <a:prstGeom prst="rect">
            <a:avLst/>
          </a:prstGeom>
          <a:solidFill>
            <a:srgbClr val="3B383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2299616" y="1425467"/>
            <a:ext cx="2249166" cy="5205575"/>
          </a:xfrm>
          <a:prstGeom prst="rect">
            <a:avLst/>
          </a:prstGeom>
          <a:solidFill>
            <a:srgbClr val="FFF2CC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2380940" y="1535185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0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מלא את הדלי</a:t>
            </a:r>
            <a:endParaRPr lang="he-IL" sz="60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2" name="מלבן 41"/>
          <p:cNvSpPr/>
          <p:nvPr/>
        </p:nvSpPr>
        <p:spPr>
          <a:xfrm>
            <a:off x="2380940" y="3296663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0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רוקן את הדלי</a:t>
            </a:r>
          </a:p>
        </p:txBody>
      </p:sp>
      <p:sp>
        <p:nvSpPr>
          <p:cNvPr id="43" name="מלבן 42"/>
          <p:cNvSpPr/>
          <p:nvPr/>
        </p:nvSpPr>
        <p:spPr>
          <a:xfrm>
            <a:off x="2380940" y="5058142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העבר לדלי השני</a:t>
            </a:r>
          </a:p>
        </p:txBody>
      </p:sp>
    </p:spTree>
    <p:extLst>
      <p:ext uri="{BB962C8B-B14F-4D97-AF65-F5344CB8AC3E}">
        <p14:creationId xmlns:p14="http://schemas.microsoft.com/office/powerpoint/2010/main" val="5032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33" name="אליפסה 32"/>
          <p:cNvSpPr/>
          <p:nvPr/>
        </p:nvSpPr>
        <p:spPr>
          <a:xfrm>
            <a:off x="3766395" y="305743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4" name="אליפסה 33"/>
          <p:cNvSpPr/>
          <p:nvPr/>
        </p:nvSpPr>
        <p:spPr>
          <a:xfrm>
            <a:off x="5867515" y="907845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5" name="אליפסה 34"/>
          <p:cNvSpPr/>
          <p:nvPr/>
        </p:nvSpPr>
        <p:spPr>
          <a:xfrm>
            <a:off x="2254884" y="1012776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36" name="מחבר חץ ישר 35"/>
          <p:cNvCxnSpPr>
            <a:stCxn id="33" idx="6"/>
            <a:endCxn id="34" idx="1"/>
          </p:cNvCxnSpPr>
          <p:nvPr/>
        </p:nvCxnSpPr>
        <p:spPr>
          <a:xfrm>
            <a:off x="4610840" y="727966"/>
            <a:ext cx="1380341" cy="30354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stCxn id="33" idx="2"/>
            <a:endCxn id="35" idx="7"/>
          </p:cNvCxnSpPr>
          <p:nvPr/>
        </p:nvCxnSpPr>
        <p:spPr>
          <a:xfrm rot="10800000" flipV="1">
            <a:off x="2975663" y="727966"/>
            <a:ext cx="790732" cy="408476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/>
          <p:cNvCxnSpPr>
            <a:stCxn id="35" idx="5"/>
            <a:endCxn id="33" idx="3"/>
          </p:cNvCxnSpPr>
          <p:nvPr/>
        </p:nvCxnSpPr>
        <p:spPr>
          <a:xfrm rot="5400000" flipH="1" flipV="1">
            <a:off x="3079345" y="922840"/>
            <a:ext cx="707033" cy="914398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/>
          <p:cNvCxnSpPr>
            <a:stCxn id="34" idx="3"/>
            <a:endCxn id="33" idx="5"/>
          </p:cNvCxnSpPr>
          <p:nvPr/>
        </p:nvCxnSpPr>
        <p:spPr>
          <a:xfrm rot="5400000" flipH="1">
            <a:off x="4938127" y="575570"/>
            <a:ext cx="602102" cy="1504007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/>
          <p:cNvSpPr/>
          <p:nvPr/>
        </p:nvSpPr>
        <p:spPr>
          <a:xfrm>
            <a:off x="3861330" y="2109558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47" name="מחבר חץ ישר 46"/>
          <p:cNvCxnSpPr>
            <a:stCxn id="34" idx="3"/>
            <a:endCxn id="46" idx="7"/>
          </p:cNvCxnSpPr>
          <p:nvPr/>
        </p:nvCxnSpPr>
        <p:spPr>
          <a:xfrm rot="5400000">
            <a:off x="4984345" y="1226388"/>
            <a:ext cx="604600" cy="140907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/>
          <p:cNvCxnSpPr>
            <a:stCxn id="35" idx="5"/>
            <a:endCxn id="46" idx="1"/>
          </p:cNvCxnSpPr>
          <p:nvPr/>
        </p:nvCxnSpPr>
        <p:spPr>
          <a:xfrm rot="16200000" flipH="1">
            <a:off x="3230495" y="1478722"/>
            <a:ext cx="499669" cy="100933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אליפסה 48"/>
          <p:cNvSpPr/>
          <p:nvPr/>
        </p:nvSpPr>
        <p:spPr>
          <a:xfrm>
            <a:off x="7653844" y="715472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0/3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50" name="מחבר חץ ישר 49"/>
          <p:cNvCxnSpPr>
            <a:stCxn id="34" idx="6"/>
            <a:endCxn id="49" idx="2"/>
          </p:cNvCxnSpPr>
          <p:nvPr/>
        </p:nvCxnSpPr>
        <p:spPr>
          <a:xfrm flipV="1">
            <a:off x="6711960" y="1137695"/>
            <a:ext cx="941884" cy="19237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אליפסה 50"/>
          <p:cNvSpPr/>
          <p:nvPr/>
        </p:nvSpPr>
        <p:spPr>
          <a:xfrm>
            <a:off x="563494" y="1195158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3/2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52" name="מחבר חץ ישר 51"/>
          <p:cNvCxnSpPr>
            <a:stCxn id="35" idx="2"/>
            <a:endCxn id="51" idx="6"/>
          </p:cNvCxnSpPr>
          <p:nvPr/>
        </p:nvCxnSpPr>
        <p:spPr>
          <a:xfrm rot="10800000" flipV="1">
            <a:off x="1407940" y="1434999"/>
            <a:ext cx="846945" cy="18238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52"/>
          <p:cNvCxnSpPr>
            <a:stCxn id="46" idx="2"/>
            <a:endCxn id="35" idx="4"/>
          </p:cNvCxnSpPr>
          <p:nvPr/>
        </p:nvCxnSpPr>
        <p:spPr>
          <a:xfrm rot="10800000">
            <a:off x="2677108" y="1857221"/>
            <a:ext cx="1184223" cy="67456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/>
          <p:cNvCxnSpPr>
            <a:stCxn id="46" idx="6"/>
            <a:endCxn id="34" idx="4"/>
          </p:cNvCxnSpPr>
          <p:nvPr/>
        </p:nvCxnSpPr>
        <p:spPr>
          <a:xfrm flipV="1">
            <a:off x="4705775" y="1752290"/>
            <a:ext cx="1583963" cy="779491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אליפסה 54"/>
          <p:cNvSpPr/>
          <p:nvPr/>
        </p:nvSpPr>
        <p:spPr>
          <a:xfrm>
            <a:off x="7551411" y="2351898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3/3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56" name="מחבר חץ ישר 55"/>
          <p:cNvCxnSpPr>
            <a:stCxn id="49" idx="4"/>
            <a:endCxn id="55" idx="0"/>
          </p:cNvCxnSpPr>
          <p:nvPr/>
        </p:nvCxnSpPr>
        <p:spPr>
          <a:xfrm rot="5400000">
            <a:off x="7628861" y="1904691"/>
            <a:ext cx="791981" cy="10243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אליפסה 56"/>
          <p:cNvSpPr/>
          <p:nvPr/>
        </p:nvSpPr>
        <p:spPr>
          <a:xfrm>
            <a:off x="7598880" y="4213176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58" name="מחבר חץ ישר 57"/>
          <p:cNvCxnSpPr>
            <a:stCxn id="55" idx="4"/>
            <a:endCxn id="57" idx="0"/>
          </p:cNvCxnSpPr>
          <p:nvPr/>
        </p:nvCxnSpPr>
        <p:spPr>
          <a:xfrm rot="16200000" flipH="1">
            <a:off x="7488952" y="3681024"/>
            <a:ext cx="1016833" cy="4746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חץ ישר 58"/>
          <p:cNvCxnSpPr>
            <a:stCxn id="57" idx="3"/>
            <a:endCxn id="60" idx="6"/>
          </p:cNvCxnSpPr>
          <p:nvPr/>
        </p:nvCxnSpPr>
        <p:spPr>
          <a:xfrm rot="5400000">
            <a:off x="7220378" y="5080109"/>
            <a:ext cx="648323" cy="35601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אליפסה 59"/>
          <p:cNvSpPr/>
          <p:nvPr/>
        </p:nvSpPr>
        <p:spPr>
          <a:xfrm>
            <a:off x="6522087" y="5160055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61" name="אליפסה 60"/>
          <p:cNvSpPr/>
          <p:nvPr/>
        </p:nvSpPr>
        <p:spPr>
          <a:xfrm>
            <a:off x="5085529" y="5372415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0/1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62" name="אליפסה 61"/>
          <p:cNvSpPr/>
          <p:nvPr/>
        </p:nvSpPr>
        <p:spPr>
          <a:xfrm>
            <a:off x="3439110" y="5389904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3/1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63" name="אליפסה 62"/>
          <p:cNvSpPr/>
          <p:nvPr/>
        </p:nvSpPr>
        <p:spPr>
          <a:xfrm>
            <a:off x="1597819" y="5302462"/>
            <a:ext cx="844445" cy="844445"/>
          </a:xfrm>
          <a:prstGeom prst="ellipse">
            <a:avLst/>
          </a:prstGeom>
          <a:solidFill>
            <a:srgbClr val="FFE699"/>
          </a:solidFill>
          <a:ln w="762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0/4</a:t>
            </a:r>
          </a:p>
        </p:txBody>
      </p:sp>
      <p:cxnSp>
        <p:nvCxnSpPr>
          <p:cNvPr id="64" name="מחבר חץ ישר 63"/>
          <p:cNvCxnSpPr>
            <a:stCxn id="60" idx="2"/>
            <a:endCxn id="61" idx="6"/>
          </p:cNvCxnSpPr>
          <p:nvPr/>
        </p:nvCxnSpPr>
        <p:spPr>
          <a:xfrm rot="10800000" flipV="1">
            <a:off x="5929975" y="5582278"/>
            <a:ext cx="592113" cy="21236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חץ ישר 64"/>
          <p:cNvCxnSpPr>
            <a:stCxn id="61" idx="2"/>
            <a:endCxn id="62" idx="6"/>
          </p:cNvCxnSpPr>
          <p:nvPr/>
        </p:nvCxnSpPr>
        <p:spPr>
          <a:xfrm rot="10800000" flipV="1">
            <a:off x="4283555" y="5794637"/>
            <a:ext cx="801974" cy="1748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>
            <a:stCxn id="62" idx="2"/>
            <a:endCxn id="63" idx="6"/>
          </p:cNvCxnSpPr>
          <p:nvPr/>
        </p:nvCxnSpPr>
        <p:spPr>
          <a:xfrm rot="10800000">
            <a:off x="2442264" y="5724685"/>
            <a:ext cx="996846" cy="874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אליפסה 66"/>
          <p:cNvSpPr/>
          <p:nvPr/>
        </p:nvSpPr>
        <p:spPr>
          <a:xfrm>
            <a:off x="2844497" y="3293780"/>
            <a:ext cx="1652235" cy="1588957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…</a:t>
            </a:r>
            <a:endParaRPr lang="he-IL" sz="32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68" name="מחבר חץ ישר 67"/>
          <p:cNvCxnSpPr>
            <a:stCxn id="67" idx="7"/>
            <a:endCxn id="55" idx="2"/>
          </p:cNvCxnSpPr>
          <p:nvPr/>
        </p:nvCxnSpPr>
        <p:spPr>
          <a:xfrm rot="5400000" flipH="1" flipV="1">
            <a:off x="5526911" y="1501978"/>
            <a:ext cx="752356" cy="329664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/>
          <p:cNvCxnSpPr>
            <a:stCxn id="67" idx="5"/>
            <a:endCxn id="60" idx="1"/>
          </p:cNvCxnSpPr>
          <p:nvPr/>
        </p:nvCxnSpPr>
        <p:spPr>
          <a:xfrm rot="16200000" flipH="1">
            <a:off x="5133420" y="3771387"/>
            <a:ext cx="633681" cy="239098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חץ ישר 69"/>
          <p:cNvCxnSpPr>
            <a:stCxn id="57" idx="1"/>
            <a:endCxn id="67" idx="6"/>
          </p:cNvCxnSpPr>
          <p:nvPr/>
        </p:nvCxnSpPr>
        <p:spPr>
          <a:xfrm rot="16200000" flipV="1">
            <a:off x="5985348" y="2599644"/>
            <a:ext cx="248583" cy="322581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>
            <a:stCxn id="60" idx="0"/>
            <a:endCxn id="67" idx="5"/>
          </p:cNvCxnSpPr>
          <p:nvPr/>
        </p:nvCxnSpPr>
        <p:spPr>
          <a:xfrm rot="16200000" flipV="1">
            <a:off x="5344532" y="3560277"/>
            <a:ext cx="510015" cy="26895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>
            <a:stCxn id="67" idx="2"/>
            <a:endCxn id="51" idx="4"/>
          </p:cNvCxnSpPr>
          <p:nvPr/>
        </p:nvCxnSpPr>
        <p:spPr>
          <a:xfrm rot="10800000">
            <a:off x="985717" y="2039603"/>
            <a:ext cx="1858780" cy="2048656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113"/>
          <p:cNvCxnSpPr>
            <a:stCxn id="51" idx="5"/>
            <a:endCxn id="67" idx="1"/>
          </p:cNvCxnSpPr>
          <p:nvPr/>
        </p:nvCxnSpPr>
        <p:spPr>
          <a:xfrm>
            <a:off x="1284273" y="1915937"/>
            <a:ext cx="1802188" cy="161054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חץ ישר 37"/>
          <p:cNvCxnSpPr>
            <a:stCxn id="46" idx="3"/>
            <a:endCxn id="67" idx="0"/>
          </p:cNvCxnSpPr>
          <p:nvPr/>
        </p:nvCxnSpPr>
        <p:spPr>
          <a:xfrm flipH="1">
            <a:off x="3670615" y="2830337"/>
            <a:ext cx="314381" cy="46344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37"/>
          <p:cNvCxnSpPr>
            <a:stCxn id="67" idx="7"/>
            <a:endCxn id="46" idx="4"/>
          </p:cNvCxnSpPr>
          <p:nvPr/>
        </p:nvCxnSpPr>
        <p:spPr>
          <a:xfrm flipV="1">
            <a:off x="4254768" y="2954003"/>
            <a:ext cx="28785" cy="57247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1344249" y="-374790"/>
            <a:ext cx="6935155" cy="62170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99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Flood</a:t>
            </a:r>
          </a:p>
          <a:p>
            <a:pPr algn="l"/>
            <a:r>
              <a:rPr lang="en-US" sz="199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Fill</a:t>
            </a:r>
            <a:endParaRPr lang="he-IL" sz="199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" name="מלבן 1"/>
          <p:cNvSpPr/>
          <p:nvPr/>
        </p:nvSpPr>
        <p:spPr>
          <a:xfrm rot="5400000">
            <a:off x="-2101418" y="1866323"/>
            <a:ext cx="559469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e-IL" sz="115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דוגמה 2</a:t>
            </a:r>
            <a:endParaRPr lang="he-IL" sz="115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צורה חופשית 3"/>
          <p:cNvSpPr/>
          <p:nvPr/>
        </p:nvSpPr>
        <p:spPr>
          <a:xfrm>
            <a:off x="5276134" y="2768599"/>
            <a:ext cx="3290732" cy="2213133"/>
          </a:xfrm>
          <a:custGeom>
            <a:avLst/>
            <a:gdLst>
              <a:gd name="connsiteX0" fmla="*/ 1257300 w 3606800"/>
              <a:gd name="connsiteY0" fmla="*/ 279400 h 2425700"/>
              <a:gd name="connsiteX1" fmla="*/ 1739900 w 3606800"/>
              <a:gd name="connsiteY1" fmla="*/ 152400 h 2425700"/>
              <a:gd name="connsiteX2" fmla="*/ 2743200 w 3606800"/>
              <a:gd name="connsiteY2" fmla="*/ 12700 h 2425700"/>
              <a:gd name="connsiteX3" fmla="*/ 3175000 w 3606800"/>
              <a:gd name="connsiteY3" fmla="*/ 0 h 2425700"/>
              <a:gd name="connsiteX4" fmla="*/ 3340100 w 3606800"/>
              <a:gd name="connsiteY4" fmla="*/ 101600 h 2425700"/>
              <a:gd name="connsiteX5" fmla="*/ 3429000 w 3606800"/>
              <a:gd name="connsiteY5" fmla="*/ 203200 h 2425700"/>
              <a:gd name="connsiteX6" fmla="*/ 3492500 w 3606800"/>
              <a:gd name="connsiteY6" fmla="*/ 279400 h 2425700"/>
              <a:gd name="connsiteX7" fmla="*/ 3517900 w 3606800"/>
              <a:gd name="connsiteY7" fmla="*/ 419100 h 2425700"/>
              <a:gd name="connsiteX8" fmla="*/ 3530600 w 3606800"/>
              <a:gd name="connsiteY8" fmla="*/ 584200 h 2425700"/>
              <a:gd name="connsiteX9" fmla="*/ 3530600 w 3606800"/>
              <a:gd name="connsiteY9" fmla="*/ 660400 h 2425700"/>
              <a:gd name="connsiteX10" fmla="*/ 3543300 w 3606800"/>
              <a:gd name="connsiteY10" fmla="*/ 838200 h 2425700"/>
              <a:gd name="connsiteX11" fmla="*/ 3581400 w 3606800"/>
              <a:gd name="connsiteY11" fmla="*/ 952500 h 2425700"/>
              <a:gd name="connsiteX12" fmla="*/ 3606800 w 3606800"/>
              <a:gd name="connsiteY12" fmla="*/ 1041400 h 2425700"/>
              <a:gd name="connsiteX13" fmla="*/ 3606800 w 3606800"/>
              <a:gd name="connsiteY13" fmla="*/ 1155700 h 2425700"/>
              <a:gd name="connsiteX14" fmla="*/ 3594100 w 3606800"/>
              <a:gd name="connsiteY14" fmla="*/ 1257300 h 2425700"/>
              <a:gd name="connsiteX15" fmla="*/ 3505200 w 3606800"/>
              <a:gd name="connsiteY15" fmla="*/ 1384300 h 2425700"/>
              <a:gd name="connsiteX16" fmla="*/ 3505200 w 3606800"/>
              <a:gd name="connsiteY16" fmla="*/ 1409700 h 2425700"/>
              <a:gd name="connsiteX17" fmla="*/ 3441700 w 3606800"/>
              <a:gd name="connsiteY17" fmla="*/ 1524000 h 2425700"/>
              <a:gd name="connsiteX18" fmla="*/ 3378200 w 3606800"/>
              <a:gd name="connsiteY18" fmla="*/ 1638300 h 2425700"/>
              <a:gd name="connsiteX19" fmla="*/ 3352800 w 3606800"/>
              <a:gd name="connsiteY19" fmla="*/ 1778000 h 2425700"/>
              <a:gd name="connsiteX20" fmla="*/ 3352800 w 3606800"/>
              <a:gd name="connsiteY20" fmla="*/ 1828800 h 2425700"/>
              <a:gd name="connsiteX21" fmla="*/ 3378200 w 3606800"/>
              <a:gd name="connsiteY21" fmla="*/ 1943100 h 2425700"/>
              <a:gd name="connsiteX22" fmla="*/ 3390900 w 3606800"/>
              <a:gd name="connsiteY22" fmla="*/ 1981200 h 2425700"/>
              <a:gd name="connsiteX23" fmla="*/ 3403600 w 3606800"/>
              <a:gd name="connsiteY23" fmla="*/ 2070100 h 2425700"/>
              <a:gd name="connsiteX24" fmla="*/ 3378200 w 3606800"/>
              <a:gd name="connsiteY24" fmla="*/ 2247900 h 2425700"/>
              <a:gd name="connsiteX25" fmla="*/ 3225800 w 3606800"/>
              <a:gd name="connsiteY25" fmla="*/ 2400300 h 2425700"/>
              <a:gd name="connsiteX26" fmla="*/ 3136900 w 3606800"/>
              <a:gd name="connsiteY26" fmla="*/ 2425700 h 2425700"/>
              <a:gd name="connsiteX27" fmla="*/ 2933700 w 3606800"/>
              <a:gd name="connsiteY27" fmla="*/ 2425700 h 2425700"/>
              <a:gd name="connsiteX28" fmla="*/ 2628900 w 3606800"/>
              <a:gd name="connsiteY28" fmla="*/ 2349500 h 2425700"/>
              <a:gd name="connsiteX29" fmla="*/ 2565400 w 3606800"/>
              <a:gd name="connsiteY29" fmla="*/ 2286000 h 2425700"/>
              <a:gd name="connsiteX30" fmla="*/ 2527300 w 3606800"/>
              <a:gd name="connsiteY30" fmla="*/ 2159000 h 2425700"/>
              <a:gd name="connsiteX31" fmla="*/ 2451100 w 3606800"/>
              <a:gd name="connsiteY31" fmla="*/ 2044700 h 2425700"/>
              <a:gd name="connsiteX32" fmla="*/ 2387600 w 3606800"/>
              <a:gd name="connsiteY32" fmla="*/ 1917700 h 2425700"/>
              <a:gd name="connsiteX33" fmla="*/ 2336800 w 3606800"/>
              <a:gd name="connsiteY33" fmla="*/ 1841500 h 2425700"/>
              <a:gd name="connsiteX34" fmla="*/ 2209800 w 3606800"/>
              <a:gd name="connsiteY34" fmla="*/ 1752600 h 2425700"/>
              <a:gd name="connsiteX35" fmla="*/ 2171700 w 3606800"/>
              <a:gd name="connsiteY35" fmla="*/ 1739900 h 2425700"/>
              <a:gd name="connsiteX36" fmla="*/ 2133600 w 3606800"/>
              <a:gd name="connsiteY36" fmla="*/ 1727200 h 2425700"/>
              <a:gd name="connsiteX37" fmla="*/ 2032000 w 3606800"/>
              <a:gd name="connsiteY37" fmla="*/ 1727200 h 2425700"/>
              <a:gd name="connsiteX38" fmla="*/ 1981200 w 3606800"/>
              <a:gd name="connsiteY38" fmla="*/ 1739900 h 2425700"/>
              <a:gd name="connsiteX39" fmla="*/ 1879600 w 3606800"/>
              <a:gd name="connsiteY39" fmla="*/ 1790700 h 2425700"/>
              <a:gd name="connsiteX40" fmla="*/ 1752600 w 3606800"/>
              <a:gd name="connsiteY40" fmla="*/ 1905000 h 2425700"/>
              <a:gd name="connsiteX41" fmla="*/ 1625600 w 3606800"/>
              <a:gd name="connsiteY41" fmla="*/ 1968500 h 2425700"/>
              <a:gd name="connsiteX42" fmla="*/ 1511300 w 3606800"/>
              <a:gd name="connsiteY42" fmla="*/ 1981200 h 2425700"/>
              <a:gd name="connsiteX43" fmla="*/ 1371600 w 3606800"/>
              <a:gd name="connsiteY43" fmla="*/ 2019300 h 2425700"/>
              <a:gd name="connsiteX44" fmla="*/ 1244600 w 3606800"/>
              <a:gd name="connsiteY44" fmla="*/ 2006600 h 2425700"/>
              <a:gd name="connsiteX45" fmla="*/ 1219200 w 3606800"/>
              <a:gd name="connsiteY45" fmla="*/ 1955800 h 2425700"/>
              <a:gd name="connsiteX46" fmla="*/ 1219200 w 3606800"/>
              <a:gd name="connsiteY46" fmla="*/ 1917700 h 2425700"/>
              <a:gd name="connsiteX47" fmla="*/ 1231900 w 3606800"/>
              <a:gd name="connsiteY47" fmla="*/ 1778000 h 2425700"/>
              <a:gd name="connsiteX48" fmla="*/ 1282700 w 3606800"/>
              <a:gd name="connsiteY48" fmla="*/ 1625600 h 2425700"/>
              <a:gd name="connsiteX49" fmla="*/ 1320800 w 3606800"/>
              <a:gd name="connsiteY49" fmla="*/ 1511300 h 2425700"/>
              <a:gd name="connsiteX50" fmla="*/ 1333500 w 3606800"/>
              <a:gd name="connsiteY50" fmla="*/ 1435100 h 2425700"/>
              <a:gd name="connsiteX51" fmla="*/ 1295400 w 3606800"/>
              <a:gd name="connsiteY51" fmla="*/ 1346200 h 2425700"/>
              <a:gd name="connsiteX52" fmla="*/ 1181100 w 3606800"/>
              <a:gd name="connsiteY52" fmla="*/ 1320800 h 2425700"/>
              <a:gd name="connsiteX53" fmla="*/ 1066800 w 3606800"/>
              <a:gd name="connsiteY53" fmla="*/ 1384300 h 2425700"/>
              <a:gd name="connsiteX54" fmla="*/ 977900 w 3606800"/>
              <a:gd name="connsiteY54" fmla="*/ 1460500 h 2425700"/>
              <a:gd name="connsiteX55" fmla="*/ 952500 w 3606800"/>
              <a:gd name="connsiteY55" fmla="*/ 1485900 h 2425700"/>
              <a:gd name="connsiteX56" fmla="*/ 863600 w 3606800"/>
              <a:gd name="connsiteY56" fmla="*/ 1574800 h 2425700"/>
              <a:gd name="connsiteX57" fmla="*/ 850900 w 3606800"/>
              <a:gd name="connsiteY57" fmla="*/ 1625600 h 2425700"/>
              <a:gd name="connsiteX58" fmla="*/ 800100 w 3606800"/>
              <a:gd name="connsiteY58" fmla="*/ 1828800 h 2425700"/>
              <a:gd name="connsiteX59" fmla="*/ 787400 w 3606800"/>
              <a:gd name="connsiteY59" fmla="*/ 2044700 h 2425700"/>
              <a:gd name="connsiteX60" fmla="*/ 723900 w 3606800"/>
              <a:gd name="connsiteY60" fmla="*/ 2171700 h 2425700"/>
              <a:gd name="connsiteX61" fmla="*/ 571500 w 3606800"/>
              <a:gd name="connsiteY61" fmla="*/ 2247900 h 2425700"/>
              <a:gd name="connsiteX62" fmla="*/ 444500 w 3606800"/>
              <a:gd name="connsiteY62" fmla="*/ 2247900 h 2425700"/>
              <a:gd name="connsiteX63" fmla="*/ 266700 w 3606800"/>
              <a:gd name="connsiteY63" fmla="*/ 2159000 h 2425700"/>
              <a:gd name="connsiteX64" fmla="*/ 152400 w 3606800"/>
              <a:gd name="connsiteY64" fmla="*/ 2057400 h 2425700"/>
              <a:gd name="connsiteX65" fmla="*/ 88900 w 3606800"/>
              <a:gd name="connsiteY65" fmla="*/ 1854200 h 2425700"/>
              <a:gd name="connsiteX66" fmla="*/ 76200 w 3606800"/>
              <a:gd name="connsiteY66" fmla="*/ 1739900 h 2425700"/>
              <a:gd name="connsiteX67" fmla="*/ 63500 w 3606800"/>
              <a:gd name="connsiteY67" fmla="*/ 1701800 h 2425700"/>
              <a:gd name="connsiteX68" fmla="*/ 0 w 3606800"/>
              <a:gd name="connsiteY68" fmla="*/ 1498600 h 2425700"/>
              <a:gd name="connsiteX69" fmla="*/ 0 w 3606800"/>
              <a:gd name="connsiteY69" fmla="*/ 1371600 h 2425700"/>
              <a:gd name="connsiteX70" fmla="*/ 0 w 3606800"/>
              <a:gd name="connsiteY70" fmla="*/ 1257300 h 2425700"/>
              <a:gd name="connsiteX71" fmla="*/ 0 w 3606800"/>
              <a:gd name="connsiteY71" fmla="*/ 1066800 h 2425700"/>
              <a:gd name="connsiteX72" fmla="*/ 12700 w 3606800"/>
              <a:gd name="connsiteY72" fmla="*/ 952500 h 2425700"/>
              <a:gd name="connsiteX73" fmla="*/ 63500 w 3606800"/>
              <a:gd name="connsiteY73" fmla="*/ 838200 h 2425700"/>
              <a:gd name="connsiteX74" fmla="*/ 139700 w 3606800"/>
              <a:gd name="connsiteY74" fmla="*/ 749300 h 2425700"/>
              <a:gd name="connsiteX75" fmla="*/ 177800 w 3606800"/>
              <a:gd name="connsiteY75" fmla="*/ 711200 h 2425700"/>
              <a:gd name="connsiteX76" fmla="*/ 203200 w 3606800"/>
              <a:gd name="connsiteY76" fmla="*/ 673100 h 2425700"/>
              <a:gd name="connsiteX77" fmla="*/ 254000 w 3606800"/>
              <a:gd name="connsiteY77" fmla="*/ 596900 h 2425700"/>
              <a:gd name="connsiteX78" fmla="*/ 368300 w 3606800"/>
              <a:gd name="connsiteY78" fmla="*/ 482600 h 2425700"/>
              <a:gd name="connsiteX79" fmla="*/ 508000 w 3606800"/>
              <a:gd name="connsiteY79" fmla="*/ 419100 h 2425700"/>
              <a:gd name="connsiteX80" fmla="*/ 520700 w 3606800"/>
              <a:gd name="connsiteY80" fmla="*/ 419100 h 2425700"/>
              <a:gd name="connsiteX81" fmla="*/ 762000 w 3606800"/>
              <a:gd name="connsiteY81" fmla="*/ 368300 h 2425700"/>
              <a:gd name="connsiteX82" fmla="*/ 889000 w 3606800"/>
              <a:gd name="connsiteY82" fmla="*/ 355600 h 2425700"/>
              <a:gd name="connsiteX83" fmla="*/ 939800 w 3606800"/>
              <a:gd name="connsiteY83" fmla="*/ 342900 h 2425700"/>
              <a:gd name="connsiteX84" fmla="*/ 977900 w 3606800"/>
              <a:gd name="connsiteY84" fmla="*/ 330200 h 2425700"/>
              <a:gd name="connsiteX85" fmla="*/ 977900 w 3606800"/>
              <a:gd name="connsiteY85" fmla="*/ 330200 h 2425700"/>
              <a:gd name="connsiteX86" fmla="*/ 1257300 w 3606800"/>
              <a:gd name="connsiteY86" fmla="*/ 279400 h 24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06800" h="2425700">
                <a:moveTo>
                  <a:pt x="1257300" y="279400"/>
                </a:moveTo>
                <a:lnTo>
                  <a:pt x="1739900" y="152400"/>
                </a:lnTo>
                <a:lnTo>
                  <a:pt x="2743200" y="12700"/>
                </a:lnTo>
                <a:lnTo>
                  <a:pt x="3175000" y="0"/>
                </a:lnTo>
                <a:lnTo>
                  <a:pt x="3340100" y="101600"/>
                </a:lnTo>
                <a:lnTo>
                  <a:pt x="3429000" y="203200"/>
                </a:lnTo>
                <a:lnTo>
                  <a:pt x="3492500" y="279400"/>
                </a:lnTo>
                <a:lnTo>
                  <a:pt x="3517900" y="419100"/>
                </a:lnTo>
                <a:cubicBezTo>
                  <a:pt x="3532470" y="550230"/>
                  <a:pt x="3530600" y="495066"/>
                  <a:pt x="3530600" y="584200"/>
                </a:cubicBezTo>
                <a:lnTo>
                  <a:pt x="3530600" y="660400"/>
                </a:lnTo>
                <a:lnTo>
                  <a:pt x="3543300" y="838200"/>
                </a:lnTo>
                <a:cubicBezTo>
                  <a:pt x="3582886" y="943764"/>
                  <a:pt x="3581400" y="903630"/>
                  <a:pt x="3581400" y="952500"/>
                </a:cubicBezTo>
                <a:lnTo>
                  <a:pt x="3606800" y="1041400"/>
                </a:lnTo>
                <a:lnTo>
                  <a:pt x="3606800" y="1155700"/>
                </a:lnTo>
                <a:lnTo>
                  <a:pt x="3594100" y="1257300"/>
                </a:lnTo>
                <a:lnTo>
                  <a:pt x="3505200" y="1384300"/>
                </a:lnTo>
                <a:lnTo>
                  <a:pt x="3505200" y="1409700"/>
                </a:lnTo>
                <a:lnTo>
                  <a:pt x="3441700" y="1524000"/>
                </a:lnTo>
                <a:lnTo>
                  <a:pt x="3378200" y="1638300"/>
                </a:lnTo>
                <a:cubicBezTo>
                  <a:pt x="3350963" y="1760865"/>
                  <a:pt x="3352800" y="1713571"/>
                  <a:pt x="3352800" y="1778000"/>
                </a:cubicBezTo>
                <a:lnTo>
                  <a:pt x="3352800" y="1828800"/>
                </a:lnTo>
                <a:lnTo>
                  <a:pt x="3378200" y="1943100"/>
                </a:lnTo>
                <a:lnTo>
                  <a:pt x="3390900" y="1981200"/>
                </a:lnTo>
                <a:lnTo>
                  <a:pt x="3403600" y="2070100"/>
                </a:lnTo>
                <a:lnTo>
                  <a:pt x="3378200" y="2247900"/>
                </a:lnTo>
                <a:lnTo>
                  <a:pt x="3225800" y="2400300"/>
                </a:lnTo>
                <a:lnTo>
                  <a:pt x="3136900" y="2425700"/>
                </a:lnTo>
                <a:lnTo>
                  <a:pt x="2933700" y="2425700"/>
                </a:lnTo>
                <a:lnTo>
                  <a:pt x="2628900" y="2349500"/>
                </a:lnTo>
                <a:lnTo>
                  <a:pt x="2565400" y="2286000"/>
                </a:lnTo>
                <a:lnTo>
                  <a:pt x="2527300" y="2159000"/>
                </a:lnTo>
                <a:lnTo>
                  <a:pt x="2451100" y="2044700"/>
                </a:lnTo>
                <a:cubicBezTo>
                  <a:pt x="2397869" y="1924929"/>
                  <a:pt x="2429782" y="1959882"/>
                  <a:pt x="2387600" y="1917700"/>
                </a:cubicBezTo>
                <a:lnTo>
                  <a:pt x="2336800" y="1841500"/>
                </a:lnTo>
                <a:cubicBezTo>
                  <a:pt x="2294467" y="1811867"/>
                  <a:pt x="2258823" y="1768941"/>
                  <a:pt x="2209800" y="1752600"/>
                </a:cubicBezTo>
                <a:lnTo>
                  <a:pt x="2171700" y="1739900"/>
                </a:lnTo>
                <a:lnTo>
                  <a:pt x="2133600" y="1727200"/>
                </a:lnTo>
                <a:lnTo>
                  <a:pt x="2032000" y="1727200"/>
                </a:lnTo>
                <a:lnTo>
                  <a:pt x="1981200" y="1739900"/>
                </a:lnTo>
                <a:lnTo>
                  <a:pt x="1879600" y="1790700"/>
                </a:lnTo>
                <a:lnTo>
                  <a:pt x="1752600" y="1905000"/>
                </a:lnTo>
                <a:lnTo>
                  <a:pt x="1625600" y="1968500"/>
                </a:lnTo>
                <a:lnTo>
                  <a:pt x="1511300" y="1981200"/>
                </a:lnTo>
                <a:lnTo>
                  <a:pt x="1371600" y="2019300"/>
                </a:lnTo>
                <a:lnTo>
                  <a:pt x="1244600" y="2006600"/>
                </a:lnTo>
                <a:lnTo>
                  <a:pt x="1219200" y="1955800"/>
                </a:lnTo>
                <a:lnTo>
                  <a:pt x="1219200" y="1917700"/>
                </a:lnTo>
                <a:lnTo>
                  <a:pt x="1231900" y="1778000"/>
                </a:lnTo>
                <a:lnTo>
                  <a:pt x="1282700" y="1625600"/>
                </a:lnTo>
                <a:cubicBezTo>
                  <a:pt x="1322286" y="1520036"/>
                  <a:pt x="1320800" y="1560170"/>
                  <a:pt x="1320800" y="1511300"/>
                </a:cubicBezTo>
                <a:lnTo>
                  <a:pt x="1333500" y="1435100"/>
                </a:lnTo>
                <a:lnTo>
                  <a:pt x="1295400" y="1346200"/>
                </a:lnTo>
                <a:lnTo>
                  <a:pt x="1181100" y="1320800"/>
                </a:lnTo>
                <a:lnTo>
                  <a:pt x="1066800" y="1384300"/>
                </a:lnTo>
                <a:lnTo>
                  <a:pt x="977900" y="1460500"/>
                </a:lnTo>
                <a:lnTo>
                  <a:pt x="952500" y="1485900"/>
                </a:lnTo>
                <a:cubicBezTo>
                  <a:pt x="873545" y="1578014"/>
                  <a:pt x="915329" y="1574800"/>
                  <a:pt x="863600" y="1574800"/>
                </a:cubicBezTo>
                <a:lnTo>
                  <a:pt x="850900" y="1625600"/>
                </a:lnTo>
                <a:lnTo>
                  <a:pt x="800100" y="1828800"/>
                </a:lnTo>
                <a:lnTo>
                  <a:pt x="787400" y="2044700"/>
                </a:lnTo>
                <a:lnTo>
                  <a:pt x="723900" y="2171700"/>
                </a:lnTo>
                <a:lnTo>
                  <a:pt x="571500" y="2247900"/>
                </a:lnTo>
                <a:lnTo>
                  <a:pt x="444500" y="2247900"/>
                </a:lnTo>
                <a:lnTo>
                  <a:pt x="266700" y="2159000"/>
                </a:lnTo>
                <a:lnTo>
                  <a:pt x="152400" y="2057400"/>
                </a:lnTo>
                <a:lnTo>
                  <a:pt x="88900" y="1854200"/>
                </a:lnTo>
                <a:cubicBezTo>
                  <a:pt x="84667" y="1816100"/>
                  <a:pt x="82502" y="1777713"/>
                  <a:pt x="76200" y="1739900"/>
                </a:cubicBezTo>
                <a:cubicBezTo>
                  <a:pt x="73999" y="1726695"/>
                  <a:pt x="63500" y="1701800"/>
                  <a:pt x="63500" y="1701800"/>
                </a:cubicBezTo>
                <a:lnTo>
                  <a:pt x="0" y="1498600"/>
                </a:lnTo>
                <a:lnTo>
                  <a:pt x="0" y="1371600"/>
                </a:lnTo>
                <a:lnTo>
                  <a:pt x="0" y="1257300"/>
                </a:lnTo>
                <a:lnTo>
                  <a:pt x="0" y="1066800"/>
                </a:lnTo>
                <a:lnTo>
                  <a:pt x="12700" y="952500"/>
                </a:lnTo>
                <a:lnTo>
                  <a:pt x="63500" y="838200"/>
                </a:lnTo>
                <a:cubicBezTo>
                  <a:pt x="88900" y="808567"/>
                  <a:pt x="113591" y="778310"/>
                  <a:pt x="139700" y="749300"/>
                </a:cubicBezTo>
                <a:cubicBezTo>
                  <a:pt x="151715" y="735950"/>
                  <a:pt x="166302" y="724998"/>
                  <a:pt x="177800" y="711200"/>
                </a:cubicBezTo>
                <a:cubicBezTo>
                  <a:pt x="187571" y="699474"/>
                  <a:pt x="203200" y="673100"/>
                  <a:pt x="203200" y="673100"/>
                </a:cubicBezTo>
                <a:lnTo>
                  <a:pt x="254000" y="596900"/>
                </a:lnTo>
                <a:lnTo>
                  <a:pt x="368300" y="482600"/>
                </a:lnTo>
                <a:cubicBezTo>
                  <a:pt x="412086" y="460707"/>
                  <a:pt x="458653" y="431437"/>
                  <a:pt x="508000" y="419100"/>
                </a:cubicBezTo>
                <a:cubicBezTo>
                  <a:pt x="512107" y="418073"/>
                  <a:pt x="516467" y="419100"/>
                  <a:pt x="520700" y="419100"/>
                </a:cubicBezTo>
                <a:lnTo>
                  <a:pt x="762000" y="368300"/>
                </a:lnTo>
                <a:cubicBezTo>
                  <a:pt x="804333" y="364067"/>
                  <a:pt x="846883" y="361617"/>
                  <a:pt x="889000" y="355600"/>
                </a:cubicBezTo>
                <a:cubicBezTo>
                  <a:pt x="906279" y="353132"/>
                  <a:pt x="923017" y="347695"/>
                  <a:pt x="939800" y="342900"/>
                </a:cubicBezTo>
                <a:cubicBezTo>
                  <a:pt x="952672" y="339222"/>
                  <a:pt x="977900" y="330200"/>
                  <a:pt x="977900" y="330200"/>
                </a:cubicBezTo>
                <a:lnTo>
                  <a:pt x="977900" y="330200"/>
                </a:lnTo>
                <a:lnTo>
                  <a:pt x="1257300" y="279400"/>
                </a:lnTo>
                <a:close/>
              </a:path>
            </a:pathLst>
          </a:custGeom>
          <a:solidFill>
            <a:srgbClr val="6C9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7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>
            <a:off x="-25982" y="1967002"/>
            <a:ext cx="9169981" cy="2846297"/>
          </a:xfrm>
          <a:prstGeom prst="rect">
            <a:avLst/>
          </a:prstGeom>
          <a:solidFill>
            <a:srgbClr val="7E74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9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530652" y="953730"/>
            <a:ext cx="8056712" cy="45089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287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ניווט</a:t>
            </a:r>
            <a:endParaRPr lang="he-IL" sz="287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3892982" y="-186696"/>
            <a:ext cx="559469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e-IL" sz="115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דוגמה 3</a:t>
            </a:r>
            <a:endParaRPr lang="he-IL" sz="11500" b="1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7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/>
          <p:cNvGrpSpPr/>
          <p:nvPr/>
        </p:nvGrpSpPr>
        <p:grpSpPr>
          <a:xfrm>
            <a:off x="6921500" y="5705736"/>
            <a:ext cx="2108200" cy="1123647"/>
            <a:chOff x="3886200" y="2311400"/>
            <a:chExt cx="5829300" cy="3670501"/>
          </a:xfrm>
        </p:grpSpPr>
        <p:sp>
          <p:nvSpPr>
            <p:cNvPr id="21" name="אליפסה 20"/>
            <p:cNvSpPr/>
            <p:nvPr/>
          </p:nvSpPr>
          <p:spPr>
            <a:xfrm>
              <a:off x="7886700" y="3937000"/>
              <a:ext cx="1828800" cy="1828800"/>
            </a:xfrm>
            <a:prstGeom prst="ellipse">
              <a:avLst/>
            </a:prstGeom>
            <a:solidFill>
              <a:srgbClr val="6C6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3886200" y="2311400"/>
              <a:ext cx="5575300" cy="3670501"/>
              <a:chOff x="3886200" y="2311400"/>
              <a:chExt cx="5575300" cy="3670501"/>
            </a:xfrm>
          </p:grpSpPr>
          <p:sp>
            <p:nvSpPr>
              <p:cNvPr id="23" name="אליפסה 22"/>
              <p:cNvSpPr/>
              <p:nvPr/>
            </p:nvSpPr>
            <p:spPr>
              <a:xfrm>
                <a:off x="6540500" y="2933700"/>
                <a:ext cx="2400300" cy="24003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4" name="אליפסה 23"/>
              <p:cNvSpPr/>
              <p:nvPr/>
            </p:nvSpPr>
            <p:spPr>
              <a:xfrm>
                <a:off x="4762500" y="2311400"/>
                <a:ext cx="2870200" cy="2870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5" name="אליפסה 24"/>
              <p:cNvSpPr/>
              <p:nvPr/>
            </p:nvSpPr>
            <p:spPr>
              <a:xfrm>
                <a:off x="3886200" y="3638550"/>
                <a:ext cx="2127250" cy="212725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4267200" y="4889701"/>
                <a:ext cx="5194300" cy="1092200"/>
              </a:xfrm>
              <a:prstGeom prst="ellipse">
                <a:avLst/>
              </a:prstGeom>
              <a:solidFill>
                <a:srgbClr val="6C61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4" name="מלבן 13"/>
          <p:cNvSpPr/>
          <p:nvPr/>
        </p:nvSpPr>
        <p:spPr>
          <a:xfrm>
            <a:off x="-28882" y="0"/>
            <a:ext cx="8565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define</a:t>
            </a:r>
            <a:r>
              <a:rPr lang="en-US" sz="8800" b="1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cool():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6845" y="1348508"/>
            <a:ext cx="7579991" cy="45089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700" b="1" dirty="0" smtClean="0">
                <a:solidFill>
                  <a:srgbClr val="29FF8A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???</a:t>
            </a:r>
            <a:endParaRPr lang="he-IL" sz="28700" b="1" dirty="0">
              <a:solidFill>
                <a:srgbClr val="29FF8A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15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74</Words>
  <Application>Microsoft Office PowerPoint</Application>
  <PresentationFormat>‫הצגה על המסך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0" baseType="lpstr">
      <vt:lpstr>Alef</vt:lpstr>
      <vt:lpstr>Arial</vt:lpstr>
      <vt:lpstr>Calibri</vt:lpstr>
      <vt:lpstr>Calibri Light</vt:lpstr>
      <vt:lpstr>Cambria Math</vt:lpstr>
      <vt:lpstr>Lucida Console</vt:lpstr>
      <vt:lpstr>Tahoma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IDF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דניאל אנדרסון</dc:creator>
  <cp:lastModifiedBy>דניאל אנדרסון</cp:lastModifiedBy>
  <cp:revision>66</cp:revision>
  <dcterms:created xsi:type="dcterms:W3CDTF">2015-08-26T11:12:45Z</dcterms:created>
  <dcterms:modified xsi:type="dcterms:W3CDTF">2015-08-26T17:54:12Z</dcterms:modified>
</cp:coreProperties>
</file>