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83E6B-E897-459E-AC4A-E9E1523E9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BFB396-C45A-4ED8-AB80-0FAFD0736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37B998-8553-47A0-A626-32322135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32A2-6935-4CCB-AA9B-5926B416FF46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DD3A84-8CBA-45A9-B843-F69CFBC3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971CFB-03FF-4A83-96F0-A841141E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76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FC953-2770-4652-B2DC-03F22A5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32C12F-014A-4A6B-B241-46EA3ED80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D7E4DD-EBB6-4323-8FDE-A48DD722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32A2-6935-4CCB-AA9B-5926B416FF46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C649F-443B-43FE-BA4D-A9798775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B979B0-E4DE-45EC-BB74-E3A9004F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0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9766B7-1C26-49FF-8674-9C9034D6E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F27A55-6E92-42ED-A87E-B56E03BD7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C6A788-4BFB-49A9-8987-68A5D8B1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32A2-6935-4CCB-AA9B-5926B416FF46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8A16A8-6DF4-4AB0-906D-065C83E3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C6B782-3658-47DA-8CFA-24444588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93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3E33C-A710-4C3A-949D-E54AEB5A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54323E-542A-4103-A3DA-5DC9C9C3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E162D2-0E08-4201-A9E1-4505F7FD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32A2-6935-4CCB-AA9B-5926B416FF46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25866E-A150-4C9A-9228-1A07F7B9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10352A-01A8-43E2-BA88-013D8E44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66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59B78-6C60-4A4A-ABA6-8A07471E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CD6FBA-187A-497E-AE9F-F35043DE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DF1D9E-12CC-46FE-B0DC-ECB9E99B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32A2-6935-4CCB-AA9B-5926B416FF46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C452B1-2F6B-4C93-BD26-C7F8665F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6BD553-292B-4E57-9D32-4A0DE5F1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69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66A40-4426-4A43-B020-D5CB6F8D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665ED-1283-4E3D-808B-0BF839210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2F59F5-540C-4C5C-880F-29341ACDD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D70558-F174-4C8E-8E1A-441F0323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32A2-6935-4CCB-AA9B-5926B416FF46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F6CB5-89B4-4D8B-841C-3C6CE72C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075DB7-4842-4FA7-9704-F117215C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48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013CB-809D-43E3-BD6F-F2F3775F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1D7C3D-3AE7-4194-B567-EBF57F64A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4F823A-AAE8-4867-AC50-03B29F124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8CE54B-7118-4737-94CA-3EFE9BEB1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FA0168-D55B-4E9C-8E44-649955403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978DDE2-6FD1-434F-98FC-2AA58A32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32A2-6935-4CCB-AA9B-5926B416FF46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A72017-41C7-4C65-AB03-34E27068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E57D07C-68F1-4164-B794-40EA38A6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74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C1522-04F9-418A-A5C4-48811293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0F2484-DC0E-4015-9887-6C238604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32A2-6935-4CCB-AA9B-5926B416FF46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8965FC-E28D-471A-9FFF-10995463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B7AFD9-F309-4374-9206-7000CC06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83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FFF956-1FA3-43B8-A703-24E10EAA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32A2-6935-4CCB-AA9B-5926B416FF46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528026-F51B-4288-8F08-9EBF778E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CDA4CE-9D75-445D-83DA-C1185DA1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04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4E5D0-4C40-4275-BA11-535C95D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EEF593-818C-49AB-8300-3CD0999BC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275BCA-1FCB-4C30-8CB3-54B0DFD3F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FBA025-808C-4F2A-9AC6-8ED2D47B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32A2-6935-4CCB-AA9B-5926B416FF46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CCCBD5-F41B-4785-9EE1-6F2DCF18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6EC6F3-DF4D-4BC3-A7AC-C5E93AD5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36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133E4-4A70-4BF6-BD98-01218850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EF2256-67F3-4CEE-A781-6490C652C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9565A1-2CA3-4D0C-AE6B-E35BDF6B5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7FA43A-85B4-4775-AAD6-BB517AE2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32A2-6935-4CCB-AA9B-5926B416FF46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314F1F-94F2-4896-897F-E4E10305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AA952B-D477-4D21-9DFE-1F82106D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13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EB3A97-0305-445B-9D8B-0102E4CA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DAF84D-09DA-4B3F-8578-713EB02A0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B2F98-B49C-41CB-89D2-501363B24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732A2-6935-4CCB-AA9B-5926B416FF46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54310F-8822-4340-980F-E397C6460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CF8760-BF02-440D-9AA2-458C9D986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66607-283B-4D05-8099-000B826CD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75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Homem com preenchimento sólido">
            <a:extLst>
              <a:ext uri="{FF2B5EF4-FFF2-40B4-BE49-F238E27FC236}">
                <a16:creationId xmlns:a16="http://schemas.microsoft.com/office/drawing/2014/main" id="{AAA31D83-B38F-41E6-ABB6-49ABFD889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890" y="1924837"/>
            <a:ext cx="914400" cy="9144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2102BC68-D285-4C99-AFE2-7B8610A4A545}"/>
              </a:ext>
            </a:extLst>
          </p:cNvPr>
          <p:cNvSpPr/>
          <p:nvPr/>
        </p:nvSpPr>
        <p:spPr>
          <a:xfrm>
            <a:off x="2080591" y="2058748"/>
            <a:ext cx="1603513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Login no </a:t>
            </a:r>
          </a:p>
          <a:p>
            <a:pPr algn="ctr"/>
            <a:r>
              <a:rPr lang="pt-BR" sz="1600" dirty="0"/>
              <a:t>Sistema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4FDACE4-B04D-4B2F-8C44-49FECBEF9AD3}"/>
              </a:ext>
            </a:extLst>
          </p:cNvPr>
          <p:cNvSpPr/>
          <p:nvPr/>
        </p:nvSpPr>
        <p:spPr>
          <a:xfrm>
            <a:off x="6095999" y="521496"/>
            <a:ext cx="1603513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Cadastra 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644C814-B763-400E-9099-90EADBA5A393}"/>
              </a:ext>
            </a:extLst>
          </p:cNvPr>
          <p:cNvSpPr/>
          <p:nvPr/>
        </p:nvSpPr>
        <p:spPr>
          <a:xfrm>
            <a:off x="7991061" y="2058748"/>
            <a:ext cx="1802296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Cadastra </a:t>
            </a:r>
          </a:p>
          <a:p>
            <a:pPr algn="ctr"/>
            <a:r>
              <a:rPr lang="pt-BR" sz="1600" dirty="0"/>
              <a:t>Funcionário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37C301E-6F13-4ECE-AC5D-067951AF8770}"/>
              </a:ext>
            </a:extLst>
          </p:cNvPr>
          <p:cNvSpPr/>
          <p:nvPr/>
        </p:nvSpPr>
        <p:spPr>
          <a:xfrm>
            <a:off x="6095999" y="2108472"/>
            <a:ext cx="1603513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Cadastra </a:t>
            </a:r>
          </a:p>
          <a:p>
            <a:pPr algn="ctr"/>
            <a:r>
              <a:rPr lang="pt-BR" sz="1600" dirty="0"/>
              <a:t>Produto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18DC5DD-7FEE-4524-933D-2117DF0BE797}"/>
              </a:ext>
            </a:extLst>
          </p:cNvPr>
          <p:cNvSpPr/>
          <p:nvPr/>
        </p:nvSpPr>
        <p:spPr>
          <a:xfrm>
            <a:off x="5304180" y="3978348"/>
            <a:ext cx="1603513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Registra</a:t>
            </a:r>
          </a:p>
          <a:p>
            <a:pPr algn="ctr"/>
            <a:r>
              <a:rPr lang="pt-BR" sz="1600" dirty="0"/>
              <a:t>Venda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9A8F03B-D088-40A3-9611-AF9303A36396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684104" y="978696"/>
            <a:ext cx="2411895" cy="1537252"/>
          </a:xfrm>
          <a:prstGeom prst="line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7C3302-9965-4853-ACEB-6E3ABE69C749}"/>
              </a:ext>
            </a:extLst>
          </p:cNvPr>
          <p:cNvSpPr txBox="1"/>
          <p:nvPr/>
        </p:nvSpPr>
        <p:spPr>
          <a:xfrm rot="19694897">
            <a:off x="3976935" y="1562657"/>
            <a:ext cx="10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&lt;</a:t>
            </a:r>
            <a:r>
              <a:rPr lang="pt-BR" dirty="0" err="1"/>
              <a:t>extend</a:t>
            </a:r>
            <a:r>
              <a:rPr lang="pt-BR" dirty="0"/>
              <a:t>&gt;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27831B2-DB10-4611-BC55-C037A7765968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V="1">
            <a:off x="6897756" y="1435896"/>
            <a:ext cx="0" cy="672576"/>
          </a:xfrm>
          <a:prstGeom prst="line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835D028-07E9-4D40-B45A-850480DFE8D7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699513" y="966444"/>
            <a:ext cx="1192696" cy="1092304"/>
          </a:xfrm>
          <a:prstGeom prst="line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E6DAE91-4062-4C81-A46E-40C41DA2559D}"/>
              </a:ext>
            </a:extLst>
          </p:cNvPr>
          <p:cNvSpPr txBox="1"/>
          <p:nvPr/>
        </p:nvSpPr>
        <p:spPr>
          <a:xfrm rot="2602686">
            <a:off x="7913020" y="120398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&lt;includes&gt;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47E57CA-22CE-4984-B5D2-EFCABE4CA6B9}"/>
              </a:ext>
            </a:extLst>
          </p:cNvPr>
          <p:cNvSpPr txBox="1"/>
          <p:nvPr/>
        </p:nvSpPr>
        <p:spPr>
          <a:xfrm>
            <a:off x="6907693" y="1701247"/>
            <a:ext cx="123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&lt;includes&gt;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37E4CBD7-B9F0-448C-BD8D-FE901BA2835E}"/>
              </a:ext>
            </a:extLst>
          </p:cNvPr>
          <p:cNvCxnSpPr>
            <a:cxnSpLocks/>
            <a:stCxn id="6" idx="5"/>
            <a:endCxn id="10" idx="2"/>
          </p:cNvCxnSpPr>
          <p:nvPr/>
        </p:nvCxnSpPr>
        <p:spPr>
          <a:xfrm>
            <a:off x="3449275" y="2839237"/>
            <a:ext cx="1854905" cy="1596311"/>
          </a:xfrm>
          <a:prstGeom prst="line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2678AD-91A4-4F2E-B711-0B86E5AEF383}"/>
              </a:ext>
            </a:extLst>
          </p:cNvPr>
          <p:cNvSpPr txBox="1"/>
          <p:nvPr/>
        </p:nvSpPr>
        <p:spPr>
          <a:xfrm rot="2400490">
            <a:off x="4088694" y="3310266"/>
            <a:ext cx="10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&lt;</a:t>
            </a:r>
            <a:r>
              <a:rPr lang="pt-BR" dirty="0" err="1"/>
              <a:t>extend</a:t>
            </a:r>
            <a:r>
              <a:rPr lang="pt-BR" dirty="0"/>
              <a:t>&gt;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8267BCF-7DD2-4F03-B1A1-A8D4B00029EC}"/>
              </a:ext>
            </a:extLst>
          </p:cNvPr>
          <p:cNvSpPr/>
          <p:nvPr/>
        </p:nvSpPr>
        <p:spPr>
          <a:xfrm>
            <a:off x="1749287" y="92765"/>
            <a:ext cx="10144989" cy="6573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E507132-D0CF-436A-AAAC-B3EDCE2B311F}"/>
              </a:ext>
            </a:extLst>
          </p:cNvPr>
          <p:cNvSpPr txBox="1"/>
          <p:nvPr/>
        </p:nvSpPr>
        <p:spPr>
          <a:xfrm>
            <a:off x="309569" y="282774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Funcionário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87B2B447-42D1-490E-B0CC-6D8EC69F0534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1414290" y="2382037"/>
            <a:ext cx="666301" cy="133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82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C516BE-EA81-40A9-91B0-96C02AD0D709}"/>
              </a:ext>
            </a:extLst>
          </p:cNvPr>
          <p:cNvSpPr/>
          <p:nvPr/>
        </p:nvSpPr>
        <p:spPr>
          <a:xfrm>
            <a:off x="1113182" y="583095"/>
            <a:ext cx="1868557" cy="9806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Funcionário</a:t>
            </a:r>
          </a:p>
        </p:txBody>
      </p:sp>
      <p:sp>
        <p:nvSpPr>
          <p:cNvPr id="5" name="Fluxograma: Decisão 4">
            <a:extLst>
              <a:ext uri="{FF2B5EF4-FFF2-40B4-BE49-F238E27FC236}">
                <a16:creationId xmlns:a16="http://schemas.microsoft.com/office/drawing/2014/main" id="{F3D48725-212C-491C-A273-34DB3A17DD12}"/>
              </a:ext>
            </a:extLst>
          </p:cNvPr>
          <p:cNvSpPr/>
          <p:nvPr/>
        </p:nvSpPr>
        <p:spPr>
          <a:xfrm>
            <a:off x="4459357" y="536713"/>
            <a:ext cx="1868557" cy="1073426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Cadastra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167C98-28D8-49A2-94D9-5B6179D6E67A}"/>
              </a:ext>
            </a:extLst>
          </p:cNvPr>
          <p:cNvSpPr/>
          <p:nvPr/>
        </p:nvSpPr>
        <p:spPr>
          <a:xfrm>
            <a:off x="7732644" y="536713"/>
            <a:ext cx="1868557" cy="9806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322D110-3056-43E1-8011-AEF2BD1098B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81739" y="1073426"/>
            <a:ext cx="1477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731D34A-61B2-4D76-B82A-225920D5E7C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27914" y="1073426"/>
            <a:ext cx="1404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Decisão 16">
            <a:extLst>
              <a:ext uri="{FF2B5EF4-FFF2-40B4-BE49-F238E27FC236}">
                <a16:creationId xmlns:a16="http://schemas.microsoft.com/office/drawing/2014/main" id="{1F80A32E-C21A-451A-A082-49D141FC0DBC}"/>
              </a:ext>
            </a:extLst>
          </p:cNvPr>
          <p:cNvSpPr/>
          <p:nvPr/>
        </p:nvSpPr>
        <p:spPr>
          <a:xfrm>
            <a:off x="7732644" y="2428461"/>
            <a:ext cx="1868557" cy="1073426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Registra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4096DC-FA37-47B7-82C2-A3EB22632721}"/>
              </a:ext>
            </a:extLst>
          </p:cNvPr>
          <p:cNvSpPr/>
          <p:nvPr/>
        </p:nvSpPr>
        <p:spPr>
          <a:xfrm>
            <a:off x="7732644" y="4512366"/>
            <a:ext cx="1868557" cy="9806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Venda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705C068-CB9D-4EA9-B5CF-B918D876726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8666923" y="1517374"/>
            <a:ext cx="0" cy="91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B287318-05B9-4E91-9E7E-A8B09F7C5389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8666923" y="3501887"/>
            <a:ext cx="0" cy="1010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625B401-F122-4F5B-8A22-6C8126B6DD5E}"/>
              </a:ext>
            </a:extLst>
          </p:cNvPr>
          <p:cNvSpPr txBox="1"/>
          <p:nvPr/>
        </p:nvSpPr>
        <p:spPr>
          <a:xfrm>
            <a:off x="3339548" y="71561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(1,N)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CF19068-E0D8-45E9-9340-B5942899F5A2}"/>
              </a:ext>
            </a:extLst>
          </p:cNvPr>
          <p:cNvSpPr txBox="1"/>
          <p:nvPr/>
        </p:nvSpPr>
        <p:spPr>
          <a:xfrm>
            <a:off x="6719136" y="70409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(1,1)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B79F69-BB29-4DA2-ADFE-C790E4075032}"/>
              </a:ext>
            </a:extLst>
          </p:cNvPr>
          <p:cNvSpPr txBox="1"/>
          <p:nvPr/>
        </p:nvSpPr>
        <p:spPr>
          <a:xfrm>
            <a:off x="8044354" y="197291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(1,N)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52D8D72-E1B8-4D6B-B8B6-AA278A1BEC77}"/>
              </a:ext>
            </a:extLst>
          </p:cNvPr>
          <p:cNvSpPr txBox="1"/>
          <p:nvPr/>
        </p:nvSpPr>
        <p:spPr>
          <a:xfrm>
            <a:off x="8049445" y="379098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(1,N)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CED13A3-81A1-4403-8917-195D208F041A}"/>
              </a:ext>
            </a:extLst>
          </p:cNvPr>
          <p:cNvSpPr/>
          <p:nvPr/>
        </p:nvSpPr>
        <p:spPr>
          <a:xfrm>
            <a:off x="4459356" y="2521226"/>
            <a:ext cx="1868557" cy="9806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Funcionário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A2C7E05-FFFC-4A8B-9648-BADFF96CF67A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5393635" y="1610139"/>
            <a:ext cx="1" cy="91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99E6DF2-A8DA-4572-9E8E-D4D9FDC6FE33}"/>
              </a:ext>
            </a:extLst>
          </p:cNvPr>
          <p:cNvSpPr txBox="1"/>
          <p:nvPr/>
        </p:nvSpPr>
        <p:spPr>
          <a:xfrm>
            <a:off x="5393634" y="19729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(1,1)</a:t>
            </a:r>
          </a:p>
        </p:txBody>
      </p:sp>
    </p:spTree>
    <p:extLst>
      <p:ext uri="{BB962C8B-B14F-4D97-AF65-F5344CB8AC3E}">
        <p14:creationId xmlns:p14="http://schemas.microsoft.com/office/powerpoint/2010/main" val="14926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8544024-58C5-4E32-9210-E1017BDD2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830550"/>
              </p:ext>
            </p:extLst>
          </p:nvPr>
        </p:nvGraphicFramePr>
        <p:xfrm>
          <a:off x="932069" y="401613"/>
          <a:ext cx="3073873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73873">
                  <a:extLst>
                    <a:ext uri="{9D8B030D-6E8A-4147-A177-3AD203B41FA5}">
                      <a16:colId xmlns:a16="http://schemas.microsoft.com/office/drawing/2014/main" val="3226338387"/>
                    </a:ext>
                  </a:extLst>
                </a:gridCol>
              </a:tblGrid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Funcionário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87595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CODI_FUNC INT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49249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NOME_FUNC 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609252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31318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44717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8C9124-C700-4F28-81A9-582D35F37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86122"/>
              </p:ext>
            </p:extLst>
          </p:nvPr>
        </p:nvGraphicFramePr>
        <p:xfrm>
          <a:off x="6096000" y="401613"/>
          <a:ext cx="3073873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73873">
                  <a:extLst>
                    <a:ext uri="{9D8B030D-6E8A-4147-A177-3AD203B41FA5}">
                      <a16:colId xmlns:a16="http://schemas.microsoft.com/office/drawing/2014/main" val="3226338387"/>
                    </a:ext>
                  </a:extLst>
                </a:gridCol>
              </a:tblGrid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87595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CODI_PROD INT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49249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NOME_PROD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609252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QUANT_PROD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31318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VALOR_PROD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447171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71C0ADB9-5113-4B34-BC1B-282F1706F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587120"/>
              </p:ext>
            </p:extLst>
          </p:nvPr>
        </p:nvGraphicFramePr>
        <p:xfrm>
          <a:off x="6095999" y="3713188"/>
          <a:ext cx="3635830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35830">
                  <a:extLst>
                    <a:ext uri="{9D8B030D-6E8A-4147-A177-3AD203B41FA5}">
                      <a16:colId xmlns:a16="http://schemas.microsoft.com/office/drawing/2014/main" val="3226338387"/>
                    </a:ext>
                  </a:extLst>
                </a:gridCol>
              </a:tblGrid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Venda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87595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CODI_VENDA INT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49249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VALOR_ VENDA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609252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CODI_PROD INT 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31318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QUANT_PROD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16407"/>
                  </a:ext>
                </a:extLst>
              </a:tr>
              <a:tr h="303990">
                <a:tc>
                  <a:txBody>
                    <a:bodyPr/>
                    <a:lstStyle/>
                    <a:p>
                      <a:r>
                        <a:rPr lang="pt-BR" dirty="0"/>
                        <a:t>CODI_FUNC INT 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447171"/>
                  </a:ext>
                </a:extLst>
              </a:tr>
            </a:tbl>
          </a:graphicData>
        </a:graphic>
      </p:graphicFrame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D115183-C350-45D2-A779-09209ED56A9E}"/>
              </a:ext>
            </a:extLst>
          </p:cNvPr>
          <p:cNvCxnSpPr>
            <a:endCxn id="5" idx="1"/>
          </p:cNvCxnSpPr>
          <p:nvPr/>
        </p:nvCxnSpPr>
        <p:spPr>
          <a:xfrm flipV="1">
            <a:off x="4005942" y="1316013"/>
            <a:ext cx="2090058" cy="9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8CFF76F-7358-4CE3-8E2B-DBE891715454}"/>
              </a:ext>
            </a:extLst>
          </p:cNvPr>
          <p:cNvCxnSpPr>
            <a:endCxn id="6" idx="0"/>
          </p:cNvCxnSpPr>
          <p:nvPr/>
        </p:nvCxnSpPr>
        <p:spPr>
          <a:xfrm>
            <a:off x="7553739" y="2230413"/>
            <a:ext cx="360175" cy="14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52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113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DOUGLAS SILVA DE ANDRADE</dc:creator>
  <cp:lastModifiedBy>ANDERSON DOUGLAS SILVA DE ANDRADE</cp:lastModifiedBy>
  <cp:revision>5</cp:revision>
  <dcterms:created xsi:type="dcterms:W3CDTF">2021-11-01T01:34:42Z</dcterms:created>
  <dcterms:modified xsi:type="dcterms:W3CDTF">2021-11-02T03:11:58Z</dcterms:modified>
</cp:coreProperties>
</file>