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3E6B-E897-459E-AC4A-E9E1523E9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FB396-C45A-4ED8-AB80-0FAFD073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7B998-8553-47A0-A626-3232213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D3A84-8CBA-45A9-B843-F69CFBC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71CFB-03FF-4A83-96F0-A841141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C953-2770-4652-B2DC-03F22A5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2C12F-014A-4A6B-B241-46EA3ED8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7E4DD-EBB6-4323-8FDE-A48DD722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C649F-443B-43FE-BA4D-A979877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979B0-E4DE-45EC-BB74-E3A9004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766B7-1C26-49FF-8674-9C9034D6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F27A55-6E92-42ED-A87E-B56E03BD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6A788-4BFB-49A9-8987-68A5D8B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16A8-6DF4-4AB0-906D-065C83E3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6B782-3658-47DA-8CFA-2444458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E33C-A710-4C3A-949D-E54AEB5A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4323E-542A-4103-A3DA-5DC9C9C3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162D2-0E08-4201-A9E1-4505F7F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866E-A150-4C9A-9228-1A07F7B9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0352A-01A8-43E2-BA88-013D8E44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6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59B78-6C60-4A4A-ABA6-8A07471E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D6FBA-187A-497E-AE9F-F35043DE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F1D9E-12CC-46FE-B0DC-ECB9E99B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452B1-2F6B-4C93-BD26-C7F8665F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BD553-292B-4E57-9D32-4A0DE5F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6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6A40-4426-4A43-B020-D5CB6F8D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665ED-1283-4E3D-808B-0BF839210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2F59F5-540C-4C5C-880F-29341ACD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70558-F174-4C8E-8E1A-441F032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F6CB5-89B4-4D8B-841C-3C6CE72C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75DB7-4842-4FA7-9704-F117215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8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13CB-809D-43E3-BD6F-F2F3775F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D7C3D-3AE7-4194-B567-EBF57F64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F823A-AAE8-4867-AC50-03B29F12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8CE54B-7118-4737-94CA-3EFE9BEB1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FA0168-D55B-4E9C-8E44-649955403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78DDE2-6FD1-434F-98FC-2AA58A32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A72017-41C7-4C65-AB03-34E27068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57D07C-68F1-4164-B794-40EA38A6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C1522-04F9-418A-A5C4-48811293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0F2484-DC0E-4015-9887-6C238604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8965FC-E28D-471A-9FFF-10995463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B7AFD9-F309-4374-9206-7000CC0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FFF956-1FA3-43B8-A703-24E10EAA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528026-F51B-4288-8F08-9EBF778E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CDA4CE-9D75-445D-83DA-C1185DA1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E5D0-4C40-4275-BA11-535C95D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EF593-818C-49AB-8300-3CD0999B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275BCA-1FCB-4C30-8CB3-54B0DFD3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FBA025-808C-4F2A-9AC6-8ED2D47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CCBD5-F41B-4785-9EE1-6F2DCF1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6EC6F3-DF4D-4BC3-A7AC-C5E93AD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6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33E4-4A70-4BF6-BD98-0121885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EF2256-67F3-4CEE-A781-6490C652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9565A1-2CA3-4D0C-AE6B-E35BDF6B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7FA43A-85B4-4775-AAD6-BB517AE2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314F1F-94F2-4896-897F-E4E10305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A952B-D477-4D21-9DFE-1F82106D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1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EB3A97-0305-445B-9D8B-0102E4CA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AF84D-09DA-4B3F-8578-713EB02A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2F98-B49C-41CB-89D2-501363B24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32A2-6935-4CCB-AA9B-5926B416FF46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4310F-8822-4340-980F-E397C646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F8760-BF02-440D-9AA2-458C9D986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5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em com preenchimento sólido">
            <a:extLst>
              <a:ext uri="{FF2B5EF4-FFF2-40B4-BE49-F238E27FC236}">
                <a16:creationId xmlns:a16="http://schemas.microsoft.com/office/drawing/2014/main" id="{AAA31D83-B38F-41E6-ABB6-49ABFD88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0" y="1924837"/>
            <a:ext cx="914400" cy="914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102BC68-D285-4C99-AFE2-7B8610A4A545}"/>
              </a:ext>
            </a:extLst>
          </p:cNvPr>
          <p:cNvSpPr/>
          <p:nvPr/>
        </p:nvSpPr>
        <p:spPr>
          <a:xfrm>
            <a:off x="2080591" y="2058748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Login no </a:t>
            </a:r>
          </a:p>
          <a:p>
            <a:pPr algn="ctr"/>
            <a:r>
              <a:rPr lang="pt-BR" sz="1600" dirty="0"/>
              <a:t>Sistema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FDACE4-B04D-4B2F-8C44-49FECBEF9AD3}"/>
              </a:ext>
            </a:extLst>
          </p:cNvPr>
          <p:cNvSpPr/>
          <p:nvPr/>
        </p:nvSpPr>
        <p:spPr>
          <a:xfrm>
            <a:off x="6095999" y="521496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644C814-B763-400E-9099-90EADBA5A393}"/>
              </a:ext>
            </a:extLst>
          </p:cNvPr>
          <p:cNvSpPr/>
          <p:nvPr/>
        </p:nvSpPr>
        <p:spPr>
          <a:xfrm>
            <a:off x="7991061" y="2058748"/>
            <a:ext cx="1802296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  <a:p>
            <a:pPr algn="ctr"/>
            <a:r>
              <a:rPr lang="pt-BR" sz="1600" dirty="0"/>
              <a:t>Funcionário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37C301E-6F13-4ECE-AC5D-067951AF8770}"/>
              </a:ext>
            </a:extLst>
          </p:cNvPr>
          <p:cNvSpPr/>
          <p:nvPr/>
        </p:nvSpPr>
        <p:spPr>
          <a:xfrm>
            <a:off x="6095999" y="2108472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  <a:p>
            <a:pPr algn="ctr"/>
            <a:r>
              <a:rPr lang="pt-BR" sz="1600" dirty="0"/>
              <a:t>Produto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18DC5DD-7FEE-4524-933D-2117DF0BE797}"/>
              </a:ext>
            </a:extLst>
          </p:cNvPr>
          <p:cNvSpPr/>
          <p:nvPr/>
        </p:nvSpPr>
        <p:spPr>
          <a:xfrm>
            <a:off x="5304180" y="3978348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Registra</a:t>
            </a:r>
          </a:p>
          <a:p>
            <a:pPr algn="ctr"/>
            <a:r>
              <a:rPr lang="pt-BR" sz="1600" dirty="0"/>
              <a:t>Venda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9A8F03B-D088-40A3-9611-AF9303A3639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684104" y="978696"/>
            <a:ext cx="2411895" cy="1537252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C3302-9965-4853-ACEB-6E3ABE69C749}"/>
              </a:ext>
            </a:extLst>
          </p:cNvPr>
          <p:cNvSpPr txBox="1"/>
          <p:nvPr/>
        </p:nvSpPr>
        <p:spPr>
          <a:xfrm rot="19694897">
            <a:off x="3976935" y="1562657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extend</a:t>
            </a:r>
            <a:r>
              <a:rPr lang="pt-BR" dirty="0"/>
              <a:t>&gt;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7831B2-DB10-4611-BC55-C037A7765968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6897756" y="1435896"/>
            <a:ext cx="0" cy="672576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835D028-07E9-4D40-B45A-850480DFE8D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699513" y="966444"/>
            <a:ext cx="1192696" cy="1092304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E6DAE91-4062-4C81-A46E-40C41DA2559D}"/>
              </a:ext>
            </a:extLst>
          </p:cNvPr>
          <p:cNvSpPr txBox="1"/>
          <p:nvPr/>
        </p:nvSpPr>
        <p:spPr>
          <a:xfrm rot="2602686">
            <a:off x="7913020" y="12039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&lt;includes&gt;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47E57CA-22CE-4984-B5D2-EFCABE4CA6B9}"/>
              </a:ext>
            </a:extLst>
          </p:cNvPr>
          <p:cNvSpPr txBox="1"/>
          <p:nvPr/>
        </p:nvSpPr>
        <p:spPr>
          <a:xfrm>
            <a:off x="6907693" y="1701247"/>
            <a:ext cx="12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&lt;includes&gt;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7E4CBD7-B9F0-448C-BD8D-FE901BA2835E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3449275" y="2839237"/>
            <a:ext cx="1854905" cy="1596311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2678AD-91A4-4F2E-B711-0B86E5AEF383}"/>
              </a:ext>
            </a:extLst>
          </p:cNvPr>
          <p:cNvSpPr txBox="1"/>
          <p:nvPr/>
        </p:nvSpPr>
        <p:spPr>
          <a:xfrm rot="2400490">
            <a:off x="4088694" y="3310266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extend</a:t>
            </a:r>
            <a:r>
              <a:rPr lang="pt-BR" dirty="0"/>
              <a:t>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8267BCF-7DD2-4F03-B1A1-A8D4B00029EC}"/>
              </a:ext>
            </a:extLst>
          </p:cNvPr>
          <p:cNvSpPr/>
          <p:nvPr/>
        </p:nvSpPr>
        <p:spPr>
          <a:xfrm>
            <a:off x="1749287" y="92765"/>
            <a:ext cx="10144989" cy="657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E507132-D0CF-436A-AAAC-B3EDCE2B311F}"/>
              </a:ext>
            </a:extLst>
          </p:cNvPr>
          <p:cNvSpPr txBox="1"/>
          <p:nvPr/>
        </p:nvSpPr>
        <p:spPr>
          <a:xfrm>
            <a:off x="309569" y="282774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2B447-42D1-490E-B0CC-6D8EC69F0534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414290" y="2382037"/>
            <a:ext cx="666301" cy="13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516BE-EA81-40A9-91B0-96C02AD0D709}"/>
              </a:ext>
            </a:extLst>
          </p:cNvPr>
          <p:cNvSpPr/>
          <p:nvPr/>
        </p:nvSpPr>
        <p:spPr>
          <a:xfrm>
            <a:off x="1113182" y="583095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F3D48725-212C-491C-A273-34DB3A17DD12}"/>
              </a:ext>
            </a:extLst>
          </p:cNvPr>
          <p:cNvSpPr/>
          <p:nvPr/>
        </p:nvSpPr>
        <p:spPr>
          <a:xfrm>
            <a:off x="4459357" y="536713"/>
            <a:ext cx="1868557" cy="107342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167C98-28D8-49A2-94D9-5B6179D6E67A}"/>
              </a:ext>
            </a:extLst>
          </p:cNvPr>
          <p:cNvSpPr/>
          <p:nvPr/>
        </p:nvSpPr>
        <p:spPr>
          <a:xfrm>
            <a:off x="7732644" y="536713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22D110-3056-43E1-8011-AEF2BD1098B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1739" y="1073426"/>
            <a:ext cx="147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31D34A-61B2-4D76-B82A-225920D5E7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27914" y="1073426"/>
            <a:ext cx="1404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1F80A32E-C21A-451A-A082-49D141FC0DBC}"/>
              </a:ext>
            </a:extLst>
          </p:cNvPr>
          <p:cNvSpPr/>
          <p:nvPr/>
        </p:nvSpPr>
        <p:spPr>
          <a:xfrm>
            <a:off x="7732644" y="2428461"/>
            <a:ext cx="1868557" cy="107342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Registra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4096DC-FA37-47B7-82C2-A3EB22632721}"/>
              </a:ext>
            </a:extLst>
          </p:cNvPr>
          <p:cNvSpPr/>
          <p:nvPr/>
        </p:nvSpPr>
        <p:spPr>
          <a:xfrm>
            <a:off x="7732644" y="4512366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705C068-CB9D-4EA9-B5CF-B918D876726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8666923" y="1517374"/>
            <a:ext cx="0" cy="9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B287318-05B9-4E91-9E7E-A8B09F7C538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666923" y="3501887"/>
            <a:ext cx="0" cy="101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25B401-F122-4F5B-8A22-6C8126B6DD5E}"/>
              </a:ext>
            </a:extLst>
          </p:cNvPr>
          <p:cNvSpPr txBox="1"/>
          <p:nvPr/>
        </p:nvSpPr>
        <p:spPr>
          <a:xfrm>
            <a:off x="3339548" y="7156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F19068-E0D8-45E9-9340-B5942899F5A2}"/>
              </a:ext>
            </a:extLst>
          </p:cNvPr>
          <p:cNvSpPr txBox="1"/>
          <p:nvPr/>
        </p:nvSpPr>
        <p:spPr>
          <a:xfrm>
            <a:off x="6719136" y="7040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B79F69-BB29-4DA2-ADFE-C790E4075032}"/>
              </a:ext>
            </a:extLst>
          </p:cNvPr>
          <p:cNvSpPr txBox="1"/>
          <p:nvPr/>
        </p:nvSpPr>
        <p:spPr>
          <a:xfrm>
            <a:off x="8044354" y="19729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2D8D72-E1B8-4D6B-B8B6-AA278A1BEC77}"/>
              </a:ext>
            </a:extLst>
          </p:cNvPr>
          <p:cNvSpPr txBox="1"/>
          <p:nvPr/>
        </p:nvSpPr>
        <p:spPr>
          <a:xfrm>
            <a:off x="8049445" y="37909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ED13A3-81A1-4403-8917-195D208F041A}"/>
              </a:ext>
            </a:extLst>
          </p:cNvPr>
          <p:cNvSpPr/>
          <p:nvPr/>
        </p:nvSpPr>
        <p:spPr>
          <a:xfrm>
            <a:off x="4459356" y="2521226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A2C7E05-FFFC-4A8B-9648-BADFF96CF6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393635" y="1610139"/>
            <a:ext cx="1" cy="9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9E6DF2-A8DA-4572-9E8E-D4D9FDC6FE33}"/>
              </a:ext>
            </a:extLst>
          </p:cNvPr>
          <p:cNvSpPr txBox="1"/>
          <p:nvPr/>
        </p:nvSpPr>
        <p:spPr>
          <a:xfrm>
            <a:off x="5393634" y="19729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1492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8544024-58C5-4E32-9210-E1017BDD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30550"/>
              </p:ext>
            </p:extLst>
          </p:nvPr>
        </p:nvGraphicFramePr>
        <p:xfrm>
          <a:off x="932069" y="401613"/>
          <a:ext cx="307387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3873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CODI_FUNC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NOME_FUNC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9124-C700-4F28-81A9-582D35F3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59811"/>
              </p:ext>
            </p:extLst>
          </p:nvPr>
        </p:nvGraphicFramePr>
        <p:xfrm>
          <a:off x="6096000" y="401613"/>
          <a:ext cx="307387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3873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CODI_PROD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NOME_PROD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QUANT_PROD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VALOR_PROD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1C0ADB9-5113-4B34-BC1B-282F1706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57269"/>
              </p:ext>
            </p:extLst>
          </p:nvPr>
        </p:nvGraphicFramePr>
        <p:xfrm>
          <a:off x="6095999" y="3713188"/>
          <a:ext cx="363583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35830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CODI_VENDA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VALOR_ </a:t>
                      </a:r>
                      <a:r>
                        <a:rPr lang="pt-BR"/>
                        <a:t>VENDA FLOAT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CODI_PROD INT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QUANT_PROD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16407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CODI_FUNC INT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115183-C350-45D2-A779-09209ED56A9E}"/>
              </a:ext>
            </a:extLst>
          </p:cNvPr>
          <p:cNvCxnSpPr>
            <a:endCxn id="5" idx="1"/>
          </p:cNvCxnSpPr>
          <p:nvPr/>
        </p:nvCxnSpPr>
        <p:spPr>
          <a:xfrm flipV="1">
            <a:off x="4005942" y="1316013"/>
            <a:ext cx="2090058" cy="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8CFF76F-7358-4CE3-8E2B-DBE891715454}"/>
              </a:ext>
            </a:extLst>
          </p:cNvPr>
          <p:cNvCxnSpPr>
            <a:endCxn id="6" idx="0"/>
          </p:cNvCxnSpPr>
          <p:nvPr/>
        </p:nvCxnSpPr>
        <p:spPr>
          <a:xfrm>
            <a:off x="7553739" y="2230413"/>
            <a:ext cx="360175" cy="14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2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DOUGLAS SILVA DE ANDRADE</dc:creator>
  <cp:lastModifiedBy>ANDERSON DOUGLAS SILVA DE ANDRADE</cp:lastModifiedBy>
  <cp:revision>6</cp:revision>
  <dcterms:created xsi:type="dcterms:W3CDTF">2021-11-01T01:34:42Z</dcterms:created>
  <dcterms:modified xsi:type="dcterms:W3CDTF">2021-11-02T03:51:54Z</dcterms:modified>
</cp:coreProperties>
</file>