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8ba95f7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8ba95f7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ba95f77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8ba95f7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ba95f7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8ba95f7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ba95f7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8ba95f7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ba95f77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8ba95f77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ba95f77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8ba95f7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ba95f7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8ba95f7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8ba95f7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8ba95f7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8ba95f7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8ba95f7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09986e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f09986e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8ba95f7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8ba95f7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f09986e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f09986e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 Peças - Vendas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445980" y="3708750"/>
            <a:ext cx="36366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Anderson Dutra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Chrystian Souza</a:t>
            </a:r>
            <a:br>
              <a:rPr lang="pt-BR"/>
            </a:br>
            <a:r>
              <a:rPr lang="pt-BR"/>
              <a:t>Gustavo Bonel</a:t>
            </a:r>
            <a:r>
              <a:rPr lang="pt-BR"/>
              <a:t>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Leonardo Thiesen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Wendel da Conceição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912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 tabela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pessoaJuridica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 por sua vez, pode compartilhar 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‘fornecedores’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clientes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 e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minhaEmpresas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’. Fornecedores são os dados relacionados às nossas compras, ou seja, a montadora que fornece as peças. Clientes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tratam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do consumidor final. Minhas Empresas são as empresas do grupo, temos 5 marcas no grupo que também podem negociar entre si, essa tabela faz um filtro , para definir quais CNPJs pertencem ao grupo.</a:t>
            </a:r>
            <a:endParaRPr b="0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50" y="3399200"/>
            <a:ext cx="20288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000" y="1338650"/>
            <a:ext cx="2174675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 b="27672" l="4479" r="0" t="0"/>
          <a:stretch/>
        </p:blipFill>
        <p:spPr>
          <a:xfrm>
            <a:off x="6780075" y="71000"/>
            <a:ext cx="2028825" cy="1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80700" y="17384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Toda pessoa possui pelo menos um endereço, portanto  em nosso database, torna-se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necessário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a tabela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enderecos’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para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armazenar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tais dados e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relacioná-los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com as pessoas.</a:t>
            </a:r>
            <a:endParaRPr b="0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800" y="952525"/>
            <a:ext cx="2390800" cy="3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Create table</a:t>
            </a:r>
            <a:endParaRPr sz="2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372613"/>
            <a:ext cx="3638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700" y="2522225"/>
            <a:ext cx="6187325" cy="2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Insert</a:t>
            </a:r>
            <a:endParaRPr sz="24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63" y="1364925"/>
            <a:ext cx="54006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950" y="3487950"/>
            <a:ext cx="4657725" cy="1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Insert</a:t>
            </a:r>
            <a:endParaRPr sz="24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554725"/>
            <a:ext cx="67913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Update</a:t>
            </a:r>
            <a:endParaRPr sz="24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1480138"/>
            <a:ext cx="4038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535775" y="2887975"/>
            <a:ext cx="1905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Delete</a:t>
            </a:r>
            <a:endParaRPr sz="24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3793813"/>
            <a:ext cx="3914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2855550" y="21862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Obrigado</a:t>
            </a:r>
            <a:endParaRPr b="1" sz="3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Trata-se de uma rede de concessionárias de automóveis, onde comercializa veículos novos, usados, peças e serviços. Em nosso cenário, focamos no setor de peças.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217400" y="1178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Modelo ER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2" y="84375"/>
            <a:ext cx="7751226" cy="4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Para comercializar tais peças , criamos uma tabela chamada </a:t>
            </a:r>
            <a:r>
              <a:rPr lang="pt-BR" sz="2400">
                <a:latin typeface="Lato"/>
                <a:ea typeface="Lato"/>
                <a:cs typeface="Lato"/>
                <a:sym typeface="Lato"/>
              </a:rPr>
              <a:t>‘produtos’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, onde  os atributos nessa tabela, condiz com as informações pertinentes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 ao produto (peças)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150" y="1206675"/>
            <a:ext cx="2832800" cy="32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1480150"/>
            <a:ext cx="496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entrada e saída de peças do 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estoque são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realizadas 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através de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‘notasFiscais’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, a entrada foi sinalizada como 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‘compras’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enquanto a saída ficou por conta das 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‘vendas’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725" y="222275"/>
            <a:ext cx="25812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900" y="1306863"/>
            <a:ext cx="23145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125" y="2254950"/>
            <a:ext cx="2266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</a:rPr>
              <a:t>Os impostos fazem parte do nosso cotidiano. Para  quase tudo que tocamos, existe alguma tributação. Seguindo a regra de negócio de transparência fiscal, torna-se necessário a tabela </a:t>
            </a:r>
            <a:r>
              <a:rPr b="1" lang="pt-BR" sz="1800">
                <a:solidFill>
                  <a:srgbClr val="000000"/>
                </a:solidFill>
              </a:rPr>
              <a:t>‘impostos’.</a:t>
            </a:r>
            <a:r>
              <a:rPr lang="pt-BR" sz="1800">
                <a:solidFill>
                  <a:srgbClr val="000000"/>
                </a:solidFill>
              </a:rPr>
              <a:t> Toda NF necessita apresentar esse imposto, sendo assim criamos essa tabela para apresentar todos os códigos e tipos de impostos que possam ser relacionados com o nosso tipo de negócio e emitir a NF corretamente.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25" y="1448025"/>
            <a:ext cx="3475150" cy="27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482900" y="505350"/>
            <a:ext cx="55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72750" y="1244250"/>
            <a:ext cx="48405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mesmo 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intuito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das notas fiscais, a empresa oferece 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também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 serviço de orçamentos, logo , cria-se a tabela ‘</a:t>
            </a:r>
            <a:r>
              <a:rPr b="1"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orcamentos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’. Essa tabela trata os dados assim como as notas fiscais, porém sem o cunho fiscal e sem movimentar o estoque.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500" y="1244250"/>
            <a:ext cx="2619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realizar as negociações, precisamos de pessoas, logo surge a necessidade da tabela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‘pessoas’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uma tabela mãe com os dados principais recorrentes a todos os tipos de pessoas. Porém, para definir os tipos de pessoas, foram criadas as tabelas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‘pessoaJuridica’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 ‘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pessoaFisica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’, que herdam as informações da tabela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‘pessoas’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porém se diferenciam entre si, definindo assim, o tipo de pessoa.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27672" l="0" r="0" t="0"/>
          <a:stretch/>
        </p:blipFill>
        <p:spPr>
          <a:xfrm>
            <a:off x="5563175" y="344250"/>
            <a:ext cx="2024600" cy="2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23424" l="0" r="0" t="0"/>
          <a:stretch/>
        </p:blipFill>
        <p:spPr>
          <a:xfrm>
            <a:off x="7224600" y="162725"/>
            <a:ext cx="2114550" cy="21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125" y="2536375"/>
            <a:ext cx="2239600" cy="2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80775" y="1684550"/>
            <a:ext cx="5738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Quando falamos em pessoa física, lembramos de pessoas comuns, o nosso velho CPF. As tabelas ‘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clientes’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‘funcionarios’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surgem para organizar as informações pertinentes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às pessoas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físicas.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Nem toda pessoa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física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é cliente ou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funcionário,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logo temos essas tabelas para controlar esse tipo de dado.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48125" y="628900"/>
            <a:ext cx="510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825" y="256975"/>
            <a:ext cx="2174675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875" y="2320800"/>
            <a:ext cx="2335550" cy="2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