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-43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1B60B-E14B-48F5-8169-FB5E833F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EEC28-5ACC-4B1C-BD4F-446EF8207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5B5B4-3444-4B01-80C7-ED4A875A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05D4B-75E4-4477-ABE9-4A9509E3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1696B-8A50-41F6-B10E-0CCF47A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45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266B-4D2B-4ACB-95B1-AF513A62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C3EF0D-CA29-4AC1-B85F-3DB9B9622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6CE72-49EB-4EA5-BF28-ADBB8E01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88FB-CE3E-4878-828A-2522E2E7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037A46-6FD7-422D-B640-8E4EB16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18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5CA1F8-4A6A-4F2A-8D4A-A30734C9A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30314F-46B8-4CC0-BACE-FE2B138C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E88FB-32E6-42BF-B23B-4884F160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B818D-C6CD-4A52-8D37-FCD5FAD4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633E8-5BEE-47D4-949B-02C6673E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5CE6-E593-4203-8CD4-A0C64AC0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47146-5C74-477C-AE61-FFDF864C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31F7E-9CFD-4B1E-B5A7-5D0FC637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2CF70-8837-4FD3-B31D-8BD61F8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5F6C52-1E76-412D-8D87-A9B21DEC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8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44F2-B356-4DA4-ADCA-A892ADA9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E0199-3BF6-4B19-8383-A57F392B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83FA0-DCAD-4297-BA49-CF875920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7006A-2552-4A03-B513-10400372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ADB9D7-0CA5-4BCE-85F3-3FF2B84B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2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0B97-517F-4D17-8B46-14BC5563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BBC01-3BD2-4A86-9DBE-BB93B3424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57DB4C-95F9-41E6-9D59-518D8CBA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225D5-9217-483D-BC38-D2B92C15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C8CC85-2F17-49E7-86C4-CC387A91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A2596-5B86-4B56-982A-F5D2B152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5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43F17-DD4C-47C2-B420-E78EEAC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5CE13-DCB2-4AAE-A5DA-237E1017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607C91-85E9-4101-BE88-A811AF37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311A53-FB4E-48F4-A4CD-6FEB0EC8E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947EE5-B67C-4FB9-ABF5-89D4C9F53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3EE3B2-0A54-425D-AAA1-BE8E6A1E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F42B8D-BC23-4DB4-AC51-4B20241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C7AB08-A58D-41E2-A871-0AB5AEB4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15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055C5-3A1A-4EC4-9838-F41CF81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180DFB-41E7-4CDA-BEC8-6B3472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F0F622-DE89-4062-B63D-39CABFF3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B2EC70-AA8B-4A84-83F4-350A5CBF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DA77F5-238E-4E95-873A-B10F64F2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2D1801-5EA4-41E9-9429-D1BCAC51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1B5FA9-68DA-4F8F-BB3A-6EE9381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4B8B9-0CF4-42BD-BD6B-220E9076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3F09B-EF76-45AD-9177-881E71EA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EBAF94-8AE3-4DE9-8D01-9C89B1254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EB729-F6D5-43A0-BF8E-5830E20F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D72635-F243-49F2-B3EC-EF6FF1D0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4936B-6377-4057-A369-A81DE944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44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7680-5298-4596-8083-AC106326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112D0A-C4B2-4604-A64F-622D0449D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96FB91-4202-4A6C-B5B2-032400C2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5D3101-6D9F-4AC6-95B1-CBC3734D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4927CC-2062-40D0-B0C6-7E3B678E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47936-0B21-4C37-B16F-85797731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7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D084DF-8317-4363-974F-71519410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95C1E9-E8F3-4627-98B0-5F3250E8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E7BCC-67D9-46E5-AE33-39C6FC9C1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5D671-47C7-43DA-8655-1BF79C4D232B}" type="datetimeFigureOut">
              <a:rPr lang="pt-BR" smtClean="0"/>
              <a:t>25/03/2021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7E3C6-166D-4889-9974-850500ED5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271C2-E09C-4B1B-B386-D30C21B4D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D4B5-9FAB-4E40-8441-B2918E761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930C6EF-ECBC-4165-BFD2-3DAF9AACADC0}"/>
              </a:ext>
            </a:extLst>
          </p:cNvPr>
          <p:cNvSpPr txBox="1"/>
          <p:nvPr/>
        </p:nvSpPr>
        <p:spPr>
          <a:xfrm>
            <a:off x="99811" y="201596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Faça um fluxograma para resolver o seguinte problema, dado dois números calculem o dobro do primeiro mais a metade do segundo. R.: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CEDBE5F-63C3-43C0-8921-09B0E8D21AE3}"/>
              </a:ext>
            </a:extLst>
          </p:cNvPr>
          <p:cNvSpPr/>
          <p:nvPr/>
        </p:nvSpPr>
        <p:spPr>
          <a:xfrm>
            <a:off x="757989" y="1925053"/>
            <a:ext cx="1503948" cy="733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  <a:p>
            <a:pPr algn="ctr"/>
            <a:endParaRPr lang="pt-BR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19433D23-2742-476D-80F0-DAC977718A84}"/>
              </a:ext>
            </a:extLst>
          </p:cNvPr>
          <p:cNvSpPr/>
          <p:nvPr/>
        </p:nvSpPr>
        <p:spPr>
          <a:xfrm>
            <a:off x="694527" y="2875208"/>
            <a:ext cx="1503948" cy="5537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= N1 e N2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DB1857-AD70-43A4-8986-0DD7B47DEE00}"/>
              </a:ext>
            </a:extLst>
          </p:cNvPr>
          <p:cNvSpPr/>
          <p:nvPr/>
        </p:nvSpPr>
        <p:spPr>
          <a:xfrm>
            <a:off x="757989" y="3747751"/>
            <a:ext cx="1377024" cy="772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(2XN1) + N2/2 = R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E84A3DA1-1C0A-409B-8D4D-1758D354CDCB}"/>
              </a:ext>
            </a:extLst>
          </p:cNvPr>
          <p:cNvSpPr/>
          <p:nvPr/>
        </p:nvSpPr>
        <p:spPr>
          <a:xfrm>
            <a:off x="757989" y="4649271"/>
            <a:ext cx="1550488" cy="1094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5639F45-F77F-45FB-BD57-279F57ED6B7C}"/>
              </a:ext>
            </a:extLst>
          </p:cNvPr>
          <p:cNvSpPr/>
          <p:nvPr/>
        </p:nvSpPr>
        <p:spPr>
          <a:xfrm>
            <a:off x="2649037" y="4829660"/>
            <a:ext cx="1503948" cy="733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  <a:p>
            <a:pPr algn="ctr"/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25D7238-C0D9-4485-BD16-1FA863B2AA39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1509963" y="2658979"/>
            <a:ext cx="5762" cy="21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22218B7-5F26-400E-9F24-0698BB47F613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446501" y="3429000"/>
            <a:ext cx="0" cy="3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E4B9C9B-49CC-4FB0-891A-B8FDFD3C29D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446501" y="4520484"/>
            <a:ext cx="86732" cy="1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CAF6A90-275C-471C-A530-F3BDBB0D0CC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61937" y="5196623"/>
            <a:ext cx="387100" cy="1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883D5F7-4C99-4C4E-B81C-82C4651EA8EE}"/>
              </a:ext>
            </a:extLst>
          </p:cNvPr>
          <p:cNvSpPr/>
          <p:nvPr/>
        </p:nvSpPr>
        <p:spPr>
          <a:xfrm>
            <a:off x="6718761" y="1925053"/>
            <a:ext cx="1503948" cy="733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  <a:p>
            <a:pPr algn="ctr"/>
            <a:endParaRPr lang="pt-BR" dirty="0"/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181B1E4A-8941-4818-8C6F-4BD931B789C6}"/>
              </a:ext>
            </a:extLst>
          </p:cNvPr>
          <p:cNvSpPr/>
          <p:nvPr/>
        </p:nvSpPr>
        <p:spPr>
          <a:xfrm>
            <a:off x="6655299" y="2875208"/>
            <a:ext cx="1503948" cy="5537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= N1 e N2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270E08D-6ACB-4485-84B8-66991A334817}"/>
              </a:ext>
            </a:extLst>
          </p:cNvPr>
          <p:cNvSpPr/>
          <p:nvPr/>
        </p:nvSpPr>
        <p:spPr>
          <a:xfrm>
            <a:off x="6718761" y="3747751"/>
            <a:ext cx="1377024" cy="772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(3XN1)+N2=R</a:t>
            </a:r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D59D3DC1-619C-43A8-ACF5-033714777FD4}"/>
              </a:ext>
            </a:extLst>
          </p:cNvPr>
          <p:cNvSpPr/>
          <p:nvPr/>
        </p:nvSpPr>
        <p:spPr>
          <a:xfrm>
            <a:off x="6718761" y="4649271"/>
            <a:ext cx="1550488" cy="10947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R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C3DB41B-A5C4-4318-8A09-2EDD08416012}"/>
              </a:ext>
            </a:extLst>
          </p:cNvPr>
          <p:cNvSpPr/>
          <p:nvPr/>
        </p:nvSpPr>
        <p:spPr>
          <a:xfrm>
            <a:off x="8609809" y="4829660"/>
            <a:ext cx="1503948" cy="733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  <a:p>
            <a:pPr algn="ctr"/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057AD7B-E0CE-450F-A50C-5E7A8675F1D4}"/>
              </a:ext>
            </a:extLst>
          </p:cNvPr>
          <p:cNvCxnSpPr>
            <a:stCxn id="21" idx="4"/>
            <a:endCxn id="22" idx="1"/>
          </p:cNvCxnSpPr>
          <p:nvPr/>
        </p:nvCxnSpPr>
        <p:spPr>
          <a:xfrm>
            <a:off x="7470735" y="2658979"/>
            <a:ext cx="5762" cy="21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931E817-AC50-4ADC-AA25-CCC798C10C9F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7407273" y="3429000"/>
            <a:ext cx="0" cy="3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EF8CF9A-F427-4C21-B7AF-0208695B8BE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407273" y="4520484"/>
            <a:ext cx="86732" cy="1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0EA450D-4AB6-489B-BDF4-07D34FC69BE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222709" y="5196623"/>
            <a:ext cx="387100" cy="1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4554AAC-13C4-4B2D-B348-4A373159AC90}"/>
              </a:ext>
            </a:extLst>
          </p:cNvPr>
          <p:cNvSpPr txBox="1"/>
          <p:nvPr/>
        </p:nvSpPr>
        <p:spPr>
          <a:xfrm>
            <a:off x="6096000" y="139995"/>
            <a:ext cx="6093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Faça um fluxograma para resolver o seguinte problema, dado dois números calculem a soma do triplo do primeiro mais o segundo.</a:t>
            </a:r>
          </a:p>
        </p:txBody>
      </p:sp>
    </p:spTree>
    <p:extLst>
      <p:ext uri="{BB962C8B-B14F-4D97-AF65-F5344CB8AC3E}">
        <p14:creationId xmlns:p14="http://schemas.microsoft.com/office/powerpoint/2010/main" val="158190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4F91-24DA-40CB-8B4A-975F8632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Faça um fluxograma para resolver o seguinte problema, dado três números encontrem o maior.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A5D73D5-AE55-437B-9FB2-ACB0B46922D9}"/>
              </a:ext>
            </a:extLst>
          </p:cNvPr>
          <p:cNvSpPr/>
          <p:nvPr/>
        </p:nvSpPr>
        <p:spPr>
          <a:xfrm>
            <a:off x="757989" y="1925053"/>
            <a:ext cx="1503948" cy="733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  <a:p>
            <a:pPr algn="ctr"/>
            <a:endParaRPr lang="pt-BR" dirty="0"/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F0523ECE-9839-45F6-A530-4BE6465FBFC8}"/>
              </a:ext>
            </a:extLst>
          </p:cNvPr>
          <p:cNvSpPr/>
          <p:nvPr/>
        </p:nvSpPr>
        <p:spPr>
          <a:xfrm>
            <a:off x="694527" y="2875208"/>
            <a:ext cx="1503948" cy="55379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= N1, N2, N3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7626A1-D3FB-449F-BE57-2FECD5B0CA46}"/>
              </a:ext>
            </a:extLst>
          </p:cNvPr>
          <p:cNvSpPr/>
          <p:nvPr/>
        </p:nvSpPr>
        <p:spPr>
          <a:xfrm>
            <a:off x="757989" y="3747751"/>
            <a:ext cx="1377024" cy="772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05D958F4-9EA2-4937-B80E-5E75BFD4ED18}"/>
              </a:ext>
            </a:extLst>
          </p:cNvPr>
          <p:cNvSpPr/>
          <p:nvPr/>
        </p:nvSpPr>
        <p:spPr>
          <a:xfrm>
            <a:off x="290695" y="4674923"/>
            <a:ext cx="2042993" cy="14424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Maior</a:t>
            </a:r>
          </a:p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29F7D01-208C-4B40-9A52-457BB2EB997E}"/>
              </a:ext>
            </a:extLst>
          </p:cNvPr>
          <p:cNvSpPr/>
          <p:nvPr/>
        </p:nvSpPr>
        <p:spPr>
          <a:xfrm>
            <a:off x="2649037" y="4829660"/>
            <a:ext cx="1503948" cy="733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4F52853-2C00-4858-96CD-A3925075BA16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1509963" y="2658979"/>
            <a:ext cx="5762" cy="21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83D6062-D49E-407D-98D8-CA8E76D2D518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1446501" y="3429000"/>
            <a:ext cx="0" cy="3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C94D60-3C60-40F2-932B-6864E60798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312192" y="4520484"/>
            <a:ext cx="134309" cy="15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2A71DB0-96ED-4F54-BAFE-20464B03BE8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261937" y="5196623"/>
            <a:ext cx="387100" cy="1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D893AFF-48C9-43D3-8726-A1FDBB3F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6" y="3785661"/>
            <a:ext cx="1261310" cy="6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4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78E73-1D41-48F0-AA0E-6E936D0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Faça um fluxograma para resolver o seguinte problema, dado três números coloquem em ordem crescente.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AC76C5-B707-42B0-9FA9-3C778265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993673"/>
            <a:ext cx="8321675" cy="42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Faça um fluxograma para resolver o seguinte problema, dado três números encontrem o maior.</vt:lpstr>
      <vt:lpstr>Faça um fluxograma para resolver o seguinte problema, dado três números coloquem em ordem crescente.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FERREIRA SANTOS</dc:creator>
  <cp:lastModifiedBy>ANDERSON FERREIRA SANTOS</cp:lastModifiedBy>
  <cp:revision>8</cp:revision>
  <dcterms:created xsi:type="dcterms:W3CDTF">2021-03-25T22:31:50Z</dcterms:created>
  <dcterms:modified xsi:type="dcterms:W3CDTF">2021-03-26T00:20:26Z</dcterms:modified>
</cp:coreProperties>
</file>