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8.xml"/>
  <Override ContentType="application/vnd.ms-office.chartcolorstyle+xml" PartName="/ppt/charts/colors11.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9.xml"/>
  <Override ContentType="application/vnd.ms-office.chartstyle+xml" PartName="/ppt/charts/style3.xml"/>
  <Override ContentType="application/vnd.ms-office.chartstyle+xml" PartName="/ppt/charts/style4.xml"/>
  <Override ContentType="application/vnd.ms-office.chartstyle+xml" PartName="/ppt/charts/style10.xml"/>
  <Override ContentType="application/vnd.ms-office.chartstyle+xml" PartName="/ppt/charts/style5.xml"/>
  <Override ContentType="application/vnd.ms-office.chartstyle+xml" PartName="/ppt/charts/style7.xml"/>
  <Override ContentType="application/vnd.ms-office.chartstyle+xml" PartName="/ppt/charts/style8.xml"/>
  <Override ContentType="application/vnd.ms-office.chartstyle+xml" PartName="/ppt/charts/style1.xml"/>
  <Override ContentType="application/vnd.ms-office.chartstyle+xml" PartName="/ppt/charts/style6.xml"/>
  <Override ContentType="application/vnd.ms-office.chartstyle+xml" PartName="/ppt/charts/style1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KoHo"/>
      <p:regular r:id="rId20"/>
      <p:bold r:id="rId21"/>
      <p:italic r:id="rId22"/>
      <p:boldItalic r:id="rId23"/>
    </p:embeddedFont>
    <p:embeddedFont>
      <p:font typeface="Josefin Sans"/>
      <p:regular r:id="rId24"/>
      <p:bold r:id="rId25"/>
      <p:italic r:id="rId26"/>
      <p:boldItalic r:id="rId27"/>
    </p:embeddedFont>
    <p:embeddedFont>
      <p:font typeface="Josefin Sans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Trsicu1ICc8icB4P81UUpcVek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E4CE58-FF24-440E-A83B-E9A635E7226D}">
  <a:tblStyle styleId="{AFE4CE58-FF24-440E-A83B-E9A635E7226D}" styleName="Table_0">
    <a:wholeTbl>
      <a:tcTxStyle b="off" i="off">
        <a:font>
          <a:latin typeface="Josefin Sans"/>
          <a:ea typeface="Josefin Sans"/>
          <a:cs typeface="Josefin San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Josefin Sans"/>
          <a:ea typeface="Josefin Sans"/>
          <a:cs typeface="Josefin Sans"/>
        </a:font>
        <a:schemeClr val="lt1"/>
      </a:tcTxStyle>
      <a:tcStyle>
        <a:fill>
          <a:solidFill>
            <a:schemeClr val="accent3"/>
          </a:solidFill>
        </a:fill>
      </a:tcStyle>
    </a:lastCol>
    <a:firstCol>
      <a:tcTxStyle b="on" i="off">
        <a:font>
          <a:latin typeface="Josefin Sans"/>
          <a:ea typeface="Josefin Sans"/>
          <a:cs typeface="Josefin Sans"/>
        </a:font>
        <a:schemeClr val="lt1"/>
      </a:tcTxStyle>
      <a:tcStyle>
        <a:fill>
          <a:solidFill>
            <a:schemeClr val="accent3"/>
          </a:solidFill>
        </a:fill>
      </a:tcStyle>
    </a:firstCol>
    <a:lastRow>
      <a:tcTxStyle b="on" i="off">
        <a:font>
          <a:latin typeface="Josefin Sans"/>
          <a:ea typeface="Josefin Sans"/>
          <a:cs typeface="Josefin Sans"/>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Josefin Sans"/>
          <a:ea typeface="Josefin Sans"/>
          <a:cs typeface="Josefin Sans"/>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7A62CE97-E03C-4326-AD09-A4F7DC9F481B}" styleName="Table_1">
    <a:wholeTbl>
      <a:tcTxStyle b="off" i="off">
        <a:font>
          <a:latin typeface="Josefin Sans"/>
          <a:ea typeface="Josefin Sans"/>
          <a:cs typeface="Josefin San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7F2D112-64C2-410B-9F22-728A11711BB9}" styleName="Table_2">
    <a:wholeTbl>
      <a:tcTxStyle b="off" i="off">
        <a:font>
          <a:latin typeface="Josefin Sans"/>
          <a:ea typeface="Josefin Sans"/>
          <a:cs typeface="Josefin Sans"/>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KoHo-regular.fntdata"/><Relationship Id="rId22" Type="http://schemas.openxmlformats.org/officeDocument/2006/relationships/font" Target="fonts/KoHo-italic.fntdata"/><Relationship Id="rId21" Type="http://schemas.openxmlformats.org/officeDocument/2006/relationships/font" Target="fonts/KoHo-bold.fntdata"/><Relationship Id="rId24" Type="http://schemas.openxmlformats.org/officeDocument/2006/relationships/font" Target="fonts/JosefinSans-regular.fntdata"/><Relationship Id="rId23" Type="http://schemas.openxmlformats.org/officeDocument/2006/relationships/font" Target="fonts/KoH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italic.fntdata"/><Relationship Id="rId25" Type="http://schemas.openxmlformats.org/officeDocument/2006/relationships/font" Target="fonts/JosefinSans-bold.fntdata"/><Relationship Id="rId28" Type="http://schemas.openxmlformats.org/officeDocument/2006/relationships/font" Target="fonts/JosefinSansLight-regular.fntdata"/><Relationship Id="rId27" Type="http://schemas.openxmlformats.org/officeDocument/2006/relationships/font" Target="fonts/Josefin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Light-boldItalic.fntdata"/><Relationship Id="rId30" Type="http://schemas.openxmlformats.org/officeDocument/2006/relationships/font" Target="fonts/JosefinSansLigh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Sheet1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a:solidFill>
                  <a:srgbClr val="F000C4"/>
                </a:solidFill>
                <a:latin typeface="+mn-lt"/>
                <a:ea typeface="+mn-ea"/>
                <a:cs typeface="+mn-cs"/>
              </a:defRPr>
            </a:pPr>
            <a:r>
              <a:rPr lang="pt-BR" sz="1600" b="0" i="0" baseline="0" dirty="0">
                <a:effectLst/>
              </a:rPr>
              <a:t>Título do Gráfico</a:t>
            </a:r>
            <a:endParaRPr lang="pt-BR" sz="1400" dirty="0">
              <a:effectLst/>
            </a:endParaRPr>
          </a:p>
        </c:rich>
      </c:tx>
      <c:overlay val="0"/>
      <c:spPr>
        <a:noFill/>
        <a:ln>
          <a:noFill/>
        </a:ln>
        <a:effectLst/>
      </c:spPr>
      <c:txPr>
        <a:bodyPr rot="0" spcFirstLastPara="1" vertOverflow="ellipsis" vert="horz" wrap="square" anchor="ctr" anchorCtr="1"/>
        <a:lstStyle/>
        <a:p>
          <a:pPr>
            <a:defRPr lang="en-US" sz="1600" b="0" i="0" u="none" strike="noStrike" kern="1200" spc="0" baseline="0">
              <a:solidFill>
                <a:srgbClr val="F000C4"/>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rgbClr val="F000C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E8B-4C80-B3F3-E7FBD1A8119E}"/>
            </c:ext>
          </c:extLst>
        </c:ser>
        <c:dLbls>
          <c:dLblPos val="outEnd"/>
          <c:showLegendKey val="0"/>
          <c:showVal val="1"/>
          <c:showCatName val="0"/>
          <c:showSerName val="0"/>
          <c:showPercent val="0"/>
          <c:showBubbleSize val="0"/>
        </c:dLbls>
        <c:gapWidth val="219"/>
        <c:overlap val="-27"/>
        <c:axId val="626074000"/>
        <c:axId val="626074320"/>
      </c:barChart>
      <c:catAx>
        <c:axId val="6260740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crossAx val="626074320"/>
        <c:crosses val="autoZero"/>
        <c:auto val="1"/>
        <c:lblAlgn val="ctr"/>
        <c:lblOffset val="100"/>
        <c:noMultiLvlLbl val="0"/>
      </c:catAx>
      <c:valAx>
        <c:axId val="626074320"/>
        <c:scaling>
          <c:orientation val="minMax"/>
        </c:scaling>
        <c:delete val="1"/>
        <c:axPos val="l"/>
        <c:numFmt formatCode="General" sourceLinked="1"/>
        <c:majorTickMark val="out"/>
        <c:minorTickMark val="none"/>
        <c:tickLblPos val="nextTo"/>
        <c:crossAx val="62607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pt-BR" sz="1600" b="0" i="0" u="none" strike="noStrike" kern="1200" spc="0" baseline="0">
              <a:solidFill>
                <a:srgbClr val="FF7F56"/>
              </a:solidFill>
              <a:effectLst/>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Série 1</c:v>
                </c:pt>
              </c:strCache>
            </c:strRef>
          </c:tx>
          <c:spPr>
            <a:ln w="28575" cap="rnd">
              <a:solidFill>
                <a:srgbClr val="FE9B71"/>
              </a:solidFill>
              <a:round/>
            </a:ln>
            <a:effectLst/>
          </c:spPr>
          <c:marker>
            <c:symbol val="circle"/>
            <c:size val="5"/>
            <c:spPr>
              <a:solidFill>
                <a:srgbClr val="FE9B71"/>
              </a:solidFill>
              <a:ln w="9525">
                <a:solidFill>
                  <a:srgbClr val="FE9B71"/>
                </a:solidFill>
              </a:ln>
              <a:effectLst/>
            </c:spPr>
          </c:marker>
          <c:cat>
            <c:strRef>
              <c:f>Planilha1!$A$2:$A$5</c:f>
              <c:strCache>
                <c:ptCount val="4"/>
                <c:pt idx="0">
                  <c:v>Cat1</c:v>
                </c:pt>
                <c:pt idx="1">
                  <c:v>Cat2</c:v>
                </c:pt>
                <c:pt idx="2">
                  <c:v>Cat3</c:v>
                </c:pt>
                <c:pt idx="3">
                  <c:v>Cat4</c:v>
                </c:pt>
              </c:strCache>
            </c:strRef>
          </c:cat>
          <c:val>
            <c:numRef>
              <c:f>Planilha1!$B$2:$B$5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B9D3-48DA-BEE0-67BAC17F7BC9}"/>
            </c:ext>
          </c:extLst>
        </c:ser>
        <c:ser>
          <c:idx val="1"/>
          <c:order val="1"/>
          <c:tx>
            <c:strRef>
              <c:f>Planilha1!$C$1</c:f>
              <c:strCache>
                <c:ptCount val="1"/>
                <c:pt idx="0">
                  <c:v>Série 2</c:v>
                </c:pt>
              </c:strCache>
            </c:strRef>
          </c:tx>
          <c:spPr>
            <a:ln w="28575" cap="rnd">
              <a:solidFill>
                <a:srgbClr val="E96B45"/>
              </a:solidFill>
              <a:round/>
            </a:ln>
            <a:effectLst/>
          </c:spPr>
          <c:marker>
            <c:symbol val="circle"/>
            <c:size val="5"/>
            <c:spPr>
              <a:solidFill>
                <a:srgbClr val="E96B45"/>
              </a:solidFill>
              <a:ln w="9525">
                <a:solidFill>
                  <a:srgbClr val="E96B45"/>
                </a:solidFill>
              </a:ln>
              <a:effectLst/>
            </c:spPr>
          </c:marker>
          <c:cat>
            <c:strRef>
              <c:f>Planilha1!$A$2:$A$5</c:f>
              <c:strCache>
                <c:ptCount val="4"/>
                <c:pt idx="0">
                  <c:v>Cat1</c:v>
                </c:pt>
                <c:pt idx="1">
                  <c:v>Cat2</c:v>
                </c:pt>
                <c:pt idx="2">
                  <c:v>Cat3</c:v>
                </c:pt>
                <c:pt idx="3">
                  <c:v>Cat4</c:v>
                </c:pt>
              </c:strCache>
            </c:strRef>
          </c:cat>
          <c:val>
            <c:numRef>
              <c:f>Planilha1!$C$2:$C$5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B9D3-48DA-BEE0-67BAC17F7BC9}"/>
            </c:ext>
          </c:extLst>
        </c:ser>
        <c:ser>
          <c:idx val="2"/>
          <c:order val="2"/>
          <c:tx>
            <c:strRef>
              <c:f>Planilha1!$D$1</c:f>
              <c:strCache>
                <c:ptCount val="1"/>
                <c:pt idx="0">
                  <c:v>Série 3</c:v>
                </c:pt>
              </c:strCache>
            </c:strRef>
          </c:tx>
          <c:spPr>
            <a:ln w="28575" cap="rnd">
              <a:solidFill>
                <a:srgbClr val="BA5A12"/>
              </a:solidFill>
              <a:round/>
            </a:ln>
            <a:effectLst/>
          </c:spPr>
          <c:marker>
            <c:symbol val="circle"/>
            <c:size val="5"/>
            <c:spPr>
              <a:solidFill>
                <a:srgbClr val="BA5A12"/>
              </a:solidFill>
              <a:ln w="9525">
                <a:solidFill>
                  <a:srgbClr val="BA5A12"/>
                </a:solidFill>
              </a:ln>
              <a:effectLst/>
            </c:spPr>
          </c:marker>
          <c:cat>
            <c:strRef>
              <c:f>Planilha1!$A$2:$A$5</c:f>
              <c:strCache>
                <c:ptCount val="4"/>
                <c:pt idx="0">
                  <c:v>Cat1</c:v>
                </c:pt>
                <c:pt idx="1">
                  <c:v>Cat2</c:v>
                </c:pt>
                <c:pt idx="2">
                  <c:v>Cat3</c:v>
                </c:pt>
                <c:pt idx="3">
                  <c:v>Cat4</c:v>
                </c:pt>
              </c:strCache>
            </c:strRef>
          </c:cat>
          <c:val>
            <c:numRef>
              <c:f>Planilha1!$D$2:$D$5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B9D3-48DA-BEE0-67BAC17F7BC9}"/>
            </c:ext>
          </c:extLst>
        </c:ser>
        <c:dLbls>
          <c:showLegendKey val="0"/>
          <c:showVal val="0"/>
          <c:showCatName val="0"/>
          <c:showSerName val="0"/>
          <c:showPercent val="0"/>
          <c:showBubbleSize val="0"/>
        </c:dLbls>
        <c:marker val="1"/>
        <c:smooth val="0"/>
        <c:axId val="514876856"/>
        <c:axId val="514882616"/>
      </c:lineChart>
      <c:catAx>
        <c:axId val="514876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crossAx val="514882616"/>
        <c:crosses val="autoZero"/>
        <c:auto val="1"/>
        <c:lblAlgn val="ctr"/>
        <c:lblOffset val="100"/>
        <c:noMultiLvlLbl val="0"/>
      </c:catAx>
      <c:valAx>
        <c:axId val="514882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crossAx val="514876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rgbClr val="878E00"/>
              </a:solidFill>
              <a:latin typeface="+mn-lt"/>
              <a:ea typeface="+mn-ea"/>
              <a:cs typeface="+mn-cs"/>
            </a:defRPr>
          </a:pPr>
          <a:endParaRPr lang="pt-BR"/>
        </a:p>
      </c:txPr>
    </c:title>
    <c:autoTitleDeleted val="0"/>
    <c:plotArea>
      <c:layout/>
      <c:areaChart>
        <c:grouping val="stacked"/>
        <c:varyColors val="0"/>
        <c:ser>
          <c:idx val="0"/>
          <c:order val="0"/>
          <c:tx>
            <c:strRef>
              <c:f>Planilha1!$B$1</c:f>
              <c:strCache>
                <c:ptCount val="1"/>
                <c:pt idx="0">
                  <c:v>Série 1</c:v>
                </c:pt>
              </c:strCache>
            </c:strRef>
          </c:tx>
          <c:spPr>
            <a:solidFill>
              <a:srgbClr val="D9D955"/>
            </a:solidFill>
            <a:ln>
              <a:noFill/>
            </a:ln>
            <a:effectLst/>
          </c:spPr>
          <c:cat>
            <c:numRef>
              <c:f>Planilha1!$A$2:$A$6</c:f>
              <c:numCache>
                <c:formatCode>m/d/yyyy</c:formatCode>
                <c:ptCount val="5"/>
                <c:pt idx="0">
                  <c:v>37261</c:v>
                </c:pt>
                <c:pt idx="1">
                  <c:v>37262</c:v>
                </c:pt>
                <c:pt idx="2">
                  <c:v>37263</c:v>
                </c:pt>
                <c:pt idx="3">
                  <c:v>37264</c:v>
                </c:pt>
                <c:pt idx="4">
                  <c:v>37265</c:v>
                </c:pt>
              </c:numCache>
            </c:numRef>
          </c:cat>
          <c:val>
            <c:numRef>
              <c:f>Planilha1!$B$2:$B$6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DEA7-495A-9FAB-DFB2CF34D557}"/>
            </c:ext>
          </c:extLst>
        </c:ser>
        <c:ser>
          <c:idx val="1"/>
          <c:order val="1"/>
          <c:tx>
            <c:strRef>
              <c:f>Planilha1!$C$1</c:f>
              <c:strCache>
                <c:ptCount val="1"/>
                <c:pt idx="0">
                  <c:v>Série 2</c:v>
                </c:pt>
              </c:strCache>
            </c:strRef>
          </c:tx>
          <c:spPr>
            <a:solidFill>
              <a:srgbClr val="F9F871"/>
            </a:solidFill>
            <a:ln>
              <a:noFill/>
            </a:ln>
            <a:effectLst/>
          </c:spPr>
          <c:cat>
            <c:numRef>
              <c:f>Planilha1!$A$2:$A$6</c:f>
              <c:numCache>
                <c:formatCode>m/d/yyyy</c:formatCode>
                <c:ptCount val="5"/>
                <c:pt idx="0">
                  <c:v>37261</c:v>
                </c:pt>
                <c:pt idx="1">
                  <c:v>37262</c:v>
                </c:pt>
                <c:pt idx="2">
                  <c:v>37263</c:v>
                </c:pt>
                <c:pt idx="3">
                  <c:v>37264</c:v>
                </c:pt>
                <c:pt idx="4">
                  <c:v>37265</c:v>
                </c:pt>
              </c:numCache>
            </c:numRef>
          </c:cat>
          <c:val>
            <c:numRef>
              <c:f>Planilha1!$C$2:$C$6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DEA7-495A-9FAB-DFB2CF34D557}"/>
            </c:ext>
          </c:extLst>
        </c:ser>
        <c:dLbls>
          <c:showLegendKey val="0"/>
          <c:showVal val="0"/>
          <c:showCatName val="0"/>
          <c:showSerName val="0"/>
          <c:showPercent val="0"/>
          <c:showBubbleSize val="0"/>
        </c:dLbls>
        <c:axId val="483326008"/>
        <c:axId val="483328888"/>
      </c:areaChart>
      <c:dateAx>
        <c:axId val="48332600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crossAx val="483328888"/>
        <c:crosses val="autoZero"/>
        <c:auto val="1"/>
        <c:lblOffset val="100"/>
        <c:baseTimeUnit val="days"/>
      </c:dateAx>
      <c:valAx>
        <c:axId val="48332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crossAx val="48332600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878E00"/>
          </a:solidFill>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a:solidFill>
                  <a:srgbClr val="F000C4"/>
                </a:solidFill>
                <a:latin typeface="+mn-lt"/>
                <a:ea typeface="+mn-ea"/>
                <a:cs typeface="+mn-cs"/>
              </a:defRPr>
            </a:pPr>
            <a:r>
              <a:rPr lang="pt-BR" sz="1600" b="0" i="0" baseline="0" dirty="0">
                <a:effectLst/>
              </a:rPr>
              <a:t>Título do Gráfico</a:t>
            </a:r>
            <a:endParaRPr lang="pt-BR" sz="1400" dirty="0">
              <a:effectLst/>
            </a:endParaRPr>
          </a:p>
        </c:rich>
      </c:tx>
      <c:overlay val="0"/>
      <c:spPr>
        <a:noFill/>
        <a:ln>
          <a:noFill/>
        </a:ln>
        <a:effectLst/>
      </c:spPr>
      <c:txPr>
        <a:bodyPr rot="0" spcFirstLastPara="1" vertOverflow="ellipsis" vert="horz" wrap="square" anchor="ctr" anchorCtr="1"/>
        <a:lstStyle/>
        <a:p>
          <a:pPr>
            <a:defRPr lang="en-US" sz="1600" b="0" i="0" u="none" strike="noStrike" kern="1200" spc="0" baseline="0">
              <a:solidFill>
                <a:srgbClr val="F000C4"/>
              </a:solidFill>
              <a:latin typeface="+mn-lt"/>
              <a:ea typeface="+mn-ea"/>
              <a:cs typeface="+mn-cs"/>
            </a:defRPr>
          </a:pPr>
          <a:endParaRPr lang="pt-BR"/>
        </a:p>
      </c:txPr>
    </c:title>
    <c:autoTitleDeleted val="0"/>
    <c:plotArea>
      <c:layout/>
      <c:areaChart>
        <c:grouping val="stacked"/>
        <c:varyColors val="0"/>
        <c:ser>
          <c:idx val="0"/>
          <c:order val="0"/>
          <c:tx>
            <c:strRef>
              <c:f>Planilha1!$B$1</c:f>
              <c:strCache>
                <c:ptCount val="1"/>
                <c:pt idx="0">
                  <c:v>Série 1</c:v>
                </c:pt>
              </c:strCache>
            </c:strRef>
          </c:tx>
          <c:spPr>
            <a:solidFill>
              <a:srgbClr val="F000C3"/>
            </a:solidFill>
            <a:ln>
              <a:noFill/>
            </a:ln>
            <a:effectLst/>
          </c:spPr>
          <c:dLbls>
            <c:dLbl>
              <c:idx val="0"/>
              <c:layout>
                <c:manualLayout>
                  <c:x val="0"/>
                  <c:y val="-0.357152900812733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8CA-4B59-98FC-E11E70FE9046}"/>
                </c:ext>
              </c:extLst>
            </c:dLbl>
            <c:dLbl>
              <c:idx val="1"/>
              <c:layout>
                <c:manualLayout>
                  <c:x val="-4.6148173948953048E-17"/>
                  <c:y val="-0.357152900812733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8CA-4B59-98FC-E11E70FE9046}"/>
                </c:ext>
              </c:extLst>
            </c:dLbl>
            <c:dLbl>
              <c:idx val="2"/>
              <c:layout>
                <c:manualLayout>
                  <c:x val="-9.2296347897906095E-17"/>
                  <c:y val="-0.323317362841001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8CA-4B59-98FC-E11E70FE9046}"/>
                </c:ext>
              </c:extLst>
            </c:dLbl>
            <c:dLbl>
              <c:idx val="3"/>
              <c:layout>
                <c:manualLayout>
                  <c:x val="0"/>
                  <c:y val="-0.172937194077744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8CA-4B59-98FC-E11E70FE9046}"/>
                </c:ext>
              </c:extLst>
            </c:dLbl>
            <c:dLbl>
              <c:idx val="4"/>
              <c:layout>
                <c:manualLayout>
                  <c:x val="-1.8459269579581219E-16"/>
                  <c:y val="-0.20301322783039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8CA-4B59-98FC-E11E70FE90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Planilha1!$A$2:$A$6</c:f>
              <c:numCache>
                <c:formatCode>m/d/yyyy</c:formatCode>
                <c:ptCount val="5"/>
                <c:pt idx="0">
                  <c:v>37261</c:v>
                </c:pt>
                <c:pt idx="1">
                  <c:v>37262</c:v>
                </c:pt>
                <c:pt idx="2">
                  <c:v>37263</c:v>
                </c:pt>
                <c:pt idx="3">
                  <c:v>37264</c:v>
                </c:pt>
                <c:pt idx="4">
                  <c:v>37265</c:v>
                </c:pt>
              </c:numCache>
            </c:numRef>
          </c:cat>
          <c:val>
            <c:numRef>
              <c:f>Planilha1!$B$2:$B$6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8CA-4B59-98FC-E11E70FE9046}"/>
            </c:ext>
          </c:extLst>
        </c:ser>
        <c:dLbls>
          <c:showLegendKey val="0"/>
          <c:showVal val="1"/>
          <c:showCatName val="0"/>
          <c:showSerName val="0"/>
          <c:showPercent val="0"/>
          <c:showBubbleSize val="0"/>
        </c:dLbls>
        <c:axId val="455490448"/>
        <c:axId val="455492368"/>
      </c:areaChart>
      <c:dateAx>
        <c:axId val="455490448"/>
        <c:scaling>
          <c:orientation val="minMax"/>
        </c:scaling>
        <c:delete val="1"/>
        <c:axPos val="b"/>
        <c:numFmt formatCode="m/d/yyyy" sourceLinked="1"/>
        <c:majorTickMark val="out"/>
        <c:minorTickMark val="none"/>
        <c:tickLblPos val="nextTo"/>
        <c:crossAx val="455492368"/>
        <c:crosses val="autoZero"/>
        <c:auto val="1"/>
        <c:lblOffset val="100"/>
        <c:baseTimeUnit val="days"/>
      </c:dateAx>
      <c:valAx>
        <c:axId val="455492368"/>
        <c:scaling>
          <c:orientation val="minMax"/>
        </c:scaling>
        <c:delete val="1"/>
        <c:axPos val="l"/>
        <c:numFmt formatCode="General" sourceLinked="1"/>
        <c:majorTickMark val="out"/>
        <c:minorTickMark val="none"/>
        <c:tickLblPos val="nextTo"/>
        <c:crossAx val="4554904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lang="pt-BR" sz="1600" b="0" i="0" u="none" strike="noStrike" kern="1200" spc="0" baseline="0">
              <a:solidFill>
                <a:srgbClr val="F000C4"/>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rgbClr val="FF96FE"/>
            </a:solidFill>
            <a:ln w="63500" cap="flat">
              <a:solidFill>
                <a:srgbClr val="FF96FE"/>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174-479A-BCDA-63CF7F03EDC0}"/>
            </c:ext>
          </c:extLst>
        </c:ser>
        <c:ser>
          <c:idx val="1"/>
          <c:order val="1"/>
          <c:tx>
            <c:strRef>
              <c:f>Planilha1!$C$1</c:f>
              <c:strCache>
                <c:ptCount val="1"/>
                <c:pt idx="0">
                  <c:v>Série 2</c:v>
                </c:pt>
              </c:strCache>
            </c:strRef>
          </c:tx>
          <c:spPr>
            <a:solidFill>
              <a:srgbClr val="F000C3"/>
            </a:solidFill>
            <a:ln w="63500">
              <a:solidFill>
                <a:srgbClr val="F000C3"/>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174-479A-BCDA-63CF7F03EDC0}"/>
            </c:ext>
          </c:extLst>
        </c:ser>
        <c:dLbls>
          <c:showLegendKey val="0"/>
          <c:showVal val="0"/>
          <c:showCatName val="0"/>
          <c:showSerName val="0"/>
          <c:showPercent val="0"/>
          <c:showBubbleSize val="0"/>
        </c:dLbls>
        <c:gapWidth val="219"/>
        <c:overlap val="-27"/>
        <c:axId val="411721360"/>
        <c:axId val="411719760"/>
      </c:barChart>
      <c:catAx>
        <c:axId val="411721360"/>
        <c:scaling>
          <c:orientation val="minMax"/>
        </c:scaling>
        <c:delete val="1"/>
        <c:axPos val="b"/>
        <c:numFmt formatCode="General" sourceLinked="1"/>
        <c:majorTickMark val="none"/>
        <c:minorTickMark val="none"/>
        <c:tickLblPos val="nextTo"/>
        <c:crossAx val="411719760"/>
        <c:crosses val="autoZero"/>
        <c:auto val="1"/>
        <c:lblAlgn val="ctr"/>
        <c:lblOffset val="100"/>
        <c:noMultiLvlLbl val="0"/>
      </c:catAx>
      <c:valAx>
        <c:axId val="4117197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1721360"/>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pt-BR" sz="1600" b="0" i="0" u="none" strike="noStrike" kern="1200" spc="0" baseline="0">
                <a:solidFill>
                  <a:srgbClr val="F000C4"/>
                </a:solidFill>
                <a:latin typeface="+mn-lt"/>
                <a:ea typeface="+mn-ea"/>
                <a:cs typeface="+mn-cs"/>
              </a:defRPr>
            </a:pPr>
            <a:r>
              <a:rPr lang="pt-BR" sz="1600" b="0" i="0" baseline="0" dirty="0">
                <a:effectLst/>
              </a:rPr>
              <a:t>Título do Gráfico</a:t>
            </a:r>
            <a:endParaRPr lang="pt-BR" sz="1400" dirty="0">
              <a:effectLst/>
            </a:endParaRPr>
          </a:p>
        </c:rich>
      </c:tx>
      <c:overlay val="0"/>
      <c:spPr>
        <a:noFill/>
        <a:ln>
          <a:noFill/>
        </a:ln>
        <a:effectLst/>
      </c:spPr>
      <c:txPr>
        <a:bodyPr rot="0" spcFirstLastPara="1" vertOverflow="ellipsis" vert="horz" wrap="square" anchor="ctr" anchorCtr="1"/>
        <a:lstStyle/>
        <a:p>
          <a:pPr>
            <a:defRPr lang="pt-BR" sz="1600" b="0" i="0" u="none" strike="noStrike" kern="1200" spc="0" baseline="0">
              <a:solidFill>
                <a:srgbClr val="F000C4"/>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rgbClr val="D200A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Planilha1!$A$2:$A$8</c:f>
              <c:strCache>
                <c:ptCount val="7"/>
                <c:pt idx="0">
                  <c:v>Categoria 1</c:v>
                </c:pt>
                <c:pt idx="1">
                  <c:v>Categoria 2</c:v>
                </c:pt>
                <c:pt idx="2">
                  <c:v>Categoria 3</c:v>
                </c:pt>
                <c:pt idx="3">
                  <c:v>Categoria 4</c:v>
                </c:pt>
                <c:pt idx="4">
                  <c:v>Categoria 5</c:v>
                </c:pt>
                <c:pt idx="5">
                  <c:v>Categoria 6</c:v>
                </c:pt>
                <c:pt idx="6">
                  <c:v>Categoria 7</c:v>
                </c:pt>
              </c:strCache>
            </c:strRef>
          </c:cat>
          <c:val>
            <c:numRef>
              <c:f>Planilha1!$B$2:$B$8</c:f>
              <c:numCache>
                <c:formatCode>General</c:formatCode>
                <c:ptCount val="7"/>
                <c:pt idx="0">
                  <c:v>4.3</c:v>
                </c:pt>
                <c:pt idx="1">
                  <c:v>2.5</c:v>
                </c:pt>
                <c:pt idx="2">
                  <c:v>3.5</c:v>
                </c:pt>
                <c:pt idx="3">
                  <c:v>4.5</c:v>
                </c:pt>
                <c:pt idx="4">
                  <c:v>4.0999999999999996</c:v>
                </c:pt>
                <c:pt idx="5">
                  <c:v>4.26</c:v>
                </c:pt>
                <c:pt idx="6">
                  <c:v>4.42</c:v>
                </c:pt>
              </c:numCache>
            </c:numRef>
          </c:val>
          <c:extLst>
            <c:ext xmlns:c16="http://schemas.microsoft.com/office/drawing/2014/chart" uri="{C3380CC4-5D6E-409C-BE32-E72D297353CC}">
              <c16:uniqueId val="{00000000-B174-479A-BCDA-63CF7F03EDC0}"/>
            </c:ext>
          </c:extLst>
        </c:ser>
        <c:dLbls>
          <c:dLblPos val="outEnd"/>
          <c:showLegendKey val="0"/>
          <c:showVal val="1"/>
          <c:showCatName val="0"/>
          <c:showSerName val="0"/>
          <c:showPercent val="0"/>
          <c:showBubbleSize val="0"/>
        </c:dLbls>
        <c:gapWidth val="219"/>
        <c:overlap val="-27"/>
        <c:axId val="411721360"/>
        <c:axId val="411719760"/>
      </c:barChart>
      <c:catAx>
        <c:axId val="411721360"/>
        <c:scaling>
          <c:orientation val="minMax"/>
        </c:scaling>
        <c:delete val="1"/>
        <c:axPos val="b"/>
        <c:numFmt formatCode="General" sourceLinked="1"/>
        <c:majorTickMark val="none"/>
        <c:minorTickMark val="none"/>
        <c:tickLblPos val="nextTo"/>
        <c:crossAx val="411719760"/>
        <c:crosses val="autoZero"/>
        <c:auto val="1"/>
        <c:lblAlgn val="ctr"/>
        <c:lblOffset val="100"/>
        <c:noMultiLvlLbl val="0"/>
      </c:catAx>
      <c:valAx>
        <c:axId val="4117197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11721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dirty="0" err="1">
                <a:solidFill>
                  <a:srgbClr val="FF2586"/>
                </a:solidFill>
                <a:effectLst/>
                <a:latin typeface="+mn-lt"/>
                <a:ea typeface="+mn-ea"/>
                <a:cs typeface="+mn-cs"/>
              </a:defRPr>
            </a:pPr>
            <a:r>
              <a:rPr lang="pt-BR" dirty="0"/>
              <a:t>Título</a:t>
            </a:r>
          </a:p>
        </c:rich>
      </c:tx>
      <c:layout>
        <c:manualLayout>
          <c:xMode val="edge"/>
          <c:yMode val="edge"/>
          <c:x val="0.31918790101534134"/>
          <c:y val="0.87487042373448265"/>
        </c:manualLayout>
      </c:layout>
      <c:overlay val="0"/>
      <c:spPr>
        <a:noFill/>
        <a:ln>
          <a:noFill/>
        </a:ln>
        <a:effectLst/>
      </c:spPr>
      <c:txPr>
        <a:bodyPr rot="0" spcFirstLastPara="1" vertOverflow="ellipsis" vert="horz" wrap="square" anchor="ctr" anchorCtr="1"/>
        <a:lstStyle/>
        <a:p>
          <a:pPr>
            <a:defRPr lang="en-US" sz="1600" b="0" i="0" u="none" strike="noStrike" kern="1200" spc="0" baseline="0" dirty="0" err="1">
              <a:solidFill>
                <a:srgbClr val="FF2586"/>
              </a:solidFill>
              <a:effectLst/>
              <a:latin typeface="+mn-lt"/>
              <a:ea typeface="+mn-ea"/>
              <a:cs typeface="+mn-cs"/>
            </a:defRPr>
          </a:pPr>
          <a:endParaRPr lang="pt-BR"/>
        </a:p>
      </c:txPr>
    </c:title>
    <c:autoTitleDeleted val="0"/>
    <c:plotArea>
      <c:layout>
        <c:manualLayout>
          <c:layoutTarget val="inner"/>
          <c:xMode val="edge"/>
          <c:yMode val="edge"/>
          <c:x val="0.11377713170422211"/>
          <c:y val="0"/>
          <c:w val="0.80494158146276495"/>
          <c:h val="0.8391515878884469"/>
        </c:manualLayout>
      </c:layout>
      <c:pieChart>
        <c:varyColors val="1"/>
        <c:ser>
          <c:idx val="0"/>
          <c:order val="0"/>
          <c:tx>
            <c:strRef>
              <c:f>Planilha1!$B$1</c:f>
              <c:strCache>
                <c:ptCount val="1"/>
                <c:pt idx="0">
                  <c:v>Vendas</c:v>
                </c:pt>
              </c:strCache>
            </c:strRef>
          </c:tx>
          <c:spPr>
            <a:solidFill>
              <a:srgbClr val="DF016E"/>
            </a:solidFill>
          </c:spPr>
          <c:dPt>
            <c:idx val="0"/>
            <c:bubble3D val="0"/>
            <c:spPr>
              <a:solidFill>
                <a:srgbClr val="DF016E"/>
              </a:solidFill>
              <a:ln w="19050">
                <a:solidFill>
                  <a:schemeClr val="lt1"/>
                </a:solidFill>
              </a:ln>
              <a:effectLst/>
            </c:spPr>
            <c:extLst>
              <c:ext xmlns:c16="http://schemas.microsoft.com/office/drawing/2014/chart" uri="{C3380CC4-5D6E-409C-BE32-E72D297353CC}">
                <c16:uniqueId val="{00000001-B95A-4DDB-A4B5-C22E6F106B8E}"/>
              </c:ext>
            </c:extLst>
          </c:dPt>
          <c:dPt>
            <c:idx val="1"/>
            <c:bubble3D val="0"/>
            <c:spPr>
              <a:solidFill>
                <a:srgbClr val="FE9DE4"/>
              </a:solidFill>
              <a:ln w="19050">
                <a:solidFill>
                  <a:schemeClr val="lt1"/>
                </a:solidFill>
              </a:ln>
              <a:effectLst/>
            </c:spPr>
            <c:extLst>
              <c:ext xmlns:c16="http://schemas.microsoft.com/office/drawing/2014/chart" uri="{C3380CC4-5D6E-409C-BE32-E72D297353CC}">
                <c16:uniqueId val="{00000002-1F20-4580-AE6B-F83CFFF897B5}"/>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ctr"/>
              <c:showLegendKey val="0"/>
              <c:showVal val="1"/>
              <c:showCatName val="0"/>
              <c:showSerName val="0"/>
              <c:showPercent val="0"/>
              <c:showBubbleSize val="0"/>
              <c:extLst>
                <c:ext xmlns:c16="http://schemas.microsoft.com/office/drawing/2014/chart" uri="{C3380CC4-5D6E-409C-BE32-E72D297353CC}">
                  <c16:uniqueId val="{00000001-B95A-4DDB-A4B5-C22E6F106B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85000"/>
                        <a:lumOff val="15000"/>
                      </a:schemeClr>
                    </a:solidFill>
                    <a:latin typeface="+mn-lt"/>
                    <a:ea typeface="+mn-ea"/>
                    <a:cs typeface="+mn-cs"/>
                  </a:defRPr>
                </a:pPr>
                <a:endParaRPr lang="pt-B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1º Tri</c:v>
                </c:pt>
                <c:pt idx="1">
                  <c:v>2º Tri</c:v>
                </c:pt>
              </c:strCache>
            </c:strRef>
          </c:cat>
          <c:val>
            <c:numRef>
              <c:f>Planilha1!$B$2:$B$3</c:f>
              <c:numCache>
                <c:formatCode>General</c:formatCode>
                <c:ptCount val="2"/>
                <c:pt idx="0">
                  <c:v>8.1999999999999993</c:v>
                </c:pt>
                <c:pt idx="1">
                  <c:v>3.2</c:v>
                </c:pt>
              </c:numCache>
            </c:numRef>
          </c:val>
          <c:extLst>
            <c:ext xmlns:c16="http://schemas.microsoft.com/office/drawing/2014/chart" uri="{C3380CC4-5D6E-409C-BE32-E72D297353CC}">
              <c16:uniqueId val="{00000000-1F20-4580-AE6B-F83CFFF897B5}"/>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r>
              <a:rPr lang="en-US" dirty="0" err="1"/>
              <a:t>Título</a:t>
            </a:r>
            <a:endParaRPr lang="en-US" dirty="0"/>
          </a:p>
        </c:rich>
      </c:tx>
      <c:layout>
        <c:manualLayout>
          <c:xMode val="edge"/>
          <c:yMode val="edge"/>
          <c:x val="0.31918790101534134"/>
          <c:y val="0.87487042373448265"/>
        </c:manualLayout>
      </c:layout>
      <c:overlay val="0"/>
      <c:spPr>
        <a:noFill/>
        <a:ln>
          <a:noFill/>
        </a:ln>
        <a:effectLst/>
      </c:spPr>
      <c:txPr>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endParaRPr lang="pt-BR"/>
        </a:p>
      </c:txPr>
    </c:title>
    <c:autoTitleDeleted val="0"/>
    <c:plotArea>
      <c:layout>
        <c:manualLayout>
          <c:layoutTarget val="inner"/>
          <c:xMode val="edge"/>
          <c:yMode val="edge"/>
          <c:x val="0.11377713170422211"/>
          <c:y val="0"/>
          <c:w val="0.80494158146276495"/>
          <c:h val="0.8391515878884469"/>
        </c:manualLayout>
      </c:layout>
      <c:pieChart>
        <c:varyColors val="1"/>
        <c:ser>
          <c:idx val="0"/>
          <c:order val="0"/>
          <c:tx>
            <c:strRef>
              <c:f>Planilha1!$B$1</c:f>
              <c:strCache>
                <c:ptCount val="1"/>
                <c:pt idx="0">
                  <c:v>Vendas</c:v>
                </c:pt>
              </c:strCache>
            </c:strRef>
          </c:tx>
          <c:dPt>
            <c:idx val="0"/>
            <c:bubble3D val="0"/>
            <c:spPr>
              <a:solidFill>
                <a:srgbClr val="DF016E"/>
              </a:solidFill>
              <a:ln w="19050">
                <a:solidFill>
                  <a:schemeClr val="lt1"/>
                </a:solidFill>
              </a:ln>
              <a:effectLst/>
            </c:spPr>
            <c:extLst>
              <c:ext xmlns:c16="http://schemas.microsoft.com/office/drawing/2014/chart" uri="{C3380CC4-5D6E-409C-BE32-E72D297353CC}">
                <c16:uniqueId val="{00000001-0DDD-4E02-9ABF-31AF2BFB7BAF}"/>
              </c:ext>
            </c:extLst>
          </c:dPt>
          <c:dPt>
            <c:idx val="1"/>
            <c:bubble3D val="0"/>
            <c:spPr>
              <a:solidFill>
                <a:srgbClr val="FE9DE4"/>
              </a:solidFill>
              <a:ln w="19050">
                <a:solidFill>
                  <a:schemeClr val="lt1"/>
                </a:solidFill>
              </a:ln>
              <a:effectLst/>
            </c:spPr>
            <c:extLst>
              <c:ext xmlns:c16="http://schemas.microsoft.com/office/drawing/2014/chart" uri="{C3380CC4-5D6E-409C-BE32-E72D297353CC}">
                <c16:uniqueId val="{00000002-1F20-4580-AE6B-F83CFFF897B5}"/>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ctr"/>
              <c:showLegendKey val="0"/>
              <c:showVal val="1"/>
              <c:showCatName val="0"/>
              <c:showSerName val="0"/>
              <c:showPercent val="0"/>
              <c:showBubbleSize val="0"/>
              <c:extLst>
                <c:ext xmlns:c16="http://schemas.microsoft.com/office/drawing/2014/chart" uri="{C3380CC4-5D6E-409C-BE32-E72D297353CC}">
                  <c16:uniqueId val="{00000001-0DDD-4E02-9ABF-31AF2BFB7B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85000"/>
                        <a:lumOff val="15000"/>
                      </a:schemeClr>
                    </a:solidFill>
                    <a:latin typeface="+mn-lt"/>
                    <a:ea typeface="+mn-ea"/>
                    <a:cs typeface="+mn-cs"/>
                  </a:defRPr>
                </a:pPr>
                <a:endParaRPr lang="pt-B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1º Tri</c:v>
                </c:pt>
                <c:pt idx="1">
                  <c:v>2º Tri</c:v>
                </c:pt>
              </c:strCache>
            </c:strRef>
          </c:cat>
          <c:val>
            <c:numRef>
              <c:f>Planilha1!$B$2:$B$3</c:f>
              <c:numCache>
                <c:formatCode>General</c:formatCode>
                <c:ptCount val="2"/>
                <c:pt idx="0">
                  <c:v>8.1999999999999993</c:v>
                </c:pt>
                <c:pt idx="1">
                  <c:v>3.2</c:v>
                </c:pt>
              </c:numCache>
            </c:numRef>
          </c:val>
          <c:extLst>
            <c:ext xmlns:c16="http://schemas.microsoft.com/office/drawing/2014/chart" uri="{C3380CC4-5D6E-409C-BE32-E72D297353CC}">
              <c16:uniqueId val="{00000000-1F20-4580-AE6B-F83CFFF897B5}"/>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r>
              <a:rPr lang="en-US" dirty="0" err="1"/>
              <a:t>Título</a:t>
            </a:r>
            <a:endParaRPr lang="en-US" dirty="0"/>
          </a:p>
        </c:rich>
      </c:tx>
      <c:layout>
        <c:manualLayout>
          <c:xMode val="edge"/>
          <c:yMode val="edge"/>
          <c:x val="0.31918790101534134"/>
          <c:y val="0.87487042373448265"/>
        </c:manualLayout>
      </c:layout>
      <c:overlay val="0"/>
      <c:spPr>
        <a:noFill/>
        <a:ln>
          <a:noFill/>
        </a:ln>
        <a:effectLst/>
      </c:spPr>
      <c:txPr>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endParaRPr lang="pt-BR"/>
        </a:p>
      </c:txPr>
    </c:title>
    <c:autoTitleDeleted val="0"/>
    <c:plotArea>
      <c:layout>
        <c:manualLayout>
          <c:layoutTarget val="inner"/>
          <c:xMode val="edge"/>
          <c:yMode val="edge"/>
          <c:x val="0.11377713170422211"/>
          <c:y val="0"/>
          <c:w val="0.80494158146276495"/>
          <c:h val="0.8391515878884469"/>
        </c:manualLayout>
      </c:layout>
      <c:pieChart>
        <c:varyColors val="1"/>
        <c:ser>
          <c:idx val="0"/>
          <c:order val="0"/>
          <c:tx>
            <c:strRef>
              <c:f>Planilha1!$B$1</c:f>
              <c:strCache>
                <c:ptCount val="1"/>
                <c:pt idx="0">
                  <c:v>Vendas</c:v>
                </c:pt>
              </c:strCache>
            </c:strRef>
          </c:tx>
          <c:dPt>
            <c:idx val="0"/>
            <c:bubble3D val="0"/>
            <c:spPr>
              <a:solidFill>
                <a:srgbClr val="DF016E"/>
              </a:solidFill>
              <a:ln w="19050">
                <a:solidFill>
                  <a:schemeClr val="lt1"/>
                </a:solidFill>
              </a:ln>
              <a:effectLst/>
            </c:spPr>
            <c:extLst>
              <c:ext xmlns:c16="http://schemas.microsoft.com/office/drawing/2014/chart" uri="{C3380CC4-5D6E-409C-BE32-E72D297353CC}">
                <c16:uniqueId val="{00000001-572B-426B-923A-4606D7BB29AC}"/>
              </c:ext>
            </c:extLst>
          </c:dPt>
          <c:dPt>
            <c:idx val="1"/>
            <c:bubble3D val="0"/>
            <c:spPr>
              <a:solidFill>
                <a:srgbClr val="FE9DE4"/>
              </a:solidFill>
              <a:ln w="19050">
                <a:solidFill>
                  <a:schemeClr val="lt1"/>
                </a:solidFill>
              </a:ln>
              <a:effectLst/>
            </c:spPr>
            <c:extLst>
              <c:ext xmlns:c16="http://schemas.microsoft.com/office/drawing/2014/chart" uri="{C3380CC4-5D6E-409C-BE32-E72D297353CC}">
                <c16:uniqueId val="{00000002-1F20-4580-AE6B-F83CFFF897B5}"/>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ctr"/>
              <c:showLegendKey val="0"/>
              <c:showVal val="1"/>
              <c:showCatName val="0"/>
              <c:showSerName val="0"/>
              <c:showPercent val="0"/>
              <c:showBubbleSize val="0"/>
              <c:extLst>
                <c:ext xmlns:c16="http://schemas.microsoft.com/office/drawing/2014/chart" uri="{C3380CC4-5D6E-409C-BE32-E72D297353CC}">
                  <c16:uniqueId val="{00000001-572B-426B-923A-4606D7BB29A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85000"/>
                        <a:lumOff val="15000"/>
                      </a:schemeClr>
                    </a:solidFill>
                    <a:latin typeface="+mn-lt"/>
                    <a:ea typeface="+mn-ea"/>
                    <a:cs typeface="+mn-cs"/>
                  </a:defRPr>
                </a:pPr>
                <a:endParaRPr lang="pt-B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1º Tri</c:v>
                </c:pt>
                <c:pt idx="1">
                  <c:v>2º Tri</c:v>
                </c:pt>
              </c:strCache>
            </c:strRef>
          </c:cat>
          <c:val>
            <c:numRef>
              <c:f>Planilha1!$B$2:$B$3</c:f>
              <c:numCache>
                <c:formatCode>General</c:formatCode>
                <c:ptCount val="2"/>
                <c:pt idx="0">
                  <c:v>8.1999999999999993</c:v>
                </c:pt>
                <c:pt idx="1">
                  <c:v>3.2</c:v>
                </c:pt>
              </c:numCache>
            </c:numRef>
          </c:val>
          <c:extLst>
            <c:ext xmlns:c16="http://schemas.microsoft.com/office/drawing/2014/chart" uri="{C3380CC4-5D6E-409C-BE32-E72D297353CC}">
              <c16:uniqueId val="{00000000-1F20-4580-AE6B-F83CFFF897B5}"/>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r>
              <a:rPr lang="en-US" dirty="0" err="1"/>
              <a:t>Título</a:t>
            </a:r>
            <a:endParaRPr lang="en-US" dirty="0"/>
          </a:p>
        </c:rich>
      </c:tx>
      <c:layout>
        <c:manualLayout>
          <c:xMode val="edge"/>
          <c:yMode val="edge"/>
          <c:x val="0.31918790101534134"/>
          <c:y val="0.87487042373448265"/>
        </c:manualLayout>
      </c:layout>
      <c:overlay val="0"/>
      <c:spPr>
        <a:noFill/>
        <a:ln>
          <a:noFill/>
        </a:ln>
        <a:effectLst/>
      </c:spPr>
      <c:txPr>
        <a:bodyPr rot="0" spcFirstLastPara="1" vertOverflow="ellipsis" vert="horz" wrap="square" anchor="ctr" anchorCtr="1"/>
        <a:lstStyle/>
        <a:p>
          <a:pPr>
            <a:defRPr lang="en-US" sz="1600" b="0" i="0" u="none" strike="noStrike" kern="1200" spc="0" baseline="0">
              <a:solidFill>
                <a:srgbClr val="FF2586"/>
              </a:solidFill>
              <a:effectLst/>
              <a:latin typeface="+mn-lt"/>
              <a:ea typeface="+mn-ea"/>
              <a:cs typeface="+mn-cs"/>
            </a:defRPr>
          </a:pPr>
          <a:endParaRPr lang="pt-BR"/>
        </a:p>
      </c:txPr>
    </c:title>
    <c:autoTitleDeleted val="0"/>
    <c:plotArea>
      <c:layout>
        <c:manualLayout>
          <c:layoutTarget val="inner"/>
          <c:xMode val="edge"/>
          <c:yMode val="edge"/>
          <c:x val="0.11377713170422211"/>
          <c:y val="0"/>
          <c:w val="0.80494158146276495"/>
          <c:h val="0.8391515878884469"/>
        </c:manualLayout>
      </c:layout>
      <c:pieChart>
        <c:varyColors val="1"/>
        <c:ser>
          <c:idx val="0"/>
          <c:order val="0"/>
          <c:tx>
            <c:strRef>
              <c:f>Planilha1!$B$1</c:f>
              <c:strCache>
                <c:ptCount val="1"/>
                <c:pt idx="0">
                  <c:v>Vendas</c:v>
                </c:pt>
              </c:strCache>
            </c:strRef>
          </c:tx>
          <c:dPt>
            <c:idx val="0"/>
            <c:bubble3D val="0"/>
            <c:spPr>
              <a:solidFill>
                <a:srgbClr val="DF016E"/>
              </a:solidFill>
              <a:ln w="19050">
                <a:solidFill>
                  <a:schemeClr val="lt1"/>
                </a:solidFill>
              </a:ln>
              <a:effectLst/>
            </c:spPr>
            <c:extLst>
              <c:ext xmlns:c16="http://schemas.microsoft.com/office/drawing/2014/chart" uri="{C3380CC4-5D6E-409C-BE32-E72D297353CC}">
                <c16:uniqueId val="{00000001-0DDD-4E02-9ABF-31AF2BFB7BAF}"/>
              </c:ext>
            </c:extLst>
          </c:dPt>
          <c:dPt>
            <c:idx val="1"/>
            <c:bubble3D val="0"/>
            <c:spPr>
              <a:solidFill>
                <a:srgbClr val="FE9DE4"/>
              </a:solidFill>
              <a:ln w="19050">
                <a:solidFill>
                  <a:schemeClr val="lt1"/>
                </a:solidFill>
              </a:ln>
              <a:effectLst/>
            </c:spPr>
            <c:extLst>
              <c:ext xmlns:c16="http://schemas.microsoft.com/office/drawing/2014/chart" uri="{C3380CC4-5D6E-409C-BE32-E72D297353CC}">
                <c16:uniqueId val="{00000002-1F20-4580-AE6B-F83CFFF897B5}"/>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pt-BR"/>
                </a:p>
              </c:txPr>
              <c:dLblPos val="ctr"/>
              <c:showLegendKey val="0"/>
              <c:showVal val="1"/>
              <c:showCatName val="0"/>
              <c:showSerName val="0"/>
              <c:showPercent val="0"/>
              <c:showBubbleSize val="0"/>
              <c:extLst>
                <c:ext xmlns:c16="http://schemas.microsoft.com/office/drawing/2014/chart" uri="{C3380CC4-5D6E-409C-BE32-E72D297353CC}">
                  <c16:uniqueId val="{00000001-0DDD-4E02-9ABF-31AF2BFB7B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85000"/>
                        <a:lumOff val="15000"/>
                      </a:schemeClr>
                    </a:solidFill>
                    <a:latin typeface="+mn-lt"/>
                    <a:ea typeface="+mn-ea"/>
                    <a:cs typeface="+mn-cs"/>
                  </a:defRPr>
                </a:pPr>
                <a:endParaRPr lang="pt-B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1º Tri</c:v>
                </c:pt>
                <c:pt idx="1">
                  <c:v>2º Tri</c:v>
                </c:pt>
              </c:strCache>
            </c:strRef>
          </c:cat>
          <c:val>
            <c:numRef>
              <c:f>Planilha1!$B$2:$B$3</c:f>
              <c:numCache>
                <c:formatCode>General</c:formatCode>
                <c:ptCount val="2"/>
                <c:pt idx="0">
                  <c:v>8.1999999999999993</c:v>
                </c:pt>
                <c:pt idx="1">
                  <c:v>3.2</c:v>
                </c:pt>
              </c:numCache>
            </c:numRef>
          </c:val>
          <c:extLst>
            <c:ext xmlns:c16="http://schemas.microsoft.com/office/drawing/2014/chart" uri="{C3380CC4-5D6E-409C-BE32-E72D297353CC}">
              <c16:uniqueId val="{00000000-1F20-4580-AE6B-F83CFFF897B5}"/>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b="0" i="0" u="none" strike="noStrike" kern="1200" baseline="0">
                <a:solidFill>
                  <a:srgbClr val="FF7F56"/>
                </a:solidFill>
                <a:effectLst/>
                <a:latin typeface="+mn-lt"/>
                <a:ea typeface="+mn-ea"/>
                <a:cs typeface="+mn-cs"/>
              </a:defRPr>
            </a:pPr>
            <a:r>
              <a:rPr lang="pt-BR" sz="1600" dirty="0">
                <a:solidFill>
                  <a:srgbClr val="FF7F56"/>
                </a:solidFill>
              </a:rPr>
              <a:t>Título do Gráfico</a:t>
            </a:r>
          </a:p>
        </c:rich>
      </c:tx>
      <c:overlay val="0"/>
      <c:spPr>
        <a:noFill/>
        <a:ln>
          <a:noFill/>
        </a:ln>
        <a:effectLst/>
      </c:spPr>
      <c:txPr>
        <a:bodyPr rot="0" spcFirstLastPara="1" vertOverflow="ellipsis" vert="horz" wrap="square" anchor="ctr" anchorCtr="1"/>
        <a:lstStyle/>
        <a:p>
          <a:pPr>
            <a:defRPr b="0" i="0" u="none" strike="noStrike" kern="1200" baseline="0">
              <a:solidFill>
                <a:srgbClr val="FF7F56"/>
              </a:solidFill>
              <a:effectLst/>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rgbClr val="FE9B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Planilha1!$A$2:$A$7</c:f>
              <c:strCache>
                <c:ptCount val="6"/>
                <c:pt idx="0">
                  <c:v>Cat1</c:v>
                </c:pt>
                <c:pt idx="1">
                  <c:v>Cat2</c:v>
                </c:pt>
                <c:pt idx="2">
                  <c:v>Cat3</c:v>
                </c:pt>
                <c:pt idx="3">
                  <c:v>Cat4</c:v>
                </c:pt>
                <c:pt idx="4">
                  <c:v>Cat5</c:v>
                </c:pt>
                <c:pt idx="5">
                  <c:v>Cat6</c:v>
                </c:pt>
              </c:strCache>
            </c:strRef>
          </c:cat>
          <c:val>
            <c:numRef>
              <c:f>Planilha1!$B$2:$B$7</c:f>
              <c:numCache>
                <c:formatCode>General</c:formatCode>
                <c:ptCount val="6"/>
                <c:pt idx="0">
                  <c:v>4.3</c:v>
                </c:pt>
                <c:pt idx="1">
                  <c:v>2.5</c:v>
                </c:pt>
                <c:pt idx="2">
                  <c:v>3.5</c:v>
                </c:pt>
                <c:pt idx="3">
                  <c:v>4.5</c:v>
                </c:pt>
                <c:pt idx="4">
                  <c:v>5.5</c:v>
                </c:pt>
                <c:pt idx="5">
                  <c:v>6.5</c:v>
                </c:pt>
              </c:numCache>
            </c:numRef>
          </c:val>
          <c:extLst>
            <c:ext xmlns:c16="http://schemas.microsoft.com/office/drawing/2014/chart" uri="{C3380CC4-5D6E-409C-BE32-E72D297353CC}">
              <c16:uniqueId val="{00000000-6724-46E9-A802-1EC0F41CC310}"/>
            </c:ext>
          </c:extLst>
        </c:ser>
        <c:dLbls>
          <c:dLblPos val="inEnd"/>
          <c:showLegendKey val="0"/>
          <c:showVal val="1"/>
          <c:showCatName val="0"/>
          <c:showSerName val="0"/>
          <c:showPercent val="0"/>
          <c:showBubbleSize val="0"/>
        </c:dLbls>
        <c:gapWidth val="41"/>
        <c:axId val="626074000"/>
        <c:axId val="626074320"/>
      </c:barChart>
      <c:catAx>
        <c:axId val="626074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effectLst/>
                <a:latin typeface="+mn-lt"/>
                <a:ea typeface="+mn-ea"/>
                <a:cs typeface="+mn-cs"/>
              </a:defRPr>
            </a:pPr>
            <a:endParaRPr lang="pt-BR"/>
          </a:p>
        </c:txPr>
        <c:crossAx val="626074320"/>
        <c:crosses val="autoZero"/>
        <c:auto val="1"/>
        <c:lblAlgn val="ctr"/>
        <c:lblOffset val="100"/>
        <c:noMultiLvlLbl val="0"/>
      </c:catAx>
      <c:valAx>
        <c:axId val="626074320"/>
        <c:scaling>
          <c:orientation val="minMax"/>
        </c:scaling>
        <c:delete val="1"/>
        <c:axPos val="l"/>
        <c:numFmt formatCode="General" sourceLinked="1"/>
        <c:majorTickMark val="none"/>
        <c:minorTickMark val="none"/>
        <c:tickLblPos val="nextTo"/>
        <c:crossAx val="62607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6" name="Shape 66"/>
        <p:cNvGrpSpPr/>
        <p:nvPr/>
      </p:nvGrpSpPr>
      <p:grpSpPr>
        <a:xfrm>
          <a:off x="0" y="0"/>
          <a:ext cx="0" cy="0"/>
          <a:chOff x="0" y="0"/>
          <a:chExt cx="0" cy="0"/>
        </a:xfrm>
      </p:grpSpPr>
      <p:sp>
        <p:nvSpPr>
          <p:cNvPr id="67" name="Google Shape;6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2" name="Shape 72"/>
        <p:cNvGrpSpPr/>
        <p:nvPr/>
      </p:nvGrpSpPr>
      <p:grpSpPr>
        <a:xfrm>
          <a:off x="0" y="0"/>
          <a:ext cx="0" cy="0"/>
          <a:chOff x="0" y="0"/>
          <a:chExt cx="0" cy="0"/>
        </a:xfrm>
      </p:grpSpPr>
      <p:sp>
        <p:nvSpPr>
          <p:cNvPr id="73" name="Google Shape;73;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5" name="Shape 15"/>
        <p:cNvGrpSpPr/>
        <p:nvPr/>
      </p:nvGrpSpPr>
      <p:grpSpPr>
        <a:xfrm>
          <a:off x="0" y="0"/>
          <a:ext cx="0" cy="0"/>
          <a:chOff x="0" y="0"/>
          <a:chExt cx="0" cy="0"/>
        </a:xfrm>
      </p:grpSpPr>
      <p:sp>
        <p:nvSpPr>
          <p:cNvPr id="16" name="Google Shape;1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KoH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p:cSld name="Somente Título">
    <p:spTree>
      <p:nvGrpSpPr>
        <p:cNvPr id="21" name="Shape 21"/>
        <p:cNvGrpSpPr/>
        <p:nvPr/>
      </p:nvGrpSpPr>
      <p:grpSpPr>
        <a:xfrm>
          <a:off x="0" y="0"/>
          <a:ext cx="0" cy="0"/>
          <a:chOff x="0" y="0"/>
          <a:chExt cx="0" cy="0"/>
        </a:xfrm>
      </p:grpSpPr>
      <p:sp>
        <p:nvSpPr>
          <p:cNvPr id="22" name="Google Shape;22;p18"/>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262626"/>
              </a:buClr>
              <a:buSzPts val="2400"/>
              <a:buFont typeface="KoHo"/>
              <a:buNone/>
              <a:defRPr b="1" sz="2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483">
          <p15:clr>
            <a:srgbClr val="FBAE40"/>
          </p15:clr>
        </p15:guide>
        <p15:guide id="2" orient="horz" pos="618">
          <p15:clr>
            <a:srgbClr val="FBAE40"/>
          </p15:clr>
        </p15:guide>
        <p15:guide id="3" orient="horz" pos="3997">
          <p15:clr>
            <a:srgbClr val="FBAE40"/>
          </p15:clr>
        </p15:guide>
        <p15:guide id="4" pos="719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4" name="Shape 24"/>
        <p:cNvGrpSpPr/>
        <p:nvPr/>
      </p:nvGrpSpPr>
      <p:grpSpPr>
        <a:xfrm>
          <a:off x="0" y="0"/>
          <a:ext cx="0" cy="0"/>
          <a:chOff x="0" y="0"/>
          <a:chExt cx="0" cy="0"/>
        </a:xfrm>
      </p:grpSpPr>
      <p:sp>
        <p:nvSpPr>
          <p:cNvPr id="25" name="Google Shape;25;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KoH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0" name="Shape 30"/>
        <p:cNvGrpSpPr/>
        <p:nvPr/>
      </p:nvGrpSpPr>
      <p:grpSpPr>
        <a:xfrm>
          <a:off x="0" y="0"/>
          <a:ext cx="0" cy="0"/>
          <a:chOff x="0" y="0"/>
          <a:chExt cx="0" cy="0"/>
        </a:xfrm>
      </p:grpSpPr>
      <p:sp>
        <p:nvSpPr>
          <p:cNvPr id="31" name="Google Shape;3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2" name="Shape 52"/>
        <p:cNvGrpSpPr/>
        <p:nvPr/>
      </p:nvGrpSpPr>
      <p:grpSpPr>
        <a:xfrm>
          <a:off x="0" y="0"/>
          <a:ext cx="0" cy="0"/>
          <a:chOff x="0" y="0"/>
          <a:chExt cx="0" cy="0"/>
        </a:xfrm>
      </p:grpSpPr>
      <p:sp>
        <p:nvSpPr>
          <p:cNvPr id="53" name="Google Shape;53;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KoH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9" name="Shape 59"/>
        <p:cNvGrpSpPr/>
        <p:nvPr/>
      </p:nvGrpSpPr>
      <p:grpSpPr>
        <a:xfrm>
          <a:off x="0" y="0"/>
          <a:ext cx="0" cy="0"/>
          <a:chOff x="0" y="0"/>
          <a:chExt cx="0" cy="0"/>
        </a:xfrm>
      </p:grpSpPr>
      <p:sp>
        <p:nvSpPr>
          <p:cNvPr id="60" name="Google Shape;6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KoH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p:nvPr>
            <p:ph idx="2" type="pic"/>
          </p:nvPr>
        </p:nvSpPr>
        <p:spPr>
          <a:xfrm>
            <a:off x="5183188" y="987425"/>
            <a:ext cx="6172200" cy="4873625"/>
          </a:xfrm>
          <a:prstGeom prst="rect">
            <a:avLst/>
          </a:prstGeom>
          <a:noFill/>
          <a:ln>
            <a:noFill/>
          </a:ln>
        </p:spPr>
      </p:sp>
      <p:sp>
        <p:nvSpPr>
          <p:cNvPr id="62" name="Google Shape;6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KoHo"/>
              <a:buNone/>
              <a:defRPr b="0" i="0" sz="4400" u="none" cap="none" strike="noStrike">
                <a:solidFill>
                  <a:schemeClr val="dk1"/>
                </a:solidFill>
                <a:latin typeface="KoHo"/>
                <a:ea typeface="KoHo"/>
                <a:cs typeface="KoHo"/>
                <a:sym typeface="KoH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Josefin Sans"/>
                <a:ea typeface="Josefin Sans"/>
                <a:cs typeface="Josefin Sans"/>
                <a:sym typeface="Josefi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Josefin Sans"/>
                <a:ea typeface="Josefin Sans"/>
                <a:cs typeface="Josefin Sans"/>
                <a:sym typeface="Josefi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Josefin Sans"/>
                <a:ea typeface="Josefin Sans"/>
                <a:cs typeface="Josefin Sans"/>
                <a:sym typeface="Josefi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Josefin Sans"/>
                <a:ea typeface="Josefin Sans"/>
                <a:cs typeface="Josefin Sans"/>
                <a:sym typeface="Josefin Sans"/>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Josefin Sans"/>
                <a:ea typeface="Josefin Sans"/>
                <a:cs typeface="Josefin Sans"/>
                <a:sym typeface="Josefin Sans"/>
              </a:defRPr>
            </a:lvl1pPr>
            <a:lvl2pPr lvl="1"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2pPr>
            <a:lvl3pPr lvl="2"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3pPr>
            <a:lvl4pPr lvl="3"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4pPr>
            <a:lvl5pPr lvl="4"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5pPr>
            <a:lvl6pPr lvl="5"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6pPr>
            <a:lvl7pPr lvl="6"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7pPr>
            <a:lvl8pPr lvl="7"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8pPr>
            <a:lvl9pPr lvl="8"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Josefin Sans"/>
                <a:ea typeface="Josefin Sans"/>
                <a:cs typeface="Josefin Sans"/>
                <a:sym typeface="Josefin Sans"/>
              </a:defRPr>
            </a:lvl1pPr>
            <a:lvl2pPr lvl="1"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2pPr>
            <a:lvl3pPr lvl="2"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3pPr>
            <a:lvl4pPr lvl="3"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4pPr>
            <a:lvl5pPr lvl="4"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5pPr>
            <a:lvl6pPr lvl="5"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6pPr>
            <a:lvl7pPr lvl="6"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7pPr>
            <a:lvl8pPr lvl="7"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8pPr>
            <a:lvl9pPr lvl="8" marR="0" rtl="0" algn="l">
              <a:spcBef>
                <a:spcPts val="0"/>
              </a:spcBef>
              <a:spcAft>
                <a:spcPts val="0"/>
              </a:spcAft>
              <a:buSzPts val="1400"/>
              <a:buNone/>
              <a:defRPr b="0" i="0" sz="1800" u="none" cap="none" strike="noStrike">
                <a:solidFill>
                  <a:schemeClr val="dk1"/>
                </a:solidFill>
                <a:latin typeface="Josefin Sans"/>
                <a:ea typeface="Josefin Sans"/>
                <a:cs typeface="Josefin Sans"/>
                <a:sym typeface="Josefin Sans"/>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Josefin Sans"/>
                <a:ea typeface="Josefin Sans"/>
                <a:cs typeface="Josefin Sans"/>
                <a:sym typeface="Josefin Sans"/>
              </a:defRPr>
            </a:lvl1pPr>
            <a:lvl2pPr indent="0" lvl="1" marL="0" marR="0" rtl="0" algn="r">
              <a:spcBef>
                <a:spcPts val="0"/>
              </a:spcBef>
              <a:buNone/>
              <a:defRPr b="0" i="0" sz="1200" u="none" cap="none" strike="noStrike">
                <a:solidFill>
                  <a:srgbClr val="888888"/>
                </a:solidFill>
                <a:latin typeface="Josefin Sans"/>
                <a:ea typeface="Josefin Sans"/>
                <a:cs typeface="Josefin Sans"/>
                <a:sym typeface="Josefin Sans"/>
              </a:defRPr>
            </a:lvl2pPr>
            <a:lvl3pPr indent="0" lvl="2" marL="0" marR="0" rtl="0" algn="r">
              <a:spcBef>
                <a:spcPts val="0"/>
              </a:spcBef>
              <a:buNone/>
              <a:defRPr b="0" i="0" sz="1200" u="none" cap="none" strike="noStrike">
                <a:solidFill>
                  <a:srgbClr val="888888"/>
                </a:solidFill>
                <a:latin typeface="Josefin Sans"/>
                <a:ea typeface="Josefin Sans"/>
                <a:cs typeface="Josefin Sans"/>
                <a:sym typeface="Josefin Sans"/>
              </a:defRPr>
            </a:lvl3pPr>
            <a:lvl4pPr indent="0" lvl="3" marL="0" marR="0" rtl="0" algn="r">
              <a:spcBef>
                <a:spcPts val="0"/>
              </a:spcBef>
              <a:buNone/>
              <a:defRPr b="0" i="0" sz="1200" u="none" cap="none" strike="noStrike">
                <a:solidFill>
                  <a:srgbClr val="888888"/>
                </a:solidFill>
                <a:latin typeface="Josefin Sans"/>
                <a:ea typeface="Josefin Sans"/>
                <a:cs typeface="Josefin Sans"/>
                <a:sym typeface="Josefin Sans"/>
              </a:defRPr>
            </a:lvl4pPr>
            <a:lvl5pPr indent="0" lvl="4" marL="0" marR="0" rtl="0" algn="r">
              <a:spcBef>
                <a:spcPts val="0"/>
              </a:spcBef>
              <a:buNone/>
              <a:defRPr b="0" i="0" sz="1200" u="none" cap="none" strike="noStrike">
                <a:solidFill>
                  <a:srgbClr val="888888"/>
                </a:solidFill>
                <a:latin typeface="Josefin Sans"/>
                <a:ea typeface="Josefin Sans"/>
                <a:cs typeface="Josefin Sans"/>
                <a:sym typeface="Josefin Sans"/>
              </a:defRPr>
            </a:lvl5pPr>
            <a:lvl6pPr indent="0" lvl="5" marL="0" marR="0" rtl="0" algn="r">
              <a:spcBef>
                <a:spcPts val="0"/>
              </a:spcBef>
              <a:buNone/>
              <a:defRPr b="0" i="0" sz="1200" u="none" cap="none" strike="noStrike">
                <a:solidFill>
                  <a:srgbClr val="888888"/>
                </a:solidFill>
                <a:latin typeface="Josefin Sans"/>
                <a:ea typeface="Josefin Sans"/>
                <a:cs typeface="Josefin Sans"/>
                <a:sym typeface="Josefin Sans"/>
              </a:defRPr>
            </a:lvl6pPr>
            <a:lvl7pPr indent="0" lvl="6" marL="0" marR="0" rtl="0" algn="r">
              <a:spcBef>
                <a:spcPts val="0"/>
              </a:spcBef>
              <a:buNone/>
              <a:defRPr b="0" i="0" sz="1200" u="none" cap="none" strike="noStrike">
                <a:solidFill>
                  <a:srgbClr val="888888"/>
                </a:solidFill>
                <a:latin typeface="Josefin Sans"/>
                <a:ea typeface="Josefin Sans"/>
                <a:cs typeface="Josefin Sans"/>
                <a:sym typeface="Josefin Sans"/>
              </a:defRPr>
            </a:lvl7pPr>
            <a:lvl8pPr indent="0" lvl="7" marL="0" marR="0" rtl="0" algn="r">
              <a:spcBef>
                <a:spcPts val="0"/>
              </a:spcBef>
              <a:buNone/>
              <a:defRPr b="0" i="0" sz="1200" u="none" cap="none" strike="noStrike">
                <a:solidFill>
                  <a:srgbClr val="888888"/>
                </a:solidFill>
                <a:latin typeface="Josefin Sans"/>
                <a:ea typeface="Josefin Sans"/>
                <a:cs typeface="Josefin Sans"/>
                <a:sym typeface="Josefin Sans"/>
              </a:defRPr>
            </a:lvl8pPr>
            <a:lvl9pPr indent="0" lvl="8" marL="0" marR="0" rtl="0" algn="r">
              <a:spcBef>
                <a:spcPts val="0"/>
              </a:spcBef>
              <a:buNone/>
              <a:defRPr b="0" i="0" sz="1200" u="none" cap="none" strike="noStrike">
                <a:solidFill>
                  <a:srgbClr val="888888"/>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0" Type="http://schemas.openxmlformats.org/officeDocument/2006/relationships/image" Target="../media/image69.png"/><Relationship Id="rId22" Type="http://schemas.openxmlformats.org/officeDocument/2006/relationships/image" Target="../media/image71.png"/><Relationship Id="rId21" Type="http://schemas.openxmlformats.org/officeDocument/2006/relationships/image" Target="../media/image64.png"/><Relationship Id="rId24" Type="http://schemas.openxmlformats.org/officeDocument/2006/relationships/image" Target="../media/image95.png"/><Relationship Id="rId23" Type="http://schemas.openxmlformats.org/officeDocument/2006/relationships/image" Target="../media/image65.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26" Type="http://schemas.openxmlformats.org/officeDocument/2006/relationships/image" Target="../media/image66.png"/><Relationship Id="rId25" Type="http://schemas.openxmlformats.org/officeDocument/2006/relationships/image" Target="../media/image67.png"/><Relationship Id="rId28" Type="http://schemas.openxmlformats.org/officeDocument/2006/relationships/image" Target="../media/image68.png"/><Relationship Id="rId27" Type="http://schemas.openxmlformats.org/officeDocument/2006/relationships/image" Target="../media/image84.png"/><Relationship Id="rId5" Type="http://schemas.openxmlformats.org/officeDocument/2006/relationships/image" Target="../media/image5.png"/><Relationship Id="rId6" Type="http://schemas.openxmlformats.org/officeDocument/2006/relationships/image" Target="../media/image4.png"/><Relationship Id="rId29" Type="http://schemas.openxmlformats.org/officeDocument/2006/relationships/image" Target="../media/image83.png"/><Relationship Id="rId7" Type="http://schemas.openxmlformats.org/officeDocument/2006/relationships/image" Target="../media/image9.png"/><Relationship Id="rId8" Type="http://schemas.openxmlformats.org/officeDocument/2006/relationships/image" Target="../media/image3.png"/><Relationship Id="rId31" Type="http://schemas.openxmlformats.org/officeDocument/2006/relationships/image" Target="../media/image72.png"/><Relationship Id="rId30" Type="http://schemas.openxmlformats.org/officeDocument/2006/relationships/image" Target="../media/image6.png"/><Relationship Id="rId11" Type="http://schemas.openxmlformats.org/officeDocument/2006/relationships/image" Target="../media/image19.png"/><Relationship Id="rId10" Type="http://schemas.openxmlformats.org/officeDocument/2006/relationships/image" Target="../media/image14.png"/><Relationship Id="rId13" Type="http://schemas.openxmlformats.org/officeDocument/2006/relationships/image" Target="../media/image61.png"/><Relationship Id="rId12" Type="http://schemas.openxmlformats.org/officeDocument/2006/relationships/image" Target="../media/image55.png"/><Relationship Id="rId15" Type="http://schemas.openxmlformats.org/officeDocument/2006/relationships/image" Target="../media/image57.png"/><Relationship Id="rId14" Type="http://schemas.openxmlformats.org/officeDocument/2006/relationships/image" Target="../media/image70.png"/><Relationship Id="rId17" Type="http://schemas.openxmlformats.org/officeDocument/2006/relationships/image" Target="../media/image63.png"/><Relationship Id="rId16" Type="http://schemas.openxmlformats.org/officeDocument/2006/relationships/image" Target="../media/image58.png"/><Relationship Id="rId19" Type="http://schemas.openxmlformats.org/officeDocument/2006/relationships/image" Target="../media/image75.png"/><Relationship Id="rId18" Type="http://schemas.openxmlformats.org/officeDocument/2006/relationships/image" Target="../media/image77.png"/></Relationships>
</file>

<file path=ppt/slides/_rels/slide11.xml.rels><?xml version="1.0" encoding="UTF-8" standalone="yes"?><Relationships xmlns="http://schemas.openxmlformats.org/package/2006/relationships"><Relationship Id="rId20" Type="http://schemas.openxmlformats.org/officeDocument/2006/relationships/image" Target="../media/image85.png"/><Relationship Id="rId22" Type="http://schemas.openxmlformats.org/officeDocument/2006/relationships/image" Target="../media/image107.png"/><Relationship Id="rId21" Type="http://schemas.openxmlformats.org/officeDocument/2006/relationships/image" Target="../media/image86.png"/><Relationship Id="rId24" Type="http://schemas.openxmlformats.org/officeDocument/2006/relationships/image" Target="../media/image90.png"/><Relationship Id="rId23" Type="http://schemas.openxmlformats.org/officeDocument/2006/relationships/image" Target="../media/image110.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26" Type="http://schemas.openxmlformats.org/officeDocument/2006/relationships/image" Target="../media/image106.png"/><Relationship Id="rId25" Type="http://schemas.openxmlformats.org/officeDocument/2006/relationships/image" Target="../media/image92.png"/><Relationship Id="rId28" Type="http://schemas.openxmlformats.org/officeDocument/2006/relationships/image" Target="../media/image83.png"/><Relationship Id="rId27" Type="http://schemas.openxmlformats.org/officeDocument/2006/relationships/image" Target="../media/image99.png"/><Relationship Id="rId5" Type="http://schemas.openxmlformats.org/officeDocument/2006/relationships/image" Target="../media/image5.png"/><Relationship Id="rId6" Type="http://schemas.openxmlformats.org/officeDocument/2006/relationships/image" Target="../media/image4.png"/><Relationship Id="rId29" Type="http://schemas.openxmlformats.org/officeDocument/2006/relationships/image" Target="../media/image102.png"/><Relationship Id="rId7" Type="http://schemas.openxmlformats.org/officeDocument/2006/relationships/image" Target="../media/image9.png"/><Relationship Id="rId8" Type="http://schemas.openxmlformats.org/officeDocument/2006/relationships/image" Target="../media/image3.png"/><Relationship Id="rId31" Type="http://schemas.openxmlformats.org/officeDocument/2006/relationships/image" Target="../media/image101.png"/><Relationship Id="rId30" Type="http://schemas.openxmlformats.org/officeDocument/2006/relationships/image" Target="../media/image109.png"/><Relationship Id="rId11" Type="http://schemas.openxmlformats.org/officeDocument/2006/relationships/image" Target="../media/image72.png"/><Relationship Id="rId10" Type="http://schemas.openxmlformats.org/officeDocument/2006/relationships/image" Target="../media/image14.png"/><Relationship Id="rId32" Type="http://schemas.openxmlformats.org/officeDocument/2006/relationships/image" Target="../media/image108.png"/><Relationship Id="rId13" Type="http://schemas.openxmlformats.org/officeDocument/2006/relationships/image" Target="../media/image100.png"/><Relationship Id="rId12" Type="http://schemas.openxmlformats.org/officeDocument/2006/relationships/image" Target="../media/image19.png"/><Relationship Id="rId15" Type="http://schemas.openxmlformats.org/officeDocument/2006/relationships/image" Target="../media/image78.png"/><Relationship Id="rId14" Type="http://schemas.openxmlformats.org/officeDocument/2006/relationships/image" Target="../media/image74.png"/><Relationship Id="rId17" Type="http://schemas.openxmlformats.org/officeDocument/2006/relationships/image" Target="../media/image89.png"/><Relationship Id="rId16" Type="http://schemas.openxmlformats.org/officeDocument/2006/relationships/image" Target="../media/image76.png"/><Relationship Id="rId19" Type="http://schemas.openxmlformats.org/officeDocument/2006/relationships/image" Target="../media/image98.png"/><Relationship Id="rId18" Type="http://schemas.openxmlformats.org/officeDocument/2006/relationships/image" Target="../media/image8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3.png"/><Relationship Id="rId11" Type="http://schemas.openxmlformats.org/officeDocument/2006/relationships/image" Target="../media/image72.png"/><Relationship Id="rId10" Type="http://schemas.openxmlformats.org/officeDocument/2006/relationships/image" Target="../media/image14.png"/><Relationship Id="rId13" Type="http://schemas.openxmlformats.org/officeDocument/2006/relationships/image" Target="../media/image106.png"/><Relationship Id="rId12" Type="http://schemas.openxmlformats.org/officeDocument/2006/relationships/image" Target="../media/image19.png"/><Relationship Id="rId15" Type="http://schemas.openxmlformats.org/officeDocument/2006/relationships/image" Target="../media/image105.png"/><Relationship Id="rId14" Type="http://schemas.openxmlformats.org/officeDocument/2006/relationships/image" Target="../media/image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0" Type="http://schemas.openxmlformats.org/officeDocument/2006/relationships/image" Target="../media/image31.png"/><Relationship Id="rId11" Type="http://schemas.openxmlformats.org/officeDocument/2006/relationships/image" Target="../media/image6.png"/><Relationship Id="rId10" Type="http://schemas.openxmlformats.org/officeDocument/2006/relationships/image" Target="../media/image14.png"/><Relationship Id="rId21" Type="http://schemas.openxmlformats.org/officeDocument/2006/relationships/image" Target="../media/image15.png"/><Relationship Id="rId13" Type="http://schemas.openxmlformats.org/officeDocument/2006/relationships/image" Target="../media/image7.png"/><Relationship Id="rId12"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15" Type="http://schemas.openxmlformats.org/officeDocument/2006/relationships/image" Target="../media/image8.png"/><Relationship Id="rId14" Type="http://schemas.openxmlformats.org/officeDocument/2006/relationships/image" Target="../media/image22.png"/><Relationship Id="rId17" Type="http://schemas.openxmlformats.org/officeDocument/2006/relationships/image" Target="../media/image10.png"/><Relationship Id="rId16" Type="http://schemas.openxmlformats.org/officeDocument/2006/relationships/image" Target="../media/image26.png"/><Relationship Id="rId5" Type="http://schemas.openxmlformats.org/officeDocument/2006/relationships/image" Target="../media/image5.png"/><Relationship Id="rId19" Type="http://schemas.openxmlformats.org/officeDocument/2006/relationships/image" Target="../media/image13.png"/><Relationship Id="rId6" Type="http://schemas.openxmlformats.org/officeDocument/2006/relationships/image" Target="../media/image4.png"/><Relationship Id="rId18"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4.png"/><Relationship Id="rId13" Type="http://schemas.openxmlformats.org/officeDocument/2006/relationships/image" Target="../media/image29.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41.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4.png"/><Relationship Id="rId13" Type="http://schemas.openxmlformats.org/officeDocument/2006/relationships/chart" Target="../charts/chart1.xml"/><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15" Type="http://schemas.openxmlformats.org/officeDocument/2006/relationships/chart" Target="../charts/chart3.xml"/><Relationship Id="rId14" Type="http://schemas.openxmlformats.org/officeDocument/2006/relationships/chart" Target="../charts/chart2.xml"/><Relationship Id="rId16" Type="http://schemas.openxmlformats.org/officeDocument/2006/relationships/chart" Target="../charts/chart4.xml"/><Relationship Id="rId5" Type="http://schemas.openxmlformats.org/officeDocument/2006/relationships/image" Target="../media/image5.png"/><Relationship Id="rId6" Type="http://schemas.openxmlformats.org/officeDocument/2006/relationships/image" Target="../media/image59.png"/><Relationship Id="rId7" Type="http://schemas.openxmlformats.org/officeDocument/2006/relationships/image" Target="../media/image9.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4.png"/><Relationship Id="rId13" Type="http://schemas.openxmlformats.org/officeDocument/2006/relationships/chart" Target="../charts/chart5.xml"/><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15" Type="http://schemas.openxmlformats.org/officeDocument/2006/relationships/chart" Target="../charts/chart7.xml"/><Relationship Id="rId14" Type="http://schemas.openxmlformats.org/officeDocument/2006/relationships/chart" Target="../charts/chart6.xml"/><Relationship Id="rId16" Type="http://schemas.openxmlformats.org/officeDocument/2006/relationships/chart" Target="../charts/chart8.xml"/><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8.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20" Type="http://schemas.openxmlformats.org/officeDocument/2006/relationships/image" Target="../media/image34.png"/><Relationship Id="rId11" Type="http://schemas.openxmlformats.org/officeDocument/2006/relationships/image" Target="../media/image6.png"/><Relationship Id="rId22" Type="http://schemas.openxmlformats.org/officeDocument/2006/relationships/chart" Target="../charts/chart10.xml"/><Relationship Id="rId10" Type="http://schemas.openxmlformats.org/officeDocument/2006/relationships/image" Target="../media/image14.png"/><Relationship Id="rId21" Type="http://schemas.openxmlformats.org/officeDocument/2006/relationships/image" Target="../media/image33.png"/><Relationship Id="rId13" Type="http://schemas.openxmlformats.org/officeDocument/2006/relationships/chart" Target="../charts/chart9.xml"/><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15" Type="http://schemas.openxmlformats.org/officeDocument/2006/relationships/image" Target="../media/image73.png"/><Relationship Id="rId14" Type="http://schemas.openxmlformats.org/officeDocument/2006/relationships/image" Target="../media/image30.png"/><Relationship Id="rId17" Type="http://schemas.openxmlformats.org/officeDocument/2006/relationships/image" Target="../media/image42.png"/><Relationship Id="rId16" Type="http://schemas.openxmlformats.org/officeDocument/2006/relationships/image" Target="../media/image36.png"/><Relationship Id="rId5" Type="http://schemas.openxmlformats.org/officeDocument/2006/relationships/image" Target="../media/image5.png"/><Relationship Id="rId19" Type="http://schemas.openxmlformats.org/officeDocument/2006/relationships/image" Target="../media/image35.png"/><Relationship Id="rId6" Type="http://schemas.openxmlformats.org/officeDocument/2006/relationships/image" Target="../media/image4.png"/><Relationship Id="rId18" Type="http://schemas.openxmlformats.org/officeDocument/2006/relationships/image" Target="../media/image44.png"/><Relationship Id="rId7" Type="http://schemas.openxmlformats.org/officeDocument/2006/relationships/image" Target="../media/image9.png"/><Relationship Id="rId8" Type="http://schemas.openxmlformats.org/officeDocument/2006/relationships/image" Target="../media/image28.png"/></Relationships>
</file>

<file path=ppt/slides/_rels/slide8.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4.png"/><Relationship Id="rId13" Type="http://schemas.openxmlformats.org/officeDocument/2006/relationships/image" Target="../media/image37.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45.png"/><Relationship Id="rId15" Type="http://schemas.openxmlformats.org/officeDocument/2006/relationships/image" Target="../media/image46.png"/><Relationship Id="rId14" Type="http://schemas.openxmlformats.org/officeDocument/2006/relationships/image" Target="../media/image40.png"/><Relationship Id="rId17" Type="http://schemas.openxmlformats.org/officeDocument/2006/relationships/image" Target="../media/image48.png"/><Relationship Id="rId16" Type="http://schemas.openxmlformats.org/officeDocument/2006/relationships/image" Target="../media/image60.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62.png"/><Relationship Id="rId13" Type="http://schemas.openxmlformats.org/officeDocument/2006/relationships/image" Target="../media/image47.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2.png"/><Relationship Id="rId4" Type="http://schemas.openxmlformats.org/officeDocument/2006/relationships/image" Target="../media/image12.png"/><Relationship Id="rId9" Type="http://schemas.openxmlformats.org/officeDocument/2006/relationships/image" Target="../media/image2.png"/><Relationship Id="rId15" Type="http://schemas.openxmlformats.org/officeDocument/2006/relationships/image" Target="../media/image50.png"/><Relationship Id="rId14" Type="http://schemas.openxmlformats.org/officeDocument/2006/relationships/image" Target="../media/image49.png"/><Relationship Id="rId17" Type="http://schemas.openxmlformats.org/officeDocument/2006/relationships/image" Target="../media/image53.png"/><Relationship Id="rId16" Type="http://schemas.openxmlformats.org/officeDocument/2006/relationships/image" Target="../media/image51.png"/><Relationship Id="rId5" Type="http://schemas.openxmlformats.org/officeDocument/2006/relationships/image" Target="../media/image5.png"/><Relationship Id="rId6" Type="http://schemas.openxmlformats.org/officeDocument/2006/relationships/image" Target="../media/image4.png"/><Relationship Id="rId18" Type="http://schemas.openxmlformats.org/officeDocument/2006/relationships/chart" Target="../charts/chart11.xml"/><Relationship Id="rId7" Type="http://schemas.openxmlformats.org/officeDocument/2006/relationships/image" Target="../media/image9.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descr="Padrão do plano de fundo&#10;&#10;Descrição gerada automaticamente" id="506" name="Google Shape;506;p10"/>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507" name="Google Shape;507;p10"/>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508" name="Google Shape;508;p10"/>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509" name="Google Shape;509;p10"/>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510" name="Google Shape;510;p10"/>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511" name="Google Shape;511;p10"/>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512" name="Google Shape;512;p10"/>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513" name="Google Shape;513;p10"/>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514" name="Google Shape;514;p10"/>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515" name="Google Shape;515;p10"/>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516" name="Google Shape;516;p10"/>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517" name="Google Shape;517;p10"/>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518" name="Google Shape;518;p10"/>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519" name="Google Shape;519;p10"/>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Ativar/Desativar com preenchimento sólido" id="520" name="Google Shape;520;p10"/>
          <p:cNvPicPr preferRelativeResize="0"/>
          <p:nvPr/>
        </p:nvPicPr>
        <p:blipFill rotWithShape="1">
          <a:blip r:embed="rId11">
            <a:alphaModFix/>
          </a:blip>
          <a:srcRect b="0" l="0" r="0" t="0"/>
          <a:stretch/>
        </p:blipFill>
        <p:spPr>
          <a:xfrm>
            <a:off x="258186" y="1466153"/>
            <a:ext cx="239654" cy="239654"/>
          </a:xfrm>
          <a:prstGeom prst="rect">
            <a:avLst/>
          </a:prstGeom>
          <a:noFill/>
          <a:ln>
            <a:noFill/>
          </a:ln>
        </p:spPr>
      </p:pic>
      <p:grpSp>
        <p:nvGrpSpPr>
          <p:cNvPr id="521" name="Google Shape;521;p10"/>
          <p:cNvGrpSpPr/>
          <p:nvPr/>
        </p:nvGrpSpPr>
        <p:grpSpPr>
          <a:xfrm>
            <a:off x="1601159" y="1214724"/>
            <a:ext cx="1691640" cy="1387782"/>
            <a:chOff x="1601159" y="1214724"/>
            <a:chExt cx="1691640" cy="1387782"/>
          </a:xfrm>
        </p:grpSpPr>
        <p:sp>
          <p:nvSpPr>
            <p:cNvPr id="522" name="Google Shape;522;p10"/>
            <p:cNvSpPr/>
            <p:nvPr/>
          </p:nvSpPr>
          <p:spPr>
            <a:xfrm>
              <a:off x="1601159" y="1214724"/>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Óculos 3D com preenchimento sólido" id="523" name="Google Shape;523;p10"/>
            <p:cNvPicPr preferRelativeResize="0"/>
            <p:nvPr/>
          </p:nvPicPr>
          <p:blipFill rotWithShape="1">
            <a:blip r:embed="rId12">
              <a:alphaModFix/>
            </a:blip>
            <a:srcRect b="0" l="0" r="0" t="0"/>
            <a:stretch/>
          </p:blipFill>
          <p:spPr>
            <a:xfrm>
              <a:off x="2133593" y="1286906"/>
              <a:ext cx="626772" cy="626772"/>
            </a:xfrm>
            <a:prstGeom prst="rect">
              <a:avLst/>
            </a:prstGeom>
            <a:noFill/>
            <a:ln>
              <a:noFill/>
            </a:ln>
          </p:spPr>
        </p:pic>
        <p:cxnSp>
          <p:nvCxnSpPr>
            <p:cNvPr id="524" name="Google Shape;524;p10"/>
            <p:cNvCxnSpPr/>
            <p:nvPr/>
          </p:nvCxnSpPr>
          <p:spPr>
            <a:xfrm>
              <a:off x="1652111" y="2268337"/>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25" name="Google Shape;525;p10"/>
            <p:cNvSpPr txBox="1"/>
            <p:nvPr/>
          </p:nvSpPr>
          <p:spPr>
            <a:xfrm>
              <a:off x="1785091" y="2302528"/>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26" name="Google Shape;526;p10"/>
            <p:cNvSpPr txBox="1"/>
            <p:nvPr/>
          </p:nvSpPr>
          <p:spPr>
            <a:xfrm>
              <a:off x="2594494" y="2302528"/>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27" name="Google Shape;527;p10"/>
            <p:cNvSpPr txBox="1"/>
            <p:nvPr/>
          </p:nvSpPr>
          <p:spPr>
            <a:xfrm>
              <a:off x="2111792" y="1869910"/>
              <a:ext cx="670376" cy="246221"/>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28" name="Google Shape;528;p10"/>
            <p:cNvSpPr txBox="1"/>
            <p:nvPr/>
          </p:nvSpPr>
          <p:spPr>
            <a:xfrm>
              <a:off x="2019621" y="2054626"/>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29" name="Google Shape;529;p10"/>
          <p:cNvGrpSpPr/>
          <p:nvPr/>
        </p:nvGrpSpPr>
        <p:grpSpPr>
          <a:xfrm>
            <a:off x="1601159" y="2953572"/>
            <a:ext cx="1691640" cy="1387782"/>
            <a:chOff x="1601159" y="2953572"/>
            <a:chExt cx="1691640" cy="1387782"/>
          </a:xfrm>
        </p:grpSpPr>
        <p:sp>
          <p:nvSpPr>
            <p:cNvPr id="530" name="Google Shape;530;p10"/>
            <p:cNvSpPr/>
            <p:nvPr/>
          </p:nvSpPr>
          <p:spPr>
            <a:xfrm>
              <a:off x="1601159" y="2953572"/>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Templo asiático com preenchimento sólido" id="531" name="Google Shape;531;p10"/>
            <p:cNvPicPr preferRelativeResize="0"/>
            <p:nvPr/>
          </p:nvPicPr>
          <p:blipFill rotWithShape="1">
            <a:blip r:embed="rId13">
              <a:alphaModFix/>
            </a:blip>
            <a:srcRect b="0" l="0" r="0" t="0"/>
            <a:stretch/>
          </p:blipFill>
          <p:spPr>
            <a:xfrm>
              <a:off x="2133593" y="3025754"/>
              <a:ext cx="626772" cy="626772"/>
            </a:xfrm>
            <a:prstGeom prst="rect">
              <a:avLst/>
            </a:prstGeom>
            <a:noFill/>
            <a:ln>
              <a:noFill/>
            </a:ln>
          </p:spPr>
        </p:pic>
        <p:cxnSp>
          <p:nvCxnSpPr>
            <p:cNvPr id="532" name="Google Shape;532;p10"/>
            <p:cNvCxnSpPr/>
            <p:nvPr/>
          </p:nvCxnSpPr>
          <p:spPr>
            <a:xfrm>
              <a:off x="1652111" y="4007185"/>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33" name="Google Shape;533;p10"/>
            <p:cNvSpPr txBox="1"/>
            <p:nvPr/>
          </p:nvSpPr>
          <p:spPr>
            <a:xfrm>
              <a:off x="1785091" y="4041376"/>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34" name="Google Shape;534;p10"/>
            <p:cNvSpPr txBox="1"/>
            <p:nvPr/>
          </p:nvSpPr>
          <p:spPr>
            <a:xfrm>
              <a:off x="2594494" y="4041376"/>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35" name="Google Shape;535;p10"/>
            <p:cNvSpPr txBox="1"/>
            <p:nvPr/>
          </p:nvSpPr>
          <p:spPr>
            <a:xfrm>
              <a:off x="2111791" y="3639535"/>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36" name="Google Shape;536;p10"/>
            <p:cNvSpPr txBox="1"/>
            <p:nvPr/>
          </p:nvSpPr>
          <p:spPr>
            <a:xfrm>
              <a:off x="2019621" y="3793474"/>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37" name="Google Shape;537;p10"/>
          <p:cNvGrpSpPr/>
          <p:nvPr/>
        </p:nvGrpSpPr>
        <p:grpSpPr>
          <a:xfrm>
            <a:off x="1601159" y="4692420"/>
            <a:ext cx="1691640" cy="1387782"/>
            <a:chOff x="1601159" y="4692420"/>
            <a:chExt cx="1691640" cy="1387782"/>
          </a:xfrm>
        </p:grpSpPr>
        <p:sp>
          <p:nvSpPr>
            <p:cNvPr id="538" name="Google Shape;538;p10"/>
            <p:cNvSpPr/>
            <p:nvPr/>
          </p:nvSpPr>
          <p:spPr>
            <a:xfrm>
              <a:off x="1601159" y="4692420"/>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alão de chat com preenchimento sólido" id="539" name="Google Shape;539;p10"/>
            <p:cNvPicPr preferRelativeResize="0"/>
            <p:nvPr/>
          </p:nvPicPr>
          <p:blipFill rotWithShape="1">
            <a:blip r:embed="rId14">
              <a:alphaModFix/>
            </a:blip>
            <a:srcRect b="0" l="0" r="0" t="0"/>
            <a:stretch/>
          </p:blipFill>
          <p:spPr>
            <a:xfrm>
              <a:off x="2133593" y="4764602"/>
              <a:ext cx="626772" cy="626772"/>
            </a:xfrm>
            <a:prstGeom prst="rect">
              <a:avLst/>
            </a:prstGeom>
            <a:noFill/>
            <a:ln>
              <a:noFill/>
            </a:ln>
          </p:spPr>
        </p:pic>
        <p:cxnSp>
          <p:nvCxnSpPr>
            <p:cNvPr id="540" name="Google Shape;540;p10"/>
            <p:cNvCxnSpPr/>
            <p:nvPr/>
          </p:nvCxnSpPr>
          <p:spPr>
            <a:xfrm>
              <a:off x="1652111" y="5746033"/>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41" name="Google Shape;541;p10"/>
            <p:cNvSpPr txBox="1"/>
            <p:nvPr/>
          </p:nvSpPr>
          <p:spPr>
            <a:xfrm>
              <a:off x="1785091" y="5780224"/>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42" name="Google Shape;542;p10"/>
            <p:cNvSpPr txBox="1"/>
            <p:nvPr/>
          </p:nvSpPr>
          <p:spPr>
            <a:xfrm>
              <a:off x="2594494" y="5780224"/>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43" name="Google Shape;543;p10"/>
            <p:cNvSpPr txBox="1"/>
            <p:nvPr/>
          </p:nvSpPr>
          <p:spPr>
            <a:xfrm>
              <a:off x="2111791" y="5378383"/>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44" name="Google Shape;544;p10"/>
            <p:cNvSpPr txBox="1"/>
            <p:nvPr/>
          </p:nvSpPr>
          <p:spPr>
            <a:xfrm>
              <a:off x="2019621" y="5532322"/>
              <a:ext cx="85472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45" name="Google Shape;545;p10"/>
          <p:cNvGrpSpPr/>
          <p:nvPr/>
        </p:nvGrpSpPr>
        <p:grpSpPr>
          <a:xfrm>
            <a:off x="3579926" y="1214724"/>
            <a:ext cx="1691640" cy="1387782"/>
            <a:chOff x="3579926" y="1214724"/>
            <a:chExt cx="1691640" cy="1387782"/>
          </a:xfrm>
        </p:grpSpPr>
        <p:sp>
          <p:nvSpPr>
            <p:cNvPr id="546" name="Google Shape;546;p10"/>
            <p:cNvSpPr/>
            <p:nvPr/>
          </p:nvSpPr>
          <p:spPr>
            <a:xfrm>
              <a:off x="3579926" y="1214724"/>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Alterações e ajustes com preenchimento sólido" id="547" name="Google Shape;547;p10"/>
            <p:cNvPicPr preferRelativeResize="0"/>
            <p:nvPr/>
          </p:nvPicPr>
          <p:blipFill rotWithShape="1">
            <a:blip r:embed="rId15">
              <a:alphaModFix/>
            </a:blip>
            <a:srcRect b="0" l="0" r="0" t="0"/>
            <a:stretch/>
          </p:blipFill>
          <p:spPr>
            <a:xfrm>
              <a:off x="4112360" y="1286906"/>
              <a:ext cx="626772" cy="626772"/>
            </a:xfrm>
            <a:prstGeom prst="rect">
              <a:avLst/>
            </a:prstGeom>
            <a:noFill/>
            <a:ln>
              <a:noFill/>
            </a:ln>
          </p:spPr>
        </p:pic>
        <p:cxnSp>
          <p:nvCxnSpPr>
            <p:cNvPr id="548" name="Google Shape;548;p10"/>
            <p:cNvCxnSpPr/>
            <p:nvPr/>
          </p:nvCxnSpPr>
          <p:spPr>
            <a:xfrm>
              <a:off x="3630878" y="2268337"/>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49" name="Google Shape;549;p10"/>
            <p:cNvSpPr txBox="1"/>
            <p:nvPr/>
          </p:nvSpPr>
          <p:spPr>
            <a:xfrm>
              <a:off x="3763858" y="2302528"/>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50" name="Google Shape;550;p10"/>
            <p:cNvSpPr txBox="1"/>
            <p:nvPr/>
          </p:nvSpPr>
          <p:spPr>
            <a:xfrm>
              <a:off x="4573261" y="2302528"/>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51" name="Google Shape;551;p10"/>
            <p:cNvSpPr txBox="1"/>
            <p:nvPr/>
          </p:nvSpPr>
          <p:spPr>
            <a:xfrm>
              <a:off x="4090558" y="1900687"/>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52" name="Google Shape;552;p10"/>
            <p:cNvSpPr txBox="1"/>
            <p:nvPr/>
          </p:nvSpPr>
          <p:spPr>
            <a:xfrm>
              <a:off x="3998388" y="2054626"/>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53" name="Google Shape;553;p10"/>
          <p:cNvGrpSpPr/>
          <p:nvPr/>
        </p:nvGrpSpPr>
        <p:grpSpPr>
          <a:xfrm>
            <a:off x="3579926" y="2953572"/>
            <a:ext cx="1691640" cy="1387782"/>
            <a:chOff x="3579926" y="2953572"/>
            <a:chExt cx="1691640" cy="1387782"/>
          </a:xfrm>
        </p:grpSpPr>
        <p:sp>
          <p:nvSpPr>
            <p:cNvPr id="554" name="Google Shape;554;p10"/>
            <p:cNvSpPr/>
            <p:nvPr/>
          </p:nvSpPr>
          <p:spPr>
            <a:xfrm>
              <a:off x="3579926" y="2953572"/>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tomo com preenchimento sólido" id="555" name="Google Shape;555;p10"/>
            <p:cNvPicPr preferRelativeResize="0"/>
            <p:nvPr/>
          </p:nvPicPr>
          <p:blipFill rotWithShape="1">
            <a:blip r:embed="rId16">
              <a:alphaModFix/>
            </a:blip>
            <a:srcRect b="0" l="0" r="0" t="0"/>
            <a:stretch/>
          </p:blipFill>
          <p:spPr>
            <a:xfrm>
              <a:off x="4112360" y="3025754"/>
              <a:ext cx="626772" cy="626772"/>
            </a:xfrm>
            <a:prstGeom prst="rect">
              <a:avLst/>
            </a:prstGeom>
            <a:noFill/>
            <a:ln>
              <a:noFill/>
            </a:ln>
          </p:spPr>
        </p:pic>
        <p:cxnSp>
          <p:nvCxnSpPr>
            <p:cNvPr id="556" name="Google Shape;556;p10"/>
            <p:cNvCxnSpPr/>
            <p:nvPr/>
          </p:nvCxnSpPr>
          <p:spPr>
            <a:xfrm>
              <a:off x="3630878" y="4007185"/>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57" name="Google Shape;557;p10"/>
            <p:cNvSpPr txBox="1"/>
            <p:nvPr/>
          </p:nvSpPr>
          <p:spPr>
            <a:xfrm>
              <a:off x="3763858" y="4041376"/>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58" name="Google Shape;558;p10"/>
            <p:cNvSpPr txBox="1"/>
            <p:nvPr/>
          </p:nvSpPr>
          <p:spPr>
            <a:xfrm>
              <a:off x="4573261" y="4041376"/>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59" name="Google Shape;559;p10"/>
            <p:cNvSpPr txBox="1"/>
            <p:nvPr/>
          </p:nvSpPr>
          <p:spPr>
            <a:xfrm>
              <a:off x="4090558" y="3639535"/>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60" name="Google Shape;560;p10"/>
            <p:cNvSpPr txBox="1"/>
            <p:nvPr/>
          </p:nvSpPr>
          <p:spPr>
            <a:xfrm>
              <a:off x="3998388" y="3793474"/>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61" name="Google Shape;561;p10"/>
          <p:cNvGrpSpPr/>
          <p:nvPr/>
        </p:nvGrpSpPr>
        <p:grpSpPr>
          <a:xfrm>
            <a:off x="3579926" y="4692420"/>
            <a:ext cx="1691640" cy="1387782"/>
            <a:chOff x="3579926" y="4692420"/>
            <a:chExt cx="1691640" cy="1387782"/>
          </a:xfrm>
        </p:grpSpPr>
        <p:sp>
          <p:nvSpPr>
            <p:cNvPr id="562" name="Google Shape;562;p10"/>
            <p:cNvSpPr/>
            <p:nvPr/>
          </p:nvSpPr>
          <p:spPr>
            <a:xfrm>
              <a:off x="3579926" y="4692420"/>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laquete com preenchimento sólido" id="563" name="Google Shape;563;p10"/>
            <p:cNvPicPr preferRelativeResize="0"/>
            <p:nvPr/>
          </p:nvPicPr>
          <p:blipFill rotWithShape="1">
            <a:blip r:embed="rId17">
              <a:alphaModFix/>
            </a:blip>
            <a:srcRect b="0" l="0" r="0" t="0"/>
            <a:stretch/>
          </p:blipFill>
          <p:spPr>
            <a:xfrm>
              <a:off x="4112360" y="4764602"/>
              <a:ext cx="626772" cy="626772"/>
            </a:xfrm>
            <a:prstGeom prst="rect">
              <a:avLst/>
            </a:prstGeom>
            <a:noFill/>
            <a:ln>
              <a:noFill/>
            </a:ln>
          </p:spPr>
        </p:pic>
        <p:cxnSp>
          <p:nvCxnSpPr>
            <p:cNvPr id="564" name="Google Shape;564;p10"/>
            <p:cNvCxnSpPr/>
            <p:nvPr/>
          </p:nvCxnSpPr>
          <p:spPr>
            <a:xfrm>
              <a:off x="3630878" y="5746033"/>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65" name="Google Shape;565;p10"/>
            <p:cNvSpPr txBox="1"/>
            <p:nvPr/>
          </p:nvSpPr>
          <p:spPr>
            <a:xfrm>
              <a:off x="3763858" y="5780224"/>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66" name="Google Shape;566;p10"/>
            <p:cNvSpPr txBox="1"/>
            <p:nvPr/>
          </p:nvSpPr>
          <p:spPr>
            <a:xfrm>
              <a:off x="4573261" y="5780224"/>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67" name="Google Shape;567;p10"/>
            <p:cNvSpPr txBox="1"/>
            <p:nvPr/>
          </p:nvSpPr>
          <p:spPr>
            <a:xfrm>
              <a:off x="4090558" y="5378383"/>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68" name="Google Shape;568;p10"/>
            <p:cNvSpPr txBox="1"/>
            <p:nvPr/>
          </p:nvSpPr>
          <p:spPr>
            <a:xfrm>
              <a:off x="3998388" y="5532322"/>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69" name="Google Shape;569;p10"/>
          <p:cNvGrpSpPr/>
          <p:nvPr/>
        </p:nvGrpSpPr>
        <p:grpSpPr>
          <a:xfrm>
            <a:off x="5558693" y="1214724"/>
            <a:ext cx="1691640" cy="1387782"/>
            <a:chOff x="5558693" y="1214724"/>
            <a:chExt cx="1691640" cy="1387782"/>
          </a:xfrm>
        </p:grpSpPr>
        <p:sp>
          <p:nvSpPr>
            <p:cNvPr id="570" name="Google Shape;570;p10"/>
            <p:cNvSpPr/>
            <p:nvPr/>
          </p:nvSpPr>
          <p:spPr>
            <a:xfrm>
              <a:off x="5558693" y="1214724"/>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Ambulância com preenchimento sólido" id="571" name="Google Shape;571;p10"/>
            <p:cNvPicPr preferRelativeResize="0"/>
            <p:nvPr/>
          </p:nvPicPr>
          <p:blipFill rotWithShape="1">
            <a:blip r:embed="rId18">
              <a:alphaModFix/>
            </a:blip>
            <a:srcRect b="0" l="0" r="0" t="0"/>
            <a:stretch/>
          </p:blipFill>
          <p:spPr>
            <a:xfrm>
              <a:off x="6091127" y="1286906"/>
              <a:ext cx="626772" cy="626772"/>
            </a:xfrm>
            <a:prstGeom prst="rect">
              <a:avLst/>
            </a:prstGeom>
            <a:noFill/>
            <a:ln>
              <a:noFill/>
            </a:ln>
          </p:spPr>
        </p:pic>
        <p:cxnSp>
          <p:nvCxnSpPr>
            <p:cNvPr id="572" name="Google Shape;572;p10"/>
            <p:cNvCxnSpPr/>
            <p:nvPr/>
          </p:nvCxnSpPr>
          <p:spPr>
            <a:xfrm>
              <a:off x="5609645" y="2268337"/>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73" name="Google Shape;573;p10"/>
            <p:cNvSpPr txBox="1"/>
            <p:nvPr/>
          </p:nvSpPr>
          <p:spPr>
            <a:xfrm>
              <a:off x="5742625" y="2302528"/>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74" name="Google Shape;574;p10"/>
            <p:cNvSpPr txBox="1"/>
            <p:nvPr/>
          </p:nvSpPr>
          <p:spPr>
            <a:xfrm>
              <a:off x="6552028" y="2302528"/>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75" name="Google Shape;575;p10"/>
            <p:cNvSpPr txBox="1"/>
            <p:nvPr/>
          </p:nvSpPr>
          <p:spPr>
            <a:xfrm>
              <a:off x="6069325" y="1900687"/>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76" name="Google Shape;576;p10"/>
            <p:cNvSpPr txBox="1"/>
            <p:nvPr/>
          </p:nvSpPr>
          <p:spPr>
            <a:xfrm>
              <a:off x="5977155" y="2054626"/>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77" name="Google Shape;577;p10"/>
          <p:cNvGrpSpPr/>
          <p:nvPr/>
        </p:nvGrpSpPr>
        <p:grpSpPr>
          <a:xfrm>
            <a:off x="5558693" y="2953572"/>
            <a:ext cx="1691640" cy="1387782"/>
            <a:chOff x="5558693" y="2953572"/>
            <a:chExt cx="1691640" cy="1387782"/>
          </a:xfrm>
        </p:grpSpPr>
        <p:sp>
          <p:nvSpPr>
            <p:cNvPr id="578" name="Google Shape;578;p10"/>
            <p:cNvSpPr/>
            <p:nvPr/>
          </p:nvSpPr>
          <p:spPr>
            <a:xfrm>
              <a:off x="5558693" y="2953572"/>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alões com preenchimento sólido" id="579" name="Google Shape;579;p10"/>
            <p:cNvPicPr preferRelativeResize="0"/>
            <p:nvPr/>
          </p:nvPicPr>
          <p:blipFill rotWithShape="1">
            <a:blip r:embed="rId19">
              <a:alphaModFix/>
            </a:blip>
            <a:srcRect b="0" l="0" r="0" t="0"/>
            <a:stretch/>
          </p:blipFill>
          <p:spPr>
            <a:xfrm>
              <a:off x="6091127" y="3025754"/>
              <a:ext cx="626772" cy="626772"/>
            </a:xfrm>
            <a:prstGeom prst="rect">
              <a:avLst/>
            </a:prstGeom>
            <a:noFill/>
            <a:ln>
              <a:noFill/>
            </a:ln>
          </p:spPr>
        </p:pic>
        <p:cxnSp>
          <p:nvCxnSpPr>
            <p:cNvPr id="580" name="Google Shape;580;p10"/>
            <p:cNvCxnSpPr/>
            <p:nvPr/>
          </p:nvCxnSpPr>
          <p:spPr>
            <a:xfrm>
              <a:off x="5609645" y="4007185"/>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81" name="Google Shape;581;p10"/>
            <p:cNvSpPr txBox="1"/>
            <p:nvPr/>
          </p:nvSpPr>
          <p:spPr>
            <a:xfrm>
              <a:off x="5742625" y="4041376"/>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82" name="Google Shape;582;p10"/>
            <p:cNvSpPr txBox="1"/>
            <p:nvPr/>
          </p:nvSpPr>
          <p:spPr>
            <a:xfrm>
              <a:off x="6552028" y="4041376"/>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83" name="Google Shape;583;p10"/>
            <p:cNvSpPr txBox="1"/>
            <p:nvPr/>
          </p:nvSpPr>
          <p:spPr>
            <a:xfrm>
              <a:off x="6069325" y="3639535"/>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84" name="Google Shape;584;p10"/>
            <p:cNvSpPr txBox="1"/>
            <p:nvPr/>
          </p:nvSpPr>
          <p:spPr>
            <a:xfrm>
              <a:off x="5977155" y="3793474"/>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85" name="Google Shape;585;p10"/>
          <p:cNvGrpSpPr/>
          <p:nvPr/>
        </p:nvGrpSpPr>
        <p:grpSpPr>
          <a:xfrm>
            <a:off x="5558693" y="4692420"/>
            <a:ext cx="1691640" cy="1387782"/>
            <a:chOff x="5558693" y="4692420"/>
            <a:chExt cx="1691640" cy="1387782"/>
          </a:xfrm>
        </p:grpSpPr>
        <p:sp>
          <p:nvSpPr>
            <p:cNvPr id="586" name="Google Shape;586;p10"/>
            <p:cNvSpPr/>
            <p:nvPr/>
          </p:nvSpPr>
          <p:spPr>
            <a:xfrm>
              <a:off x="5558693" y="4692420"/>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omputador com preenchimento sólido" id="587" name="Google Shape;587;p10"/>
            <p:cNvPicPr preferRelativeResize="0"/>
            <p:nvPr/>
          </p:nvPicPr>
          <p:blipFill rotWithShape="1">
            <a:blip r:embed="rId20">
              <a:alphaModFix/>
            </a:blip>
            <a:srcRect b="0" l="0" r="0" t="0"/>
            <a:stretch/>
          </p:blipFill>
          <p:spPr>
            <a:xfrm>
              <a:off x="6091127" y="4764602"/>
              <a:ext cx="626772" cy="626772"/>
            </a:xfrm>
            <a:prstGeom prst="rect">
              <a:avLst/>
            </a:prstGeom>
            <a:noFill/>
            <a:ln>
              <a:noFill/>
            </a:ln>
          </p:spPr>
        </p:pic>
        <p:cxnSp>
          <p:nvCxnSpPr>
            <p:cNvPr id="588" name="Google Shape;588;p10"/>
            <p:cNvCxnSpPr/>
            <p:nvPr/>
          </p:nvCxnSpPr>
          <p:spPr>
            <a:xfrm>
              <a:off x="5609645" y="5746033"/>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89" name="Google Shape;589;p10"/>
            <p:cNvSpPr txBox="1"/>
            <p:nvPr/>
          </p:nvSpPr>
          <p:spPr>
            <a:xfrm>
              <a:off x="5742625" y="5780224"/>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90" name="Google Shape;590;p10"/>
            <p:cNvSpPr txBox="1"/>
            <p:nvPr/>
          </p:nvSpPr>
          <p:spPr>
            <a:xfrm>
              <a:off x="6552028" y="5780224"/>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91" name="Google Shape;591;p10"/>
            <p:cNvSpPr txBox="1"/>
            <p:nvPr/>
          </p:nvSpPr>
          <p:spPr>
            <a:xfrm>
              <a:off x="6069325" y="5378383"/>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592" name="Google Shape;592;p10"/>
            <p:cNvSpPr txBox="1"/>
            <p:nvPr/>
          </p:nvSpPr>
          <p:spPr>
            <a:xfrm>
              <a:off x="5977155" y="5532322"/>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593" name="Google Shape;593;p10"/>
          <p:cNvGrpSpPr/>
          <p:nvPr/>
        </p:nvGrpSpPr>
        <p:grpSpPr>
          <a:xfrm>
            <a:off x="7537460" y="1214724"/>
            <a:ext cx="1691640" cy="1387782"/>
            <a:chOff x="7537460" y="1214724"/>
            <a:chExt cx="1691640" cy="1387782"/>
          </a:xfrm>
        </p:grpSpPr>
        <p:sp>
          <p:nvSpPr>
            <p:cNvPr id="594" name="Google Shape;594;p10"/>
            <p:cNvSpPr/>
            <p:nvPr/>
          </p:nvSpPr>
          <p:spPr>
            <a:xfrm>
              <a:off x="7537460" y="1214724"/>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Abertura com preenchimento sólido" id="595" name="Google Shape;595;p10"/>
            <p:cNvPicPr preferRelativeResize="0"/>
            <p:nvPr/>
          </p:nvPicPr>
          <p:blipFill rotWithShape="1">
            <a:blip r:embed="rId21">
              <a:alphaModFix/>
            </a:blip>
            <a:srcRect b="0" l="0" r="0" t="0"/>
            <a:stretch/>
          </p:blipFill>
          <p:spPr>
            <a:xfrm>
              <a:off x="8069894" y="1286906"/>
              <a:ext cx="626772" cy="626772"/>
            </a:xfrm>
            <a:prstGeom prst="rect">
              <a:avLst/>
            </a:prstGeom>
            <a:noFill/>
            <a:ln>
              <a:noFill/>
            </a:ln>
          </p:spPr>
        </p:pic>
        <p:cxnSp>
          <p:nvCxnSpPr>
            <p:cNvPr id="596" name="Google Shape;596;p10"/>
            <p:cNvCxnSpPr/>
            <p:nvPr/>
          </p:nvCxnSpPr>
          <p:spPr>
            <a:xfrm>
              <a:off x="7588412" y="2268337"/>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597" name="Google Shape;597;p10"/>
            <p:cNvSpPr txBox="1"/>
            <p:nvPr/>
          </p:nvSpPr>
          <p:spPr>
            <a:xfrm>
              <a:off x="7721392" y="2302528"/>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598" name="Google Shape;598;p10"/>
            <p:cNvSpPr txBox="1"/>
            <p:nvPr/>
          </p:nvSpPr>
          <p:spPr>
            <a:xfrm>
              <a:off x="8530795" y="2302528"/>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599" name="Google Shape;599;p10"/>
            <p:cNvSpPr txBox="1"/>
            <p:nvPr/>
          </p:nvSpPr>
          <p:spPr>
            <a:xfrm>
              <a:off x="8048092" y="1900687"/>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00" name="Google Shape;600;p10"/>
            <p:cNvSpPr txBox="1"/>
            <p:nvPr/>
          </p:nvSpPr>
          <p:spPr>
            <a:xfrm>
              <a:off x="7955922" y="2054626"/>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01" name="Google Shape;601;p10"/>
          <p:cNvGrpSpPr/>
          <p:nvPr/>
        </p:nvGrpSpPr>
        <p:grpSpPr>
          <a:xfrm>
            <a:off x="7537460" y="2953572"/>
            <a:ext cx="1691640" cy="1387782"/>
            <a:chOff x="7537460" y="2953572"/>
            <a:chExt cx="1691640" cy="1387782"/>
          </a:xfrm>
        </p:grpSpPr>
        <p:sp>
          <p:nvSpPr>
            <p:cNvPr id="602" name="Google Shape;602;p10"/>
            <p:cNvSpPr/>
            <p:nvPr/>
          </p:nvSpPr>
          <p:spPr>
            <a:xfrm>
              <a:off x="7537460" y="2953572"/>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alculadora com preenchimento sólido" id="603" name="Google Shape;603;p10"/>
            <p:cNvPicPr preferRelativeResize="0"/>
            <p:nvPr/>
          </p:nvPicPr>
          <p:blipFill rotWithShape="1">
            <a:blip r:embed="rId22">
              <a:alphaModFix/>
            </a:blip>
            <a:srcRect b="0" l="0" r="0" t="0"/>
            <a:stretch/>
          </p:blipFill>
          <p:spPr>
            <a:xfrm>
              <a:off x="8069894" y="3025754"/>
              <a:ext cx="626772" cy="626772"/>
            </a:xfrm>
            <a:prstGeom prst="rect">
              <a:avLst/>
            </a:prstGeom>
            <a:noFill/>
            <a:ln>
              <a:noFill/>
            </a:ln>
          </p:spPr>
        </p:pic>
        <p:cxnSp>
          <p:nvCxnSpPr>
            <p:cNvPr id="604" name="Google Shape;604;p10"/>
            <p:cNvCxnSpPr/>
            <p:nvPr/>
          </p:nvCxnSpPr>
          <p:spPr>
            <a:xfrm>
              <a:off x="7588412" y="4007185"/>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605" name="Google Shape;605;p10"/>
            <p:cNvSpPr txBox="1"/>
            <p:nvPr/>
          </p:nvSpPr>
          <p:spPr>
            <a:xfrm>
              <a:off x="7721392" y="4041376"/>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606" name="Google Shape;606;p10"/>
            <p:cNvSpPr txBox="1"/>
            <p:nvPr/>
          </p:nvSpPr>
          <p:spPr>
            <a:xfrm>
              <a:off x="8530795" y="4041376"/>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607" name="Google Shape;607;p10"/>
            <p:cNvSpPr txBox="1"/>
            <p:nvPr/>
          </p:nvSpPr>
          <p:spPr>
            <a:xfrm>
              <a:off x="8048092" y="3639535"/>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08" name="Google Shape;608;p10"/>
            <p:cNvSpPr txBox="1"/>
            <p:nvPr/>
          </p:nvSpPr>
          <p:spPr>
            <a:xfrm>
              <a:off x="7955922" y="3793474"/>
              <a:ext cx="85472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09" name="Google Shape;609;p10"/>
          <p:cNvGrpSpPr/>
          <p:nvPr/>
        </p:nvGrpSpPr>
        <p:grpSpPr>
          <a:xfrm>
            <a:off x="7537460" y="4692420"/>
            <a:ext cx="1691640" cy="1387782"/>
            <a:chOff x="7537460" y="4692420"/>
            <a:chExt cx="1691640" cy="1387782"/>
          </a:xfrm>
        </p:grpSpPr>
        <p:sp>
          <p:nvSpPr>
            <p:cNvPr id="610" name="Google Shape;610;p10"/>
            <p:cNvSpPr/>
            <p:nvPr/>
          </p:nvSpPr>
          <p:spPr>
            <a:xfrm>
              <a:off x="7537460" y="4692420"/>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oroa com preenchimento sólido" id="611" name="Google Shape;611;p10"/>
            <p:cNvPicPr preferRelativeResize="0"/>
            <p:nvPr/>
          </p:nvPicPr>
          <p:blipFill rotWithShape="1">
            <a:blip r:embed="rId23">
              <a:alphaModFix/>
            </a:blip>
            <a:srcRect b="0" l="0" r="0" t="0"/>
            <a:stretch/>
          </p:blipFill>
          <p:spPr>
            <a:xfrm>
              <a:off x="8069894" y="4764602"/>
              <a:ext cx="626772" cy="626772"/>
            </a:xfrm>
            <a:prstGeom prst="rect">
              <a:avLst/>
            </a:prstGeom>
            <a:noFill/>
            <a:ln>
              <a:noFill/>
            </a:ln>
          </p:spPr>
        </p:pic>
        <p:cxnSp>
          <p:nvCxnSpPr>
            <p:cNvPr id="612" name="Google Shape;612;p10"/>
            <p:cNvCxnSpPr/>
            <p:nvPr/>
          </p:nvCxnSpPr>
          <p:spPr>
            <a:xfrm>
              <a:off x="7588412" y="5746033"/>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613" name="Google Shape;613;p10"/>
            <p:cNvSpPr txBox="1"/>
            <p:nvPr/>
          </p:nvSpPr>
          <p:spPr>
            <a:xfrm>
              <a:off x="7721392" y="5780224"/>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614" name="Google Shape;614;p10"/>
            <p:cNvSpPr txBox="1"/>
            <p:nvPr/>
          </p:nvSpPr>
          <p:spPr>
            <a:xfrm>
              <a:off x="8530795" y="5780224"/>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615" name="Google Shape;615;p10"/>
            <p:cNvSpPr txBox="1"/>
            <p:nvPr/>
          </p:nvSpPr>
          <p:spPr>
            <a:xfrm>
              <a:off x="8048092" y="5378383"/>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16" name="Google Shape;616;p10"/>
            <p:cNvSpPr txBox="1"/>
            <p:nvPr/>
          </p:nvSpPr>
          <p:spPr>
            <a:xfrm>
              <a:off x="7955921" y="5532322"/>
              <a:ext cx="85472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17" name="Google Shape;617;p10"/>
          <p:cNvGrpSpPr/>
          <p:nvPr/>
        </p:nvGrpSpPr>
        <p:grpSpPr>
          <a:xfrm>
            <a:off x="9516226" y="1214724"/>
            <a:ext cx="1691640" cy="1387782"/>
            <a:chOff x="9516226" y="1214724"/>
            <a:chExt cx="1691640" cy="1387782"/>
          </a:xfrm>
        </p:grpSpPr>
        <p:sp>
          <p:nvSpPr>
            <p:cNvPr id="618" name="Google Shape;618;p10"/>
            <p:cNvSpPr/>
            <p:nvPr/>
          </p:nvSpPr>
          <p:spPr>
            <a:xfrm>
              <a:off x="9516226" y="1214724"/>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Inteligência artificial com preenchimento sólido" id="619" name="Google Shape;619;p10"/>
            <p:cNvPicPr preferRelativeResize="0"/>
            <p:nvPr/>
          </p:nvPicPr>
          <p:blipFill rotWithShape="1">
            <a:blip r:embed="rId24">
              <a:alphaModFix/>
            </a:blip>
            <a:srcRect b="0" l="0" r="0" t="0"/>
            <a:stretch/>
          </p:blipFill>
          <p:spPr>
            <a:xfrm>
              <a:off x="10048660" y="1286906"/>
              <a:ext cx="626772" cy="626772"/>
            </a:xfrm>
            <a:prstGeom prst="rect">
              <a:avLst/>
            </a:prstGeom>
            <a:noFill/>
            <a:ln>
              <a:noFill/>
            </a:ln>
          </p:spPr>
        </p:pic>
        <p:cxnSp>
          <p:nvCxnSpPr>
            <p:cNvPr id="620" name="Google Shape;620;p10"/>
            <p:cNvCxnSpPr/>
            <p:nvPr/>
          </p:nvCxnSpPr>
          <p:spPr>
            <a:xfrm>
              <a:off x="9567178" y="2268337"/>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621" name="Google Shape;621;p10"/>
            <p:cNvSpPr txBox="1"/>
            <p:nvPr/>
          </p:nvSpPr>
          <p:spPr>
            <a:xfrm>
              <a:off x="9700158" y="2302528"/>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622" name="Google Shape;622;p10"/>
            <p:cNvSpPr txBox="1"/>
            <p:nvPr/>
          </p:nvSpPr>
          <p:spPr>
            <a:xfrm>
              <a:off x="10509561" y="2302528"/>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623" name="Google Shape;623;p10"/>
            <p:cNvSpPr txBox="1"/>
            <p:nvPr/>
          </p:nvSpPr>
          <p:spPr>
            <a:xfrm>
              <a:off x="10026858" y="1900687"/>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24" name="Google Shape;624;p10"/>
            <p:cNvSpPr txBox="1"/>
            <p:nvPr/>
          </p:nvSpPr>
          <p:spPr>
            <a:xfrm>
              <a:off x="9934687" y="2054626"/>
              <a:ext cx="85472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25" name="Google Shape;625;p10"/>
          <p:cNvGrpSpPr/>
          <p:nvPr/>
        </p:nvGrpSpPr>
        <p:grpSpPr>
          <a:xfrm>
            <a:off x="9516226" y="2953572"/>
            <a:ext cx="1691640" cy="1387782"/>
            <a:chOff x="9516226" y="2953572"/>
            <a:chExt cx="1691640" cy="1387782"/>
          </a:xfrm>
        </p:grpSpPr>
        <p:sp>
          <p:nvSpPr>
            <p:cNvPr id="626" name="Google Shape;626;p10"/>
            <p:cNvSpPr/>
            <p:nvPr/>
          </p:nvSpPr>
          <p:spPr>
            <a:xfrm>
              <a:off x="9516226" y="2953572"/>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all center com preenchimento sólido" id="627" name="Google Shape;627;p10"/>
            <p:cNvPicPr preferRelativeResize="0"/>
            <p:nvPr/>
          </p:nvPicPr>
          <p:blipFill rotWithShape="1">
            <a:blip r:embed="rId25">
              <a:alphaModFix/>
            </a:blip>
            <a:srcRect b="0" l="0" r="0" t="0"/>
            <a:stretch/>
          </p:blipFill>
          <p:spPr>
            <a:xfrm>
              <a:off x="10048660" y="3025754"/>
              <a:ext cx="626772" cy="626772"/>
            </a:xfrm>
            <a:prstGeom prst="rect">
              <a:avLst/>
            </a:prstGeom>
            <a:noFill/>
            <a:ln>
              <a:noFill/>
            </a:ln>
          </p:spPr>
        </p:pic>
        <p:cxnSp>
          <p:nvCxnSpPr>
            <p:cNvPr id="628" name="Google Shape;628;p10"/>
            <p:cNvCxnSpPr/>
            <p:nvPr/>
          </p:nvCxnSpPr>
          <p:spPr>
            <a:xfrm>
              <a:off x="9567178" y="4007185"/>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629" name="Google Shape;629;p10"/>
            <p:cNvSpPr txBox="1"/>
            <p:nvPr/>
          </p:nvSpPr>
          <p:spPr>
            <a:xfrm>
              <a:off x="9700158" y="4041376"/>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630" name="Google Shape;630;p10"/>
            <p:cNvSpPr txBox="1"/>
            <p:nvPr/>
          </p:nvSpPr>
          <p:spPr>
            <a:xfrm>
              <a:off x="10509561" y="4041376"/>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631" name="Google Shape;631;p10"/>
            <p:cNvSpPr txBox="1"/>
            <p:nvPr/>
          </p:nvSpPr>
          <p:spPr>
            <a:xfrm>
              <a:off x="10026858" y="3639535"/>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32" name="Google Shape;632;p10"/>
            <p:cNvSpPr txBox="1"/>
            <p:nvPr/>
          </p:nvSpPr>
          <p:spPr>
            <a:xfrm>
              <a:off x="9934687" y="3793474"/>
              <a:ext cx="85472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33" name="Google Shape;633;p10"/>
          <p:cNvGrpSpPr/>
          <p:nvPr/>
        </p:nvGrpSpPr>
        <p:grpSpPr>
          <a:xfrm>
            <a:off x="9516226" y="4692420"/>
            <a:ext cx="1691640" cy="1387782"/>
            <a:chOff x="9516226" y="4692420"/>
            <a:chExt cx="1691640" cy="1387782"/>
          </a:xfrm>
        </p:grpSpPr>
        <p:sp>
          <p:nvSpPr>
            <p:cNvPr id="634" name="Google Shape;634;p10"/>
            <p:cNvSpPr/>
            <p:nvPr/>
          </p:nvSpPr>
          <p:spPr>
            <a:xfrm>
              <a:off x="9516226" y="4692420"/>
              <a:ext cx="1691640" cy="1387782"/>
            </a:xfrm>
            <a:prstGeom prst="roundRect">
              <a:avLst>
                <a:gd fmla="val 937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anco de dados com preenchimento sólido" id="635" name="Google Shape;635;p10"/>
            <p:cNvPicPr preferRelativeResize="0"/>
            <p:nvPr/>
          </p:nvPicPr>
          <p:blipFill rotWithShape="1">
            <a:blip r:embed="rId26">
              <a:alphaModFix/>
            </a:blip>
            <a:srcRect b="0" l="0" r="0" t="0"/>
            <a:stretch/>
          </p:blipFill>
          <p:spPr>
            <a:xfrm>
              <a:off x="10048660" y="4764602"/>
              <a:ext cx="626772" cy="626772"/>
            </a:xfrm>
            <a:prstGeom prst="rect">
              <a:avLst/>
            </a:prstGeom>
            <a:noFill/>
            <a:ln>
              <a:noFill/>
            </a:ln>
          </p:spPr>
        </p:pic>
        <p:cxnSp>
          <p:nvCxnSpPr>
            <p:cNvPr id="636" name="Google Shape;636;p10"/>
            <p:cNvCxnSpPr/>
            <p:nvPr/>
          </p:nvCxnSpPr>
          <p:spPr>
            <a:xfrm>
              <a:off x="9567178" y="5746033"/>
              <a:ext cx="1589736" cy="0"/>
            </a:xfrm>
            <a:prstGeom prst="straightConnector1">
              <a:avLst/>
            </a:prstGeom>
            <a:noFill/>
            <a:ln cap="flat" cmpd="sng" w="9525">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
          <p:nvSpPr>
            <p:cNvPr id="637" name="Google Shape;637;p10"/>
            <p:cNvSpPr txBox="1"/>
            <p:nvPr/>
          </p:nvSpPr>
          <p:spPr>
            <a:xfrm>
              <a:off x="9700158" y="5780224"/>
              <a:ext cx="57419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Lorem</a:t>
              </a:r>
              <a:endParaRPr sz="1050">
                <a:solidFill>
                  <a:srgbClr val="3F3F3F"/>
                </a:solidFill>
                <a:latin typeface="Josefin Sans"/>
                <a:ea typeface="Josefin Sans"/>
                <a:cs typeface="Josefin Sans"/>
                <a:sym typeface="Josefin Sans"/>
              </a:endParaRPr>
            </a:p>
          </p:txBody>
        </p:sp>
        <p:sp>
          <p:nvSpPr>
            <p:cNvPr id="638" name="Google Shape;638;p10"/>
            <p:cNvSpPr txBox="1"/>
            <p:nvPr/>
          </p:nvSpPr>
          <p:spPr>
            <a:xfrm>
              <a:off x="10509561" y="5780224"/>
              <a:ext cx="54534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050">
                  <a:solidFill>
                    <a:srgbClr val="3F3F3F"/>
                  </a:solidFill>
                  <a:latin typeface="Josefin Sans"/>
                  <a:ea typeface="Josefin Sans"/>
                  <a:cs typeface="Josefin Sans"/>
                  <a:sym typeface="Josefin Sans"/>
                </a:rPr>
                <a:t>Ipsum</a:t>
              </a:r>
              <a:endParaRPr/>
            </a:p>
          </p:txBody>
        </p:sp>
        <p:sp>
          <p:nvSpPr>
            <p:cNvPr id="639" name="Google Shape;639;p10"/>
            <p:cNvSpPr txBox="1"/>
            <p:nvPr/>
          </p:nvSpPr>
          <p:spPr>
            <a:xfrm>
              <a:off x="10026858" y="5378383"/>
              <a:ext cx="67037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000">
                  <a:solidFill>
                    <a:srgbClr val="3F3F3F"/>
                  </a:solidFill>
                  <a:latin typeface="Josefin Sans"/>
                  <a:ea typeface="Josefin Sans"/>
                  <a:cs typeface="Josefin Sans"/>
                  <a:sym typeface="Josefin Sans"/>
                </a:rPr>
                <a:t>LOREM</a:t>
              </a:r>
              <a:endParaRPr/>
            </a:p>
          </p:txBody>
        </p:sp>
        <p:sp>
          <p:nvSpPr>
            <p:cNvPr id="640" name="Google Shape;640;p10"/>
            <p:cNvSpPr txBox="1"/>
            <p:nvPr/>
          </p:nvSpPr>
          <p:spPr>
            <a:xfrm>
              <a:off x="9934687" y="5532322"/>
              <a:ext cx="85472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900">
                  <a:solidFill>
                    <a:srgbClr val="D0CECE"/>
                  </a:solidFill>
                  <a:latin typeface="Josefin Sans"/>
                  <a:ea typeface="Josefin Sans"/>
                  <a:cs typeface="Josefin Sans"/>
                  <a:sym typeface="Josefin Sans"/>
                </a:rPr>
                <a:t>Lorem ipsum</a:t>
              </a:r>
              <a:endParaRPr/>
            </a:p>
          </p:txBody>
        </p:sp>
      </p:grpSp>
      <p:grpSp>
        <p:nvGrpSpPr>
          <p:cNvPr id="641" name="Google Shape;641;p10"/>
          <p:cNvGrpSpPr/>
          <p:nvPr/>
        </p:nvGrpSpPr>
        <p:grpSpPr>
          <a:xfrm>
            <a:off x="611505" y="4197864"/>
            <a:ext cx="620536" cy="2147374"/>
            <a:chOff x="611505" y="4197864"/>
            <a:chExt cx="620536" cy="2147374"/>
          </a:xfrm>
        </p:grpSpPr>
        <p:sp>
          <p:nvSpPr>
            <p:cNvPr id="642" name="Google Shape;642;p10"/>
            <p:cNvSpPr/>
            <p:nvPr/>
          </p:nvSpPr>
          <p:spPr>
            <a:xfrm>
              <a:off x="611505" y="4889053"/>
              <a:ext cx="161234" cy="453276"/>
            </a:xfrm>
            <a:custGeom>
              <a:rect b="b" l="l" r="r" t="t"/>
              <a:pathLst>
                <a:path extrusionOk="0" h="453276" w="161234">
                  <a:moveTo>
                    <a:pt x="0" y="0"/>
                  </a:moveTo>
                  <a:lnTo>
                    <a:pt x="516" y="0"/>
                  </a:lnTo>
                  <a:lnTo>
                    <a:pt x="6335" y="28824"/>
                  </a:lnTo>
                  <a:cubicBezTo>
                    <a:pt x="18574" y="57759"/>
                    <a:pt x="47224" y="78061"/>
                    <a:pt x="80617" y="78061"/>
                  </a:cubicBezTo>
                  <a:cubicBezTo>
                    <a:pt x="114010" y="78061"/>
                    <a:pt x="142661" y="57759"/>
                    <a:pt x="154899" y="28824"/>
                  </a:cubicBezTo>
                  <a:lnTo>
                    <a:pt x="160718" y="0"/>
                  </a:lnTo>
                  <a:lnTo>
                    <a:pt x="161234" y="0"/>
                  </a:lnTo>
                  <a:lnTo>
                    <a:pt x="161234" y="453276"/>
                  </a:lnTo>
                  <a:lnTo>
                    <a:pt x="160905" y="453276"/>
                  </a:lnTo>
                  <a:lnTo>
                    <a:pt x="154899" y="423524"/>
                  </a:lnTo>
                  <a:cubicBezTo>
                    <a:pt x="142661" y="394590"/>
                    <a:pt x="114010" y="374287"/>
                    <a:pt x="80617" y="374287"/>
                  </a:cubicBezTo>
                  <a:cubicBezTo>
                    <a:pt x="47224" y="374287"/>
                    <a:pt x="18574" y="394590"/>
                    <a:pt x="6335" y="423524"/>
                  </a:cubicBezTo>
                  <a:lnTo>
                    <a:pt x="329" y="453276"/>
                  </a:lnTo>
                  <a:lnTo>
                    <a:pt x="0" y="453276"/>
                  </a:lnTo>
                  <a:close/>
                </a:path>
              </a:pathLst>
            </a:cu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43" name="Google Shape;643;p10"/>
            <p:cNvSpPr/>
            <p:nvPr/>
          </p:nvSpPr>
          <p:spPr>
            <a:xfrm rot="10800000">
              <a:off x="771033" y="4197864"/>
              <a:ext cx="461008" cy="214737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sp>
        <p:nvSpPr>
          <p:cNvPr id="644" name="Google Shape;644;p10"/>
          <p:cNvSpPr/>
          <p:nvPr/>
        </p:nvSpPr>
        <p:spPr>
          <a:xfrm>
            <a:off x="839231" y="4635789"/>
            <a:ext cx="324612" cy="318133"/>
          </a:xfrm>
          <a:prstGeom prst="roundRect">
            <a:avLst>
              <a:gd fmla="val 32635" name="adj"/>
            </a:avLst>
          </a:prstGeom>
          <a:solidFill>
            <a:srgbClr val="453C4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Lupa com preenchimento sólido" id="645" name="Google Shape;645;p10"/>
          <p:cNvPicPr preferRelativeResize="0"/>
          <p:nvPr/>
        </p:nvPicPr>
        <p:blipFill rotWithShape="1">
          <a:blip r:embed="rId27">
            <a:alphaModFix/>
          </a:blip>
          <a:srcRect b="0" l="0" r="0" t="0"/>
          <a:stretch/>
        </p:blipFill>
        <p:spPr>
          <a:xfrm>
            <a:off x="881710" y="4675029"/>
            <a:ext cx="239654" cy="239654"/>
          </a:xfrm>
          <a:prstGeom prst="rect">
            <a:avLst/>
          </a:prstGeom>
          <a:noFill/>
          <a:ln>
            <a:noFill/>
          </a:ln>
        </p:spPr>
      </p:pic>
      <p:pic>
        <p:nvPicPr>
          <p:cNvPr descr="Livro fechado com preenchimento sólido" id="646" name="Google Shape;646;p10"/>
          <p:cNvPicPr preferRelativeResize="0"/>
          <p:nvPr/>
        </p:nvPicPr>
        <p:blipFill rotWithShape="1">
          <a:blip r:embed="rId28">
            <a:alphaModFix/>
          </a:blip>
          <a:srcRect b="0" l="0" r="0" t="0"/>
          <a:stretch/>
        </p:blipFill>
        <p:spPr>
          <a:xfrm>
            <a:off x="881710" y="5151725"/>
            <a:ext cx="239654" cy="239654"/>
          </a:xfrm>
          <a:prstGeom prst="rect">
            <a:avLst/>
          </a:prstGeom>
          <a:noFill/>
          <a:ln>
            <a:noFill/>
          </a:ln>
        </p:spPr>
      </p:pic>
      <p:pic>
        <p:nvPicPr>
          <p:cNvPr descr="Tela de projeção com preenchimento sólido" id="647" name="Google Shape;647;p10"/>
          <p:cNvPicPr preferRelativeResize="0"/>
          <p:nvPr/>
        </p:nvPicPr>
        <p:blipFill rotWithShape="1">
          <a:blip r:embed="rId29">
            <a:alphaModFix/>
          </a:blip>
          <a:srcRect b="0" l="0" r="0" t="0"/>
          <a:stretch/>
        </p:blipFill>
        <p:spPr>
          <a:xfrm>
            <a:off x="881710" y="5630161"/>
            <a:ext cx="239654" cy="239654"/>
          </a:xfrm>
          <a:prstGeom prst="rect">
            <a:avLst/>
          </a:prstGeom>
          <a:noFill/>
          <a:ln>
            <a:noFill/>
          </a:ln>
        </p:spPr>
      </p:pic>
      <p:pic>
        <p:nvPicPr>
          <p:cNvPr descr="Engrenagem única com preenchimento sólido" id="648" name="Google Shape;648;p10"/>
          <p:cNvPicPr preferRelativeResize="0"/>
          <p:nvPr/>
        </p:nvPicPr>
        <p:blipFill rotWithShape="1">
          <a:blip r:embed="rId30">
            <a:alphaModFix/>
          </a:blip>
          <a:srcRect b="0" l="0" r="0" t="0"/>
          <a:stretch/>
        </p:blipFill>
        <p:spPr>
          <a:xfrm>
            <a:off x="260401" y="5154930"/>
            <a:ext cx="239654" cy="239654"/>
          </a:xfrm>
          <a:prstGeom prst="rect">
            <a:avLst/>
          </a:prstGeom>
          <a:noFill/>
          <a:ln>
            <a:noFill/>
          </a:ln>
        </p:spPr>
      </p:pic>
      <p:sp>
        <p:nvSpPr>
          <p:cNvPr id="649" name="Google Shape;649;p10"/>
          <p:cNvSpPr/>
          <p:nvPr/>
        </p:nvSpPr>
        <p:spPr>
          <a:xfrm>
            <a:off x="218695" y="5115691"/>
            <a:ext cx="324612" cy="318133"/>
          </a:xfrm>
          <a:prstGeom prst="roundRect">
            <a:avLst>
              <a:gd fmla="val 5000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Engrenagem única com preenchimento sólido" id="650" name="Google Shape;650;p10"/>
          <p:cNvPicPr preferRelativeResize="0"/>
          <p:nvPr/>
        </p:nvPicPr>
        <p:blipFill rotWithShape="1">
          <a:blip r:embed="rId31">
            <a:alphaModFix/>
          </a:blip>
          <a:srcRect b="0" l="0" r="0" t="0"/>
          <a:stretch/>
        </p:blipFill>
        <p:spPr>
          <a:xfrm>
            <a:off x="258186" y="5154930"/>
            <a:ext cx="239654" cy="239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750"/>
                                        <p:tgtEl>
                                          <p:spTgt spid="521"/>
                                        </p:tgtEl>
                                        <p:attrNameLst>
                                          <p:attrName>ppt_w</p:attrName>
                                        </p:attrNameLst>
                                      </p:cBhvr>
                                      <p:tavLst>
                                        <p:tav fmla="" tm="0">
                                          <p:val>
                                            <p:strVal val="0"/>
                                          </p:val>
                                        </p:tav>
                                        <p:tav fmla="" tm="100000">
                                          <p:val>
                                            <p:strVal val="#ppt_w"/>
                                          </p:val>
                                        </p:tav>
                                      </p:tavLst>
                                    </p:anim>
                                    <p:anim calcmode="lin" valueType="num">
                                      <p:cBhvr additive="base">
                                        <p:cTn dur="750"/>
                                        <p:tgtEl>
                                          <p:spTgt spid="5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750"/>
                                        <p:tgtEl>
                                          <p:spTgt spid="545"/>
                                        </p:tgtEl>
                                        <p:attrNameLst>
                                          <p:attrName>ppt_w</p:attrName>
                                        </p:attrNameLst>
                                      </p:cBhvr>
                                      <p:tavLst>
                                        <p:tav fmla="" tm="0">
                                          <p:val>
                                            <p:strVal val="0"/>
                                          </p:val>
                                        </p:tav>
                                        <p:tav fmla="" tm="100000">
                                          <p:val>
                                            <p:strVal val="#ppt_w"/>
                                          </p:val>
                                        </p:tav>
                                      </p:tavLst>
                                    </p:anim>
                                    <p:anim calcmode="lin" valueType="num">
                                      <p:cBhvr additive="base">
                                        <p:cTn dur="750"/>
                                        <p:tgtEl>
                                          <p:spTgt spid="5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750"/>
                                        <p:tgtEl>
                                          <p:spTgt spid="569"/>
                                        </p:tgtEl>
                                        <p:attrNameLst>
                                          <p:attrName>ppt_w</p:attrName>
                                        </p:attrNameLst>
                                      </p:cBhvr>
                                      <p:tavLst>
                                        <p:tav fmla="" tm="0">
                                          <p:val>
                                            <p:strVal val="0"/>
                                          </p:val>
                                        </p:tav>
                                        <p:tav fmla="" tm="100000">
                                          <p:val>
                                            <p:strVal val="#ppt_w"/>
                                          </p:val>
                                        </p:tav>
                                      </p:tavLst>
                                    </p:anim>
                                    <p:anim calcmode="lin" valueType="num">
                                      <p:cBhvr additive="base">
                                        <p:cTn dur="750"/>
                                        <p:tgtEl>
                                          <p:spTgt spid="5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5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750"/>
                                        <p:tgtEl>
                                          <p:spTgt spid="593"/>
                                        </p:tgtEl>
                                        <p:attrNameLst>
                                          <p:attrName>ppt_w</p:attrName>
                                        </p:attrNameLst>
                                      </p:cBhvr>
                                      <p:tavLst>
                                        <p:tav fmla="" tm="0">
                                          <p:val>
                                            <p:strVal val="0"/>
                                          </p:val>
                                        </p:tav>
                                        <p:tav fmla="" tm="100000">
                                          <p:val>
                                            <p:strVal val="#ppt_w"/>
                                          </p:val>
                                        </p:tav>
                                      </p:tavLst>
                                    </p:anim>
                                    <p:anim calcmode="lin" valueType="num">
                                      <p:cBhvr additive="base">
                                        <p:cTn dur="750"/>
                                        <p:tgtEl>
                                          <p:spTgt spid="5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750"/>
                                        <p:tgtEl>
                                          <p:spTgt spid="617"/>
                                        </p:tgtEl>
                                        <p:attrNameLst>
                                          <p:attrName>ppt_w</p:attrName>
                                        </p:attrNameLst>
                                      </p:cBhvr>
                                      <p:tavLst>
                                        <p:tav fmla="" tm="0">
                                          <p:val>
                                            <p:strVal val="0"/>
                                          </p:val>
                                        </p:tav>
                                        <p:tav fmla="" tm="100000">
                                          <p:val>
                                            <p:strVal val="#ppt_w"/>
                                          </p:val>
                                        </p:tav>
                                      </p:tavLst>
                                    </p:anim>
                                    <p:anim calcmode="lin" valueType="num">
                                      <p:cBhvr additive="base">
                                        <p:cTn dur="750"/>
                                        <p:tgtEl>
                                          <p:spTgt spid="6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750"/>
                                        <p:tgtEl>
                                          <p:spTgt spid="529"/>
                                        </p:tgtEl>
                                        <p:attrNameLst>
                                          <p:attrName>ppt_w</p:attrName>
                                        </p:attrNameLst>
                                      </p:cBhvr>
                                      <p:tavLst>
                                        <p:tav fmla="" tm="0">
                                          <p:val>
                                            <p:strVal val="0"/>
                                          </p:val>
                                        </p:tav>
                                        <p:tav fmla="" tm="100000">
                                          <p:val>
                                            <p:strVal val="#ppt_w"/>
                                          </p:val>
                                        </p:tav>
                                      </p:tavLst>
                                    </p:anim>
                                    <p:anim calcmode="lin" valueType="num">
                                      <p:cBhvr additive="base">
                                        <p:cTn dur="750"/>
                                        <p:tgtEl>
                                          <p:spTgt spid="5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750"/>
                                        <p:tgtEl>
                                          <p:spTgt spid="553"/>
                                        </p:tgtEl>
                                        <p:attrNameLst>
                                          <p:attrName>ppt_w</p:attrName>
                                        </p:attrNameLst>
                                      </p:cBhvr>
                                      <p:tavLst>
                                        <p:tav fmla="" tm="0">
                                          <p:val>
                                            <p:strVal val="0"/>
                                          </p:val>
                                        </p:tav>
                                        <p:tav fmla="" tm="100000">
                                          <p:val>
                                            <p:strVal val="#ppt_w"/>
                                          </p:val>
                                        </p:tav>
                                      </p:tavLst>
                                    </p:anim>
                                    <p:anim calcmode="lin" valueType="num">
                                      <p:cBhvr additive="base">
                                        <p:cTn dur="750"/>
                                        <p:tgtEl>
                                          <p:spTgt spid="5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5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750"/>
                                        <p:tgtEl>
                                          <p:spTgt spid="577"/>
                                        </p:tgtEl>
                                        <p:attrNameLst>
                                          <p:attrName>ppt_w</p:attrName>
                                        </p:attrNameLst>
                                      </p:cBhvr>
                                      <p:tavLst>
                                        <p:tav fmla="" tm="0">
                                          <p:val>
                                            <p:strVal val="0"/>
                                          </p:val>
                                        </p:tav>
                                        <p:tav fmla="" tm="100000">
                                          <p:val>
                                            <p:strVal val="#ppt_w"/>
                                          </p:val>
                                        </p:tav>
                                      </p:tavLst>
                                    </p:anim>
                                    <p:anim calcmode="lin" valueType="num">
                                      <p:cBhvr additive="base">
                                        <p:cTn dur="750"/>
                                        <p:tgtEl>
                                          <p:spTgt spid="5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750"/>
                                        <p:tgtEl>
                                          <p:spTgt spid="601"/>
                                        </p:tgtEl>
                                        <p:attrNameLst>
                                          <p:attrName>ppt_w</p:attrName>
                                        </p:attrNameLst>
                                      </p:cBhvr>
                                      <p:tavLst>
                                        <p:tav fmla="" tm="0">
                                          <p:val>
                                            <p:strVal val="0"/>
                                          </p:val>
                                        </p:tav>
                                        <p:tav fmla="" tm="100000">
                                          <p:val>
                                            <p:strVal val="#ppt_w"/>
                                          </p:val>
                                        </p:tav>
                                      </p:tavLst>
                                    </p:anim>
                                    <p:anim calcmode="lin" valueType="num">
                                      <p:cBhvr additive="base">
                                        <p:cTn dur="750"/>
                                        <p:tgtEl>
                                          <p:spTgt spid="60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5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750"/>
                                        <p:tgtEl>
                                          <p:spTgt spid="625"/>
                                        </p:tgtEl>
                                        <p:attrNameLst>
                                          <p:attrName>ppt_w</p:attrName>
                                        </p:attrNameLst>
                                      </p:cBhvr>
                                      <p:tavLst>
                                        <p:tav fmla="" tm="0">
                                          <p:val>
                                            <p:strVal val="0"/>
                                          </p:val>
                                        </p:tav>
                                        <p:tav fmla="" tm="100000">
                                          <p:val>
                                            <p:strVal val="#ppt_w"/>
                                          </p:val>
                                        </p:tav>
                                      </p:tavLst>
                                    </p:anim>
                                    <p:anim calcmode="lin" valueType="num">
                                      <p:cBhvr additive="base">
                                        <p:cTn dur="750"/>
                                        <p:tgtEl>
                                          <p:spTgt spid="62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750"/>
                                        <p:tgtEl>
                                          <p:spTgt spid="537"/>
                                        </p:tgtEl>
                                        <p:attrNameLst>
                                          <p:attrName>ppt_w</p:attrName>
                                        </p:attrNameLst>
                                      </p:cBhvr>
                                      <p:tavLst>
                                        <p:tav fmla="" tm="0">
                                          <p:val>
                                            <p:strVal val="0"/>
                                          </p:val>
                                        </p:tav>
                                        <p:tav fmla="" tm="100000">
                                          <p:val>
                                            <p:strVal val="#ppt_w"/>
                                          </p:val>
                                        </p:tav>
                                      </p:tavLst>
                                    </p:anim>
                                    <p:anim calcmode="lin" valueType="num">
                                      <p:cBhvr additive="base">
                                        <p:cTn dur="750"/>
                                        <p:tgtEl>
                                          <p:spTgt spid="5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5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750"/>
                                        <p:tgtEl>
                                          <p:spTgt spid="561"/>
                                        </p:tgtEl>
                                        <p:attrNameLst>
                                          <p:attrName>ppt_w</p:attrName>
                                        </p:attrNameLst>
                                      </p:cBhvr>
                                      <p:tavLst>
                                        <p:tav fmla="" tm="0">
                                          <p:val>
                                            <p:strVal val="0"/>
                                          </p:val>
                                        </p:tav>
                                        <p:tav fmla="" tm="100000">
                                          <p:val>
                                            <p:strVal val="#ppt_w"/>
                                          </p:val>
                                        </p:tav>
                                      </p:tavLst>
                                    </p:anim>
                                    <p:anim calcmode="lin" valueType="num">
                                      <p:cBhvr additive="base">
                                        <p:cTn dur="750"/>
                                        <p:tgtEl>
                                          <p:spTgt spid="5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750"/>
                                        <p:tgtEl>
                                          <p:spTgt spid="585"/>
                                        </p:tgtEl>
                                        <p:attrNameLst>
                                          <p:attrName>ppt_w</p:attrName>
                                        </p:attrNameLst>
                                      </p:cBhvr>
                                      <p:tavLst>
                                        <p:tav fmla="" tm="0">
                                          <p:val>
                                            <p:strVal val="0"/>
                                          </p:val>
                                        </p:tav>
                                        <p:tav fmla="" tm="100000">
                                          <p:val>
                                            <p:strVal val="#ppt_w"/>
                                          </p:val>
                                        </p:tav>
                                      </p:tavLst>
                                    </p:anim>
                                    <p:anim calcmode="lin" valueType="num">
                                      <p:cBhvr additive="base">
                                        <p:cTn dur="750"/>
                                        <p:tgtEl>
                                          <p:spTgt spid="5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5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750"/>
                                        <p:tgtEl>
                                          <p:spTgt spid="609"/>
                                        </p:tgtEl>
                                        <p:attrNameLst>
                                          <p:attrName>ppt_w</p:attrName>
                                        </p:attrNameLst>
                                      </p:cBhvr>
                                      <p:tavLst>
                                        <p:tav fmla="" tm="0">
                                          <p:val>
                                            <p:strVal val="0"/>
                                          </p:val>
                                        </p:tav>
                                        <p:tav fmla="" tm="100000">
                                          <p:val>
                                            <p:strVal val="#ppt_w"/>
                                          </p:val>
                                        </p:tav>
                                      </p:tavLst>
                                    </p:anim>
                                    <p:anim calcmode="lin" valueType="num">
                                      <p:cBhvr additive="base">
                                        <p:cTn dur="750"/>
                                        <p:tgtEl>
                                          <p:spTgt spid="6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0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750"/>
                                        <p:tgtEl>
                                          <p:spTgt spid="633"/>
                                        </p:tgtEl>
                                        <p:attrNameLst>
                                          <p:attrName>ppt_w</p:attrName>
                                        </p:attrNameLst>
                                      </p:cBhvr>
                                      <p:tavLst>
                                        <p:tav fmla="" tm="0">
                                          <p:val>
                                            <p:strVal val="0"/>
                                          </p:val>
                                        </p:tav>
                                        <p:tav fmla="" tm="100000">
                                          <p:val>
                                            <p:strVal val="#ppt_w"/>
                                          </p:val>
                                        </p:tav>
                                      </p:tavLst>
                                    </p:anim>
                                    <p:anim calcmode="lin" valueType="num">
                                      <p:cBhvr additive="base">
                                        <p:cTn dur="750"/>
                                        <p:tgtEl>
                                          <p:spTgt spid="6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descr="Padrão do plano de fundo&#10;&#10;Descrição gerada automaticamente" id="655" name="Google Shape;655;p11"/>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656" name="Google Shape;656;p11"/>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657" name="Google Shape;657;p11"/>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658" name="Google Shape;658;p11"/>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graphicFrame>
        <p:nvGraphicFramePr>
          <p:cNvPr id="659" name="Google Shape;659;p11"/>
          <p:cNvGraphicFramePr/>
          <p:nvPr/>
        </p:nvGraphicFramePr>
        <p:xfrm>
          <a:off x="1482363" y="1358923"/>
          <a:ext cx="3000000" cy="3000000"/>
        </p:xfrm>
        <a:graphic>
          <a:graphicData uri="http://schemas.openxmlformats.org/drawingml/2006/table">
            <a:tbl>
              <a:tblPr bandRow="1" firstRow="1">
                <a:noFill/>
                <a:tableStyleId>{B7F2D112-64C2-410B-9F22-728A11711BB9}</a:tableStyleId>
              </a:tblPr>
              <a:tblGrid>
                <a:gridCol w="499850"/>
                <a:gridCol w="1736100"/>
                <a:gridCol w="987550"/>
                <a:gridCol w="992500"/>
                <a:gridCol w="629725"/>
                <a:gridCol w="629725"/>
                <a:gridCol w="629725"/>
                <a:gridCol w="466525"/>
              </a:tblGrid>
              <a:tr h="137150">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LO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aseline="30000" sz="1200">
                        <a:solidFill>
                          <a:srgbClr val="D0CECE"/>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IPSUM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AMET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SIT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DOLOR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aseline="30000" lang="pt-BR" sz="1200">
                          <a:solidFill>
                            <a:srgbClr val="D0CECE"/>
                          </a:solidFill>
                          <a:latin typeface="Josefin Sans"/>
                          <a:ea typeface="Josefin Sans"/>
                          <a:cs typeface="Josefin Sans"/>
                          <a:sym typeface="Josefin Sans"/>
                        </a:rPr>
                        <a:t>ELIT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aseline="30000" sz="1200">
                        <a:solidFill>
                          <a:srgbClr val="D0CECE"/>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NLF	</a:t>
                      </a:r>
                      <a:r>
                        <a:rPr lang="pt-BR" sz="1200">
                          <a:solidFill>
                            <a:srgbClr val="D0CECE"/>
                          </a:solidFill>
                          <a:latin typeface="Josefin Sans"/>
                          <a:ea typeface="Josefin Sans"/>
                          <a:cs typeface="Josefin Sans"/>
                          <a:sym typeface="Josefin Sans"/>
                        </a:rPr>
                        <a:t>2110</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12.988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$ 1300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HJN	</a:t>
                      </a:r>
                      <a:r>
                        <a:rPr lang="pt-BR" sz="1200">
                          <a:solidFill>
                            <a:srgbClr val="D0CECE"/>
                          </a:solidFill>
                          <a:latin typeface="Josefin Sans"/>
                          <a:ea typeface="Josefin Sans"/>
                          <a:cs typeface="Josefin Sans"/>
                          <a:sym typeface="Josefin Sans"/>
                        </a:rPr>
                        <a:t>1556</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14.932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$ 2600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RTH	</a:t>
                      </a:r>
                      <a:r>
                        <a:rPr lang="pt-BR" sz="1200">
                          <a:solidFill>
                            <a:srgbClr val="D0CECE"/>
                          </a:solidFill>
                          <a:latin typeface="Josefin Sans"/>
                          <a:ea typeface="Josefin Sans"/>
                          <a:cs typeface="Josefin Sans"/>
                          <a:sym typeface="Josefin Sans"/>
                        </a:rPr>
                        <a:t>4389</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12.911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$ 1800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OLP	</a:t>
                      </a:r>
                      <a:r>
                        <a:rPr lang="pt-BR" sz="1200">
                          <a:solidFill>
                            <a:srgbClr val="D0CECE"/>
                          </a:solidFill>
                          <a:latin typeface="Josefin Sans"/>
                          <a:ea typeface="Josefin Sans"/>
                          <a:cs typeface="Josefin Sans"/>
                          <a:sym typeface="Josefin Sans"/>
                        </a:rPr>
                        <a:t>2333</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19.324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$ 1100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WSA	</a:t>
                      </a:r>
                      <a:r>
                        <a:rPr lang="pt-BR" sz="1200">
                          <a:solidFill>
                            <a:srgbClr val="D0CECE"/>
                          </a:solidFill>
                          <a:latin typeface="Josefin Sans"/>
                          <a:ea typeface="Josefin Sans"/>
                          <a:cs typeface="Josefin Sans"/>
                          <a:sym typeface="Josefin Sans"/>
                        </a:rPr>
                        <a:t>4432</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19.109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$ 1000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WAY	</a:t>
                      </a:r>
                      <a:r>
                        <a:rPr lang="pt-BR" sz="1200">
                          <a:solidFill>
                            <a:srgbClr val="D0CECE"/>
                          </a:solidFill>
                          <a:latin typeface="Josefin Sans"/>
                          <a:ea typeface="Josefin Sans"/>
                          <a:cs typeface="Josefin Sans"/>
                          <a:sym typeface="Josefin Sans"/>
                        </a:rPr>
                        <a:t>8005</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21.362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$ 1400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YUJ	</a:t>
                      </a:r>
                      <a:r>
                        <a:rPr lang="pt-BR" sz="1200">
                          <a:solidFill>
                            <a:srgbClr val="D0CECE"/>
                          </a:solidFill>
                          <a:latin typeface="Josefin Sans"/>
                          <a:ea typeface="Josefin Sans"/>
                          <a:cs typeface="Josefin Sans"/>
                          <a:sym typeface="Josefin Sans"/>
                        </a:rPr>
                        <a:t>1467</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18.435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$ 1800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WED	</a:t>
                      </a:r>
                      <a:r>
                        <a:rPr lang="pt-BR" sz="1200">
                          <a:solidFill>
                            <a:srgbClr val="D0CECE"/>
                          </a:solidFill>
                          <a:latin typeface="Josefin Sans"/>
                          <a:ea typeface="Josefin Sans"/>
                          <a:cs typeface="Josefin Sans"/>
                          <a:sym typeface="Josefin Sans"/>
                        </a:rPr>
                        <a:t>9577</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15.344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$ 1800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UJH	</a:t>
                      </a:r>
                      <a:r>
                        <a:rPr lang="pt-BR" sz="1200">
                          <a:solidFill>
                            <a:srgbClr val="D0CECE"/>
                          </a:solidFill>
                          <a:latin typeface="Josefin Sans"/>
                          <a:ea typeface="Josefin Sans"/>
                          <a:cs typeface="Josefin Sans"/>
                          <a:sym typeface="Josefin Sans"/>
                        </a:rPr>
                        <a:t>1221</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11.456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$ 1100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7175">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latin typeface="Josefin Sans"/>
                          <a:ea typeface="Josefin Sans"/>
                          <a:cs typeface="Josefin Sans"/>
                          <a:sym typeface="Josefin Sans"/>
                        </a:rPr>
                        <a:t>WED	</a:t>
                      </a:r>
                      <a:r>
                        <a:rPr lang="pt-BR" sz="1200">
                          <a:solidFill>
                            <a:srgbClr val="D0CECE"/>
                          </a:solidFill>
                          <a:latin typeface="Josefin Sans"/>
                          <a:ea typeface="Josefin Sans"/>
                          <a:cs typeface="Josefin Sans"/>
                          <a:sym typeface="Josefin Sans"/>
                        </a:rPr>
                        <a:t>4563</a:t>
                      </a:r>
                      <a:endParaRPr/>
                    </a:p>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 18.490 </a:t>
                      </a:r>
                      <a:r>
                        <a:rPr b="1" lang="pt-BR" sz="1050">
                          <a:solidFill>
                            <a:srgbClr val="D0CECE"/>
                          </a:solidFill>
                          <a:latin typeface="Josefin Sans"/>
                          <a:ea typeface="Josefin Sans"/>
                          <a:cs typeface="Josefin Sans"/>
                          <a:sym typeface="Josefin Sans"/>
                        </a:rPr>
                        <a:t>| </a:t>
                      </a:r>
                      <a:r>
                        <a:rPr b="1" lang="pt-BR" sz="1050">
                          <a:solidFill>
                            <a:srgbClr val="262626"/>
                          </a:solidFill>
                          <a:latin typeface="Josefin Sans"/>
                          <a:ea typeface="Josefin Sans"/>
                          <a:cs typeface="Josefin Sans"/>
                          <a:sym typeface="Josefin Sans"/>
                        </a:rPr>
                        <a:t>$ 1300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10 OUT 2018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DCHL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WHYD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1920A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050">
                        <a:solidFill>
                          <a:srgbClr val="262626"/>
                        </a:solidFill>
                        <a:latin typeface="Josefin Sans"/>
                        <a:ea typeface="Josefin Sans"/>
                        <a:cs typeface="Josefin Sans"/>
                        <a:sym typeface="Josefin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60" name="Google Shape;660;p11"/>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661" name="Google Shape;661;p11"/>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662" name="Google Shape;662;p11"/>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663" name="Google Shape;663;p11"/>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664" name="Google Shape;664;p11"/>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665" name="Google Shape;665;p11"/>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666" name="Google Shape;666;p11"/>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667" name="Google Shape;667;p11"/>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668" name="Google Shape;668;p11"/>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669" name="Google Shape;669;p11"/>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sp>
        <p:nvSpPr>
          <p:cNvPr id="670" name="Google Shape;670;p11"/>
          <p:cNvSpPr/>
          <p:nvPr/>
        </p:nvSpPr>
        <p:spPr>
          <a:xfrm>
            <a:off x="218695" y="5115691"/>
            <a:ext cx="324612" cy="318133"/>
          </a:xfrm>
          <a:prstGeom prst="roundRect">
            <a:avLst>
              <a:gd fmla="val 5000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Engrenagem única com preenchimento sólido" id="671" name="Google Shape;671;p11"/>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672" name="Google Shape;672;p11"/>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pSp>
        <p:nvGrpSpPr>
          <p:cNvPr id="673" name="Google Shape;673;p11"/>
          <p:cNvGrpSpPr/>
          <p:nvPr/>
        </p:nvGrpSpPr>
        <p:grpSpPr>
          <a:xfrm>
            <a:off x="8358086" y="1261532"/>
            <a:ext cx="2807796" cy="2047642"/>
            <a:chOff x="8358086" y="1261532"/>
            <a:chExt cx="2807796" cy="2047642"/>
          </a:xfrm>
        </p:grpSpPr>
        <p:sp>
          <p:nvSpPr>
            <p:cNvPr id="674" name="Google Shape;674;p11"/>
            <p:cNvSpPr/>
            <p:nvPr/>
          </p:nvSpPr>
          <p:spPr>
            <a:xfrm>
              <a:off x="8358086" y="1261532"/>
              <a:ext cx="2807796" cy="2047642"/>
            </a:xfrm>
            <a:prstGeom prst="roundRect">
              <a:avLst>
                <a:gd fmla="val 7467" name="adj"/>
              </a:avLst>
            </a:prstGeom>
            <a:solidFill>
              <a:srgbClr val="453C4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Josefin Sans"/>
                <a:ea typeface="Josefin Sans"/>
                <a:cs typeface="Josefin Sans"/>
                <a:sym typeface="Josefin Sans"/>
              </a:endParaRPr>
            </a:p>
          </p:txBody>
        </p:sp>
        <p:sp>
          <p:nvSpPr>
            <p:cNvPr id="675" name="Google Shape;675;p11"/>
            <p:cNvSpPr txBox="1"/>
            <p:nvPr/>
          </p:nvSpPr>
          <p:spPr>
            <a:xfrm>
              <a:off x="8679155" y="1338241"/>
              <a:ext cx="65434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chemeClr val="lt1"/>
                  </a:solidFill>
                  <a:latin typeface="Josefin Sans"/>
                  <a:ea typeface="Josefin Sans"/>
                  <a:cs typeface="Josefin Sans"/>
                  <a:sym typeface="Josefin Sans"/>
                </a:rPr>
                <a:t>Stats</a:t>
              </a:r>
              <a:endParaRPr sz="1600">
                <a:solidFill>
                  <a:schemeClr val="lt1"/>
                </a:solidFill>
                <a:latin typeface="Josefin Sans"/>
                <a:ea typeface="Josefin Sans"/>
                <a:cs typeface="Josefin Sans"/>
                <a:sym typeface="Josefin Sans"/>
              </a:endParaRPr>
            </a:p>
          </p:txBody>
        </p:sp>
        <p:sp>
          <p:nvSpPr>
            <p:cNvPr id="676" name="Google Shape;676;p11"/>
            <p:cNvSpPr txBox="1"/>
            <p:nvPr/>
          </p:nvSpPr>
          <p:spPr>
            <a:xfrm>
              <a:off x="8679155" y="2042767"/>
              <a:ext cx="6543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chemeClr val="lt1"/>
                  </a:solidFill>
                  <a:latin typeface="Josefin Sans"/>
                  <a:ea typeface="Josefin Sans"/>
                  <a:cs typeface="Josefin Sans"/>
                  <a:sym typeface="Josefin Sans"/>
                </a:rPr>
                <a:t>8</a:t>
              </a:r>
              <a:endParaRPr/>
            </a:p>
          </p:txBody>
        </p:sp>
        <p:sp>
          <p:nvSpPr>
            <p:cNvPr id="677" name="Google Shape;677;p11"/>
            <p:cNvSpPr/>
            <p:nvPr/>
          </p:nvSpPr>
          <p:spPr>
            <a:xfrm>
              <a:off x="8679155" y="1734990"/>
              <a:ext cx="654346" cy="30777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0000" y="71318"/>
                  </a:lnTo>
                </a:path>
              </a:pathLst>
            </a:cu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Lorem ipsum</a:t>
              </a:r>
              <a:endParaRPr/>
            </a:p>
          </p:txBody>
        </p:sp>
        <p:sp>
          <p:nvSpPr>
            <p:cNvPr id="678" name="Google Shape;678;p11"/>
            <p:cNvSpPr txBox="1"/>
            <p:nvPr/>
          </p:nvSpPr>
          <p:spPr>
            <a:xfrm>
              <a:off x="9461475" y="2042767"/>
              <a:ext cx="6543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chemeClr val="lt1"/>
                  </a:solidFill>
                  <a:latin typeface="Josefin Sans"/>
                  <a:ea typeface="Josefin Sans"/>
                  <a:cs typeface="Josefin Sans"/>
                  <a:sym typeface="Josefin Sans"/>
                </a:rPr>
                <a:t>1</a:t>
              </a:r>
              <a:endParaRPr/>
            </a:p>
          </p:txBody>
        </p:sp>
        <p:sp>
          <p:nvSpPr>
            <p:cNvPr id="679" name="Google Shape;679;p11"/>
            <p:cNvSpPr/>
            <p:nvPr/>
          </p:nvSpPr>
          <p:spPr>
            <a:xfrm>
              <a:off x="9461475" y="1734990"/>
              <a:ext cx="654346" cy="30777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0000" y="71318"/>
                  </a:lnTo>
                </a:path>
              </a:pathLst>
            </a:cu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Lorem ipsum</a:t>
              </a:r>
              <a:endParaRPr/>
            </a:p>
          </p:txBody>
        </p:sp>
        <p:sp>
          <p:nvSpPr>
            <p:cNvPr id="680" name="Google Shape;680;p11"/>
            <p:cNvSpPr txBox="1"/>
            <p:nvPr/>
          </p:nvSpPr>
          <p:spPr>
            <a:xfrm>
              <a:off x="10243795" y="2042767"/>
              <a:ext cx="6543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chemeClr val="lt1"/>
                  </a:solidFill>
                  <a:latin typeface="Josefin Sans"/>
                  <a:ea typeface="Josefin Sans"/>
                  <a:cs typeface="Josefin Sans"/>
                  <a:sym typeface="Josefin Sans"/>
                </a:rPr>
                <a:t>5</a:t>
              </a:r>
              <a:endParaRPr/>
            </a:p>
          </p:txBody>
        </p:sp>
        <p:sp>
          <p:nvSpPr>
            <p:cNvPr id="681" name="Google Shape;681;p11"/>
            <p:cNvSpPr/>
            <p:nvPr/>
          </p:nvSpPr>
          <p:spPr>
            <a:xfrm>
              <a:off x="10243795" y="1734990"/>
              <a:ext cx="654346" cy="30777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0000" y="71318"/>
                  </a:lnTo>
                </a:path>
              </a:pathLst>
            </a:cu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Lorem ipsum</a:t>
              </a:r>
              <a:endParaRPr/>
            </a:p>
          </p:txBody>
        </p:sp>
        <p:sp>
          <p:nvSpPr>
            <p:cNvPr id="682" name="Google Shape;682;p11"/>
            <p:cNvSpPr txBox="1"/>
            <p:nvPr/>
          </p:nvSpPr>
          <p:spPr>
            <a:xfrm>
              <a:off x="8679155" y="2812100"/>
              <a:ext cx="6543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chemeClr val="lt1"/>
                  </a:solidFill>
                  <a:latin typeface="Josefin Sans"/>
                  <a:ea typeface="Josefin Sans"/>
                  <a:cs typeface="Josefin Sans"/>
                  <a:sym typeface="Josefin Sans"/>
                </a:rPr>
                <a:t>7</a:t>
              </a:r>
              <a:endParaRPr/>
            </a:p>
          </p:txBody>
        </p:sp>
        <p:sp>
          <p:nvSpPr>
            <p:cNvPr id="683" name="Google Shape;683;p11"/>
            <p:cNvSpPr/>
            <p:nvPr/>
          </p:nvSpPr>
          <p:spPr>
            <a:xfrm>
              <a:off x="8679155" y="2504323"/>
              <a:ext cx="654346" cy="30777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0000" y="71318"/>
                  </a:lnTo>
                </a:path>
              </a:pathLst>
            </a:custGeom>
            <a:noFill/>
            <a:ln cap="flat" cmpd="sng" w="12700">
              <a:solidFill>
                <a:srgbClr val="DCA9E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Lorem ipsum</a:t>
              </a:r>
              <a:endParaRPr/>
            </a:p>
          </p:txBody>
        </p:sp>
        <p:sp>
          <p:nvSpPr>
            <p:cNvPr id="684" name="Google Shape;684;p11"/>
            <p:cNvSpPr txBox="1"/>
            <p:nvPr/>
          </p:nvSpPr>
          <p:spPr>
            <a:xfrm>
              <a:off x="9461475" y="2812100"/>
              <a:ext cx="6543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000">
                  <a:solidFill>
                    <a:schemeClr val="lt1"/>
                  </a:solidFill>
                  <a:latin typeface="Josefin Sans"/>
                  <a:ea typeface="Josefin Sans"/>
                  <a:cs typeface="Josefin Sans"/>
                  <a:sym typeface="Josefin Sans"/>
                </a:rPr>
                <a:t>4</a:t>
              </a:r>
              <a:endParaRPr/>
            </a:p>
          </p:txBody>
        </p:sp>
        <p:sp>
          <p:nvSpPr>
            <p:cNvPr id="685" name="Google Shape;685;p11"/>
            <p:cNvSpPr/>
            <p:nvPr/>
          </p:nvSpPr>
          <p:spPr>
            <a:xfrm>
              <a:off x="9461475" y="2504323"/>
              <a:ext cx="654346" cy="307777"/>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10000" y="71318"/>
                  </a:lnTo>
                </a:path>
              </a:pathLst>
            </a:custGeom>
            <a:noFill/>
            <a:ln cap="flat" cmpd="sng" w="12700">
              <a:solidFill>
                <a:srgbClr val="ECC4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pt-BR" sz="1050">
                  <a:solidFill>
                    <a:srgbClr val="D0CECE"/>
                  </a:solidFill>
                  <a:latin typeface="Josefin Sans"/>
                  <a:ea typeface="Josefin Sans"/>
                  <a:cs typeface="Josefin Sans"/>
                  <a:sym typeface="Josefin Sans"/>
                </a:rPr>
                <a:t>Lorem ipsum</a:t>
              </a:r>
              <a:endParaRPr/>
            </a:p>
          </p:txBody>
        </p:sp>
      </p:grpSp>
      <p:grpSp>
        <p:nvGrpSpPr>
          <p:cNvPr id="686" name="Google Shape;686;p11"/>
          <p:cNvGrpSpPr/>
          <p:nvPr/>
        </p:nvGrpSpPr>
        <p:grpSpPr>
          <a:xfrm>
            <a:off x="1517365" y="1611212"/>
            <a:ext cx="6453560" cy="4291261"/>
            <a:chOff x="1517365" y="1611212"/>
            <a:chExt cx="6453560" cy="4291261"/>
          </a:xfrm>
        </p:grpSpPr>
        <p:sp>
          <p:nvSpPr>
            <p:cNvPr id="687" name="Google Shape;687;p11"/>
            <p:cNvSpPr/>
            <p:nvPr/>
          </p:nvSpPr>
          <p:spPr>
            <a:xfrm>
              <a:off x="1517365" y="2051991"/>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88" name="Google Shape;688;p11"/>
            <p:cNvSpPr/>
            <p:nvPr/>
          </p:nvSpPr>
          <p:spPr>
            <a:xfrm>
              <a:off x="1517365" y="2485971"/>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89" name="Google Shape;689;p11"/>
            <p:cNvSpPr/>
            <p:nvPr/>
          </p:nvSpPr>
          <p:spPr>
            <a:xfrm>
              <a:off x="1517365" y="2893295"/>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0" name="Google Shape;690;p11"/>
            <p:cNvSpPr/>
            <p:nvPr/>
          </p:nvSpPr>
          <p:spPr>
            <a:xfrm>
              <a:off x="1517365" y="3329521"/>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1" name="Google Shape;691;p11"/>
            <p:cNvSpPr/>
            <p:nvPr/>
          </p:nvSpPr>
          <p:spPr>
            <a:xfrm>
              <a:off x="1517365" y="3765648"/>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2" name="Google Shape;692;p11"/>
            <p:cNvSpPr/>
            <p:nvPr/>
          </p:nvSpPr>
          <p:spPr>
            <a:xfrm>
              <a:off x="1517365" y="4226203"/>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3" name="Google Shape;693;p11"/>
            <p:cNvSpPr/>
            <p:nvPr/>
          </p:nvSpPr>
          <p:spPr>
            <a:xfrm>
              <a:off x="1517365" y="4650639"/>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4" name="Google Shape;694;p11"/>
            <p:cNvSpPr/>
            <p:nvPr/>
          </p:nvSpPr>
          <p:spPr>
            <a:xfrm>
              <a:off x="1517365" y="5098858"/>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5" name="Google Shape;695;p11"/>
            <p:cNvSpPr/>
            <p:nvPr/>
          </p:nvSpPr>
          <p:spPr>
            <a:xfrm>
              <a:off x="1517365" y="5542473"/>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696" name="Google Shape;696;p11"/>
            <p:cNvSpPr/>
            <p:nvPr/>
          </p:nvSpPr>
          <p:spPr>
            <a:xfrm>
              <a:off x="1517365" y="1611212"/>
              <a:ext cx="360000" cy="360000"/>
            </a:xfrm>
            <a:prstGeom prst="roundRect">
              <a:avLst>
                <a:gd fmla="val 2157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697" name="Google Shape;697;p11"/>
            <p:cNvGrpSpPr/>
            <p:nvPr/>
          </p:nvGrpSpPr>
          <p:grpSpPr>
            <a:xfrm>
              <a:off x="4377667" y="1678948"/>
              <a:ext cx="216000" cy="216000"/>
              <a:chOff x="4711065" y="2007659"/>
              <a:chExt cx="216000" cy="216000"/>
            </a:xfrm>
          </p:grpSpPr>
          <p:sp>
            <p:nvSpPr>
              <p:cNvPr id="698" name="Google Shape;698;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699" name="Google Shape;699;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00" name="Google Shape;700;p11"/>
            <p:cNvGrpSpPr/>
            <p:nvPr/>
          </p:nvGrpSpPr>
          <p:grpSpPr>
            <a:xfrm>
              <a:off x="4120492" y="1678948"/>
              <a:ext cx="216000" cy="216000"/>
              <a:chOff x="4453890" y="2007659"/>
              <a:chExt cx="216000" cy="216000"/>
            </a:xfrm>
          </p:grpSpPr>
          <p:sp>
            <p:nvSpPr>
              <p:cNvPr id="701" name="Google Shape;701;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02" name="Google Shape;702;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03" name="Google Shape;703;p11"/>
            <p:cNvGrpSpPr/>
            <p:nvPr/>
          </p:nvGrpSpPr>
          <p:grpSpPr>
            <a:xfrm>
              <a:off x="3857659" y="1678948"/>
              <a:ext cx="216000" cy="216000"/>
              <a:chOff x="4191057" y="2007659"/>
              <a:chExt cx="216000" cy="216000"/>
            </a:xfrm>
          </p:grpSpPr>
          <p:sp>
            <p:nvSpPr>
              <p:cNvPr id="704" name="Google Shape;704;p11"/>
              <p:cNvSpPr/>
              <p:nvPr/>
            </p:nvSpPr>
            <p:spPr>
              <a:xfrm>
                <a:off x="4191057" y="2007659"/>
                <a:ext cx="216000" cy="216000"/>
              </a:xfrm>
              <a:prstGeom prst="ellipse">
                <a:avLst/>
              </a:prstGeom>
              <a:solidFill>
                <a:srgbClr val="FBE7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Fire" id="705" name="Google Shape;705;p11"/>
              <p:cNvPicPr preferRelativeResize="0"/>
              <p:nvPr/>
            </p:nvPicPr>
            <p:blipFill rotWithShape="1">
              <a:blip r:embed="rId15">
                <a:alphaModFix/>
              </a:blip>
              <a:srcRect b="0" l="0" r="0" t="0"/>
              <a:stretch/>
            </p:blipFill>
            <p:spPr>
              <a:xfrm>
                <a:off x="4217229" y="2033831"/>
                <a:ext cx="163656" cy="163656"/>
              </a:xfrm>
              <a:prstGeom prst="rect">
                <a:avLst/>
              </a:prstGeom>
              <a:noFill/>
              <a:ln>
                <a:noFill/>
              </a:ln>
            </p:spPr>
          </p:pic>
        </p:grpSp>
        <p:grpSp>
          <p:nvGrpSpPr>
            <p:cNvPr id="706" name="Google Shape;706;p11"/>
            <p:cNvGrpSpPr/>
            <p:nvPr/>
          </p:nvGrpSpPr>
          <p:grpSpPr>
            <a:xfrm>
              <a:off x="4120492" y="2142378"/>
              <a:ext cx="216000" cy="216000"/>
              <a:chOff x="4711065" y="2283605"/>
              <a:chExt cx="216000" cy="216000"/>
            </a:xfrm>
          </p:grpSpPr>
          <p:sp>
            <p:nvSpPr>
              <p:cNvPr id="707" name="Google Shape;707;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08" name="Google Shape;708;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09" name="Google Shape;709;p11"/>
            <p:cNvGrpSpPr/>
            <p:nvPr/>
          </p:nvGrpSpPr>
          <p:grpSpPr>
            <a:xfrm>
              <a:off x="4377667" y="2142378"/>
              <a:ext cx="216000" cy="216000"/>
              <a:chOff x="4711065" y="2007659"/>
              <a:chExt cx="216000" cy="216000"/>
            </a:xfrm>
          </p:grpSpPr>
          <p:sp>
            <p:nvSpPr>
              <p:cNvPr id="710" name="Google Shape;710;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11" name="Google Shape;711;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12" name="Google Shape;712;p11"/>
            <p:cNvGrpSpPr/>
            <p:nvPr/>
          </p:nvGrpSpPr>
          <p:grpSpPr>
            <a:xfrm>
              <a:off x="3857659" y="2142378"/>
              <a:ext cx="216000" cy="216000"/>
              <a:chOff x="4191057" y="2007659"/>
              <a:chExt cx="216000" cy="216000"/>
            </a:xfrm>
          </p:grpSpPr>
          <p:sp>
            <p:nvSpPr>
              <p:cNvPr id="713" name="Google Shape;713;p11"/>
              <p:cNvSpPr/>
              <p:nvPr/>
            </p:nvSpPr>
            <p:spPr>
              <a:xfrm>
                <a:off x="4191057" y="2007659"/>
                <a:ext cx="216000" cy="216000"/>
              </a:xfrm>
              <a:prstGeom prst="ellipse">
                <a:avLst/>
              </a:prstGeom>
              <a:solidFill>
                <a:srgbClr val="FBE7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Fire" id="714" name="Google Shape;714;p11"/>
              <p:cNvPicPr preferRelativeResize="0"/>
              <p:nvPr/>
            </p:nvPicPr>
            <p:blipFill rotWithShape="1">
              <a:blip r:embed="rId15">
                <a:alphaModFix/>
              </a:blip>
              <a:srcRect b="0" l="0" r="0" t="0"/>
              <a:stretch/>
            </p:blipFill>
            <p:spPr>
              <a:xfrm>
                <a:off x="4217229" y="2033831"/>
                <a:ext cx="163656" cy="163656"/>
              </a:xfrm>
              <a:prstGeom prst="rect">
                <a:avLst/>
              </a:prstGeom>
              <a:noFill/>
              <a:ln>
                <a:noFill/>
              </a:ln>
            </p:spPr>
          </p:pic>
        </p:grpSp>
        <p:grpSp>
          <p:nvGrpSpPr>
            <p:cNvPr id="715" name="Google Shape;715;p11"/>
            <p:cNvGrpSpPr/>
            <p:nvPr/>
          </p:nvGrpSpPr>
          <p:grpSpPr>
            <a:xfrm>
              <a:off x="4377667" y="3429000"/>
              <a:ext cx="216000" cy="216000"/>
              <a:chOff x="4711065" y="2007659"/>
              <a:chExt cx="216000" cy="216000"/>
            </a:xfrm>
          </p:grpSpPr>
          <p:sp>
            <p:nvSpPr>
              <p:cNvPr id="716" name="Google Shape;716;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17" name="Google Shape;717;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18" name="Google Shape;718;p11"/>
            <p:cNvGrpSpPr/>
            <p:nvPr/>
          </p:nvGrpSpPr>
          <p:grpSpPr>
            <a:xfrm>
              <a:off x="4120492" y="3429000"/>
              <a:ext cx="216000" cy="216000"/>
              <a:chOff x="4453890" y="2007659"/>
              <a:chExt cx="216000" cy="216000"/>
            </a:xfrm>
          </p:grpSpPr>
          <p:sp>
            <p:nvSpPr>
              <p:cNvPr id="719" name="Google Shape;719;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20" name="Google Shape;720;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21" name="Google Shape;721;p11"/>
            <p:cNvGrpSpPr/>
            <p:nvPr/>
          </p:nvGrpSpPr>
          <p:grpSpPr>
            <a:xfrm>
              <a:off x="3857659" y="3429000"/>
              <a:ext cx="216000" cy="216000"/>
              <a:chOff x="4191057" y="2007659"/>
              <a:chExt cx="216000" cy="216000"/>
            </a:xfrm>
          </p:grpSpPr>
          <p:sp>
            <p:nvSpPr>
              <p:cNvPr id="722" name="Google Shape;722;p11"/>
              <p:cNvSpPr/>
              <p:nvPr/>
            </p:nvSpPr>
            <p:spPr>
              <a:xfrm>
                <a:off x="4191057" y="2007659"/>
                <a:ext cx="216000" cy="216000"/>
              </a:xfrm>
              <a:prstGeom prst="ellipse">
                <a:avLst/>
              </a:prstGeom>
              <a:solidFill>
                <a:srgbClr val="FBE7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Fire" id="723" name="Google Shape;723;p11"/>
              <p:cNvPicPr preferRelativeResize="0"/>
              <p:nvPr/>
            </p:nvPicPr>
            <p:blipFill rotWithShape="1">
              <a:blip r:embed="rId15">
                <a:alphaModFix/>
              </a:blip>
              <a:srcRect b="0" l="0" r="0" t="0"/>
              <a:stretch/>
            </p:blipFill>
            <p:spPr>
              <a:xfrm>
                <a:off x="4217229" y="2033831"/>
                <a:ext cx="163656" cy="163656"/>
              </a:xfrm>
              <a:prstGeom prst="rect">
                <a:avLst/>
              </a:prstGeom>
              <a:noFill/>
              <a:ln>
                <a:noFill/>
              </a:ln>
            </p:spPr>
          </p:pic>
        </p:grpSp>
        <p:grpSp>
          <p:nvGrpSpPr>
            <p:cNvPr id="724" name="Google Shape;724;p11"/>
            <p:cNvGrpSpPr/>
            <p:nvPr/>
          </p:nvGrpSpPr>
          <p:grpSpPr>
            <a:xfrm>
              <a:off x="4377667" y="2996210"/>
              <a:ext cx="216000" cy="216000"/>
              <a:chOff x="4711065" y="2283605"/>
              <a:chExt cx="216000" cy="216000"/>
            </a:xfrm>
          </p:grpSpPr>
          <p:sp>
            <p:nvSpPr>
              <p:cNvPr id="725" name="Google Shape;725;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26" name="Google Shape;726;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27" name="Google Shape;727;p11"/>
            <p:cNvGrpSpPr/>
            <p:nvPr/>
          </p:nvGrpSpPr>
          <p:grpSpPr>
            <a:xfrm>
              <a:off x="4120492" y="2998688"/>
              <a:ext cx="216000" cy="216000"/>
              <a:chOff x="4711065" y="2007659"/>
              <a:chExt cx="216000" cy="216000"/>
            </a:xfrm>
          </p:grpSpPr>
          <p:sp>
            <p:nvSpPr>
              <p:cNvPr id="728" name="Google Shape;728;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29" name="Google Shape;729;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30" name="Google Shape;730;p11"/>
            <p:cNvGrpSpPr/>
            <p:nvPr/>
          </p:nvGrpSpPr>
          <p:grpSpPr>
            <a:xfrm>
              <a:off x="4120492" y="2572247"/>
              <a:ext cx="216000" cy="216000"/>
              <a:chOff x="4191057" y="2007659"/>
              <a:chExt cx="216000" cy="216000"/>
            </a:xfrm>
          </p:grpSpPr>
          <p:sp>
            <p:nvSpPr>
              <p:cNvPr id="731" name="Google Shape;731;p11"/>
              <p:cNvSpPr/>
              <p:nvPr/>
            </p:nvSpPr>
            <p:spPr>
              <a:xfrm>
                <a:off x="4191057" y="2007659"/>
                <a:ext cx="216000" cy="216000"/>
              </a:xfrm>
              <a:prstGeom prst="ellipse">
                <a:avLst/>
              </a:prstGeom>
              <a:solidFill>
                <a:srgbClr val="FBE7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Fire" id="732" name="Google Shape;732;p11"/>
              <p:cNvPicPr preferRelativeResize="0"/>
              <p:nvPr/>
            </p:nvPicPr>
            <p:blipFill rotWithShape="1">
              <a:blip r:embed="rId15">
                <a:alphaModFix/>
              </a:blip>
              <a:srcRect b="0" l="0" r="0" t="0"/>
              <a:stretch/>
            </p:blipFill>
            <p:spPr>
              <a:xfrm>
                <a:off x="4217229" y="2033831"/>
                <a:ext cx="163656" cy="163656"/>
              </a:xfrm>
              <a:prstGeom prst="rect">
                <a:avLst/>
              </a:prstGeom>
              <a:noFill/>
              <a:ln>
                <a:noFill/>
              </a:ln>
            </p:spPr>
          </p:pic>
        </p:grpSp>
        <p:grpSp>
          <p:nvGrpSpPr>
            <p:cNvPr id="733" name="Google Shape;733;p11"/>
            <p:cNvGrpSpPr/>
            <p:nvPr/>
          </p:nvGrpSpPr>
          <p:grpSpPr>
            <a:xfrm>
              <a:off x="4377667" y="2572247"/>
              <a:ext cx="216000" cy="216000"/>
              <a:chOff x="4453890" y="2007659"/>
              <a:chExt cx="216000" cy="216000"/>
            </a:xfrm>
          </p:grpSpPr>
          <p:sp>
            <p:nvSpPr>
              <p:cNvPr id="734" name="Google Shape;734;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35" name="Google Shape;735;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36" name="Google Shape;736;p11"/>
            <p:cNvGrpSpPr/>
            <p:nvPr/>
          </p:nvGrpSpPr>
          <p:grpSpPr>
            <a:xfrm>
              <a:off x="3857659" y="2569689"/>
              <a:ext cx="216000" cy="216000"/>
              <a:chOff x="4711065" y="2007659"/>
              <a:chExt cx="216000" cy="216000"/>
            </a:xfrm>
          </p:grpSpPr>
          <p:sp>
            <p:nvSpPr>
              <p:cNvPr id="737" name="Google Shape;737;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38" name="Google Shape;738;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39" name="Google Shape;739;p11"/>
            <p:cNvGrpSpPr/>
            <p:nvPr/>
          </p:nvGrpSpPr>
          <p:grpSpPr>
            <a:xfrm>
              <a:off x="4120492" y="3853754"/>
              <a:ext cx="216000" cy="216000"/>
              <a:chOff x="4711065" y="2283605"/>
              <a:chExt cx="216000" cy="216000"/>
            </a:xfrm>
          </p:grpSpPr>
          <p:sp>
            <p:nvSpPr>
              <p:cNvPr id="740" name="Google Shape;740;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41" name="Google Shape;741;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42" name="Google Shape;742;p11"/>
            <p:cNvGrpSpPr/>
            <p:nvPr/>
          </p:nvGrpSpPr>
          <p:grpSpPr>
            <a:xfrm>
              <a:off x="4377667" y="3853754"/>
              <a:ext cx="216000" cy="216000"/>
              <a:chOff x="4453890" y="2007659"/>
              <a:chExt cx="216000" cy="216000"/>
            </a:xfrm>
          </p:grpSpPr>
          <p:sp>
            <p:nvSpPr>
              <p:cNvPr id="743" name="Google Shape;743;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44" name="Google Shape;744;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45" name="Google Shape;745;p11"/>
            <p:cNvGrpSpPr/>
            <p:nvPr/>
          </p:nvGrpSpPr>
          <p:grpSpPr>
            <a:xfrm>
              <a:off x="3857659" y="4288311"/>
              <a:ext cx="216000" cy="216000"/>
              <a:chOff x="4191057" y="2007659"/>
              <a:chExt cx="216000" cy="216000"/>
            </a:xfrm>
          </p:grpSpPr>
          <p:sp>
            <p:nvSpPr>
              <p:cNvPr id="746" name="Google Shape;746;p11"/>
              <p:cNvSpPr/>
              <p:nvPr/>
            </p:nvSpPr>
            <p:spPr>
              <a:xfrm>
                <a:off x="4191057" y="2007659"/>
                <a:ext cx="216000" cy="216000"/>
              </a:xfrm>
              <a:prstGeom prst="ellipse">
                <a:avLst/>
              </a:prstGeom>
              <a:solidFill>
                <a:srgbClr val="FBE7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Fire" id="747" name="Google Shape;747;p11"/>
              <p:cNvPicPr preferRelativeResize="0"/>
              <p:nvPr/>
            </p:nvPicPr>
            <p:blipFill rotWithShape="1">
              <a:blip r:embed="rId15">
                <a:alphaModFix/>
              </a:blip>
              <a:srcRect b="0" l="0" r="0" t="0"/>
              <a:stretch/>
            </p:blipFill>
            <p:spPr>
              <a:xfrm>
                <a:off x="4217229" y="2033831"/>
                <a:ext cx="163656" cy="163656"/>
              </a:xfrm>
              <a:prstGeom prst="rect">
                <a:avLst/>
              </a:prstGeom>
              <a:noFill/>
              <a:ln>
                <a:noFill/>
              </a:ln>
            </p:spPr>
          </p:pic>
        </p:grpSp>
        <p:grpSp>
          <p:nvGrpSpPr>
            <p:cNvPr id="748" name="Google Shape;748;p11"/>
            <p:cNvGrpSpPr/>
            <p:nvPr/>
          </p:nvGrpSpPr>
          <p:grpSpPr>
            <a:xfrm>
              <a:off x="4377667" y="4288311"/>
              <a:ext cx="216000" cy="216000"/>
              <a:chOff x="4711065" y="2007659"/>
              <a:chExt cx="216000" cy="216000"/>
            </a:xfrm>
          </p:grpSpPr>
          <p:sp>
            <p:nvSpPr>
              <p:cNvPr id="749" name="Google Shape;749;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50" name="Google Shape;750;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51" name="Google Shape;751;p11"/>
            <p:cNvGrpSpPr/>
            <p:nvPr/>
          </p:nvGrpSpPr>
          <p:grpSpPr>
            <a:xfrm>
              <a:off x="4120492" y="4288311"/>
              <a:ext cx="216000" cy="216000"/>
              <a:chOff x="4711065" y="2007659"/>
              <a:chExt cx="216000" cy="216000"/>
            </a:xfrm>
          </p:grpSpPr>
          <p:sp>
            <p:nvSpPr>
              <p:cNvPr id="752" name="Google Shape;752;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53" name="Google Shape;753;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54" name="Google Shape;754;p11"/>
            <p:cNvGrpSpPr/>
            <p:nvPr/>
          </p:nvGrpSpPr>
          <p:grpSpPr>
            <a:xfrm>
              <a:off x="4120492" y="4708820"/>
              <a:ext cx="216000" cy="216000"/>
              <a:chOff x="4453890" y="2007659"/>
              <a:chExt cx="216000" cy="216000"/>
            </a:xfrm>
          </p:grpSpPr>
          <p:sp>
            <p:nvSpPr>
              <p:cNvPr id="755" name="Google Shape;755;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56" name="Google Shape;756;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57" name="Google Shape;757;p11"/>
            <p:cNvGrpSpPr/>
            <p:nvPr/>
          </p:nvGrpSpPr>
          <p:grpSpPr>
            <a:xfrm>
              <a:off x="4377667" y="4710711"/>
              <a:ext cx="216000" cy="216000"/>
              <a:chOff x="4711065" y="2007659"/>
              <a:chExt cx="216000" cy="216000"/>
            </a:xfrm>
          </p:grpSpPr>
          <p:sp>
            <p:nvSpPr>
              <p:cNvPr id="758" name="Google Shape;758;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59" name="Google Shape;759;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60" name="Google Shape;760;p11"/>
            <p:cNvGrpSpPr/>
            <p:nvPr/>
          </p:nvGrpSpPr>
          <p:grpSpPr>
            <a:xfrm>
              <a:off x="3857659" y="4706020"/>
              <a:ext cx="216000" cy="216000"/>
              <a:chOff x="4711065" y="2283605"/>
              <a:chExt cx="216000" cy="216000"/>
            </a:xfrm>
          </p:grpSpPr>
          <p:sp>
            <p:nvSpPr>
              <p:cNvPr id="761" name="Google Shape;761;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62" name="Google Shape;762;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63" name="Google Shape;763;p11"/>
            <p:cNvGrpSpPr/>
            <p:nvPr/>
          </p:nvGrpSpPr>
          <p:grpSpPr>
            <a:xfrm>
              <a:off x="3857659" y="5604769"/>
              <a:ext cx="216000" cy="216000"/>
              <a:chOff x="4711065" y="2007659"/>
              <a:chExt cx="216000" cy="216000"/>
            </a:xfrm>
          </p:grpSpPr>
          <p:sp>
            <p:nvSpPr>
              <p:cNvPr id="764" name="Google Shape;764;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65" name="Google Shape;765;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grpSp>
          <p:nvGrpSpPr>
            <p:cNvPr id="766" name="Google Shape;766;p11"/>
            <p:cNvGrpSpPr/>
            <p:nvPr/>
          </p:nvGrpSpPr>
          <p:grpSpPr>
            <a:xfrm>
              <a:off x="4120492" y="5604769"/>
              <a:ext cx="216000" cy="216000"/>
              <a:chOff x="4711065" y="2283605"/>
              <a:chExt cx="216000" cy="216000"/>
            </a:xfrm>
          </p:grpSpPr>
          <p:sp>
            <p:nvSpPr>
              <p:cNvPr id="767" name="Google Shape;767;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68" name="Google Shape;768;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69" name="Google Shape;769;p11"/>
            <p:cNvGrpSpPr/>
            <p:nvPr/>
          </p:nvGrpSpPr>
          <p:grpSpPr>
            <a:xfrm>
              <a:off x="4377667" y="5604769"/>
              <a:ext cx="216000" cy="216000"/>
              <a:chOff x="4453890" y="2007659"/>
              <a:chExt cx="216000" cy="216000"/>
            </a:xfrm>
          </p:grpSpPr>
          <p:sp>
            <p:nvSpPr>
              <p:cNvPr id="770" name="Google Shape;770;p11"/>
              <p:cNvSpPr/>
              <p:nvPr/>
            </p:nvSpPr>
            <p:spPr>
              <a:xfrm>
                <a:off x="4453890" y="2007659"/>
                <a:ext cx="216000" cy="216000"/>
              </a:xfrm>
              <a:prstGeom prst="ellipse">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Água com preenchimento sólido" id="771" name="Google Shape;771;p11"/>
              <p:cNvPicPr preferRelativeResize="0"/>
              <p:nvPr/>
            </p:nvPicPr>
            <p:blipFill rotWithShape="1">
              <a:blip r:embed="rId14">
                <a:alphaModFix/>
              </a:blip>
              <a:srcRect b="0" l="0" r="0" t="0"/>
              <a:stretch/>
            </p:blipFill>
            <p:spPr>
              <a:xfrm>
                <a:off x="4480062" y="2033831"/>
                <a:ext cx="163656" cy="163656"/>
              </a:xfrm>
              <a:prstGeom prst="rect">
                <a:avLst/>
              </a:prstGeom>
              <a:noFill/>
              <a:ln>
                <a:noFill/>
              </a:ln>
            </p:spPr>
          </p:pic>
        </p:grpSp>
        <p:grpSp>
          <p:nvGrpSpPr>
            <p:cNvPr id="772" name="Google Shape;772;p11"/>
            <p:cNvGrpSpPr/>
            <p:nvPr/>
          </p:nvGrpSpPr>
          <p:grpSpPr>
            <a:xfrm>
              <a:off x="4120492" y="5175379"/>
              <a:ext cx="216000" cy="216000"/>
              <a:chOff x="4711065" y="2283605"/>
              <a:chExt cx="216000" cy="216000"/>
            </a:xfrm>
          </p:grpSpPr>
          <p:sp>
            <p:nvSpPr>
              <p:cNvPr id="773" name="Google Shape;773;p11"/>
              <p:cNvSpPr/>
              <p:nvPr/>
            </p:nvSpPr>
            <p:spPr>
              <a:xfrm>
                <a:off x="4711065" y="2283605"/>
                <a:ext cx="216000" cy="216000"/>
              </a:xfrm>
              <a:prstGeom prst="ellipse">
                <a:avLst/>
              </a:prstGeom>
              <a:solidFill>
                <a:srgbClr val="F0E0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eaker" id="774" name="Google Shape;774;p11"/>
              <p:cNvPicPr preferRelativeResize="0"/>
              <p:nvPr/>
            </p:nvPicPr>
            <p:blipFill rotWithShape="1">
              <a:blip r:embed="rId16">
                <a:alphaModFix/>
              </a:blip>
              <a:srcRect b="0" l="0" r="0" t="0"/>
              <a:stretch/>
            </p:blipFill>
            <p:spPr>
              <a:xfrm>
                <a:off x="4737237" y="2309777"/>
                <a:ext cx="163656" cy="163656"/>
              </a:xfrm>
              <a:prstGeom prst="rect">
                <a:avLst/>
              </a:prstGeom>
              <a:noFill/>
              <a:ln>
                <a:noFill/>
              </a:ln>
            </p:spPr>
          </p:pic>
        </p:grpSp>
        <p:grpSp>
          <p:nvGrpSpPr>
            <p:cNvPr id="775" name="Google Shape;775;p11"/>
            <p:cNvGrpSpPr/>
            <p:nvPr/>
          </p:nvGrpSpPr>
          <p:grpSpPr>
            <a:xfrm>
              <a:off x="4377667" y="5175379"/>
              <a:ext cx="216000" cy="216000"/>
              <a:chOff x="4711065" y="2007659"/>
              <a:chExt cx="216000" cy="216000"/>
            </a:xfrm>
          </p:grpSpPr>
          <p:sp>
            <p:nvSpPr>
              <p:cNvPr id="776" name="Google Shape;776;p11"/>
              <p:cNvSpPr/>
              <p:nvPr/>
            </p:nvSpPr>
            <p:spPr>
              <a:xfrm>
                <a:off x="4711065" y="2007659"/>
                <a:ext cx="216000" cy="216000"/>
              </a:xfrm>
              <a:prstGeom prst="ellipse">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çã com preenchimento sólido" id="777" name="Google Shape;777;p11"/>
              <p:cNvPicPr preferRelativeResize="0"/>
              <p:nvPr/>
            </p:nvPicPr>
            <p:blipFill rotWithShape="1">
              <a:blip r:embed="rId13">
                <a:alphaModFix/>
              </a:blip>
              <a:srcRect b="0" l="0" r="0" t="0"/>
              <a:stretch/>
            </p:blipFill>
            <p:spPr>
              <a:xfrm>
                <a:off x="4737237" y="2033831"/>
                <a:ext cx="163656" cy="163656"/>
              </a:xfrm>
              <a:prstGeom prst="rect">
                <a:avLst/>
              </a:prstGeom>
              <a:noFill/>
              <a:ln>
                <a:noFill/>
              </a:ln>
            </p:spPr>
          </p:pic>
        </p:grpSp>
        <p:pic>
          <p:nvPicPr>
            <p:cNvPr descr="Bao com preenchimento sólido" id="778" name="Google Shape;778;p11"/>
            <p:cNvPicPr preferRelativeResize="0"/>
            <p:nvPr/>
          </p:nvPicPr>
          <p:blipFill rotWithShape="1">
            <a:blip r:embed="rId17">
              <a:alphaModFix/>
            </a:blip>
            <a:srcRect b="0" l="0" r="0" t="0"/>
            <a:stretch/>
          </p:blipFill>
          <p:spPr>
            <a:xfrm>
              <a:off x="1533654" y="2060179"/>
              <a:ext cx="327422" cy="327422"/>
            </a:xfrm>
            <a:prstGeom prst="rect">
              <a:avLst/>
            </a:prstGeom>
            <a:noFill/>
            <a:ln>
              <a:noFill/>
            </a:ln>
          </p:spPr>
        </p:pic>
        <p:pic>
          <p:nvPicPr>
            <p:cNvPr descr="Tigela com preenchimento sólido" id="779" name="Google Shape;779;p11"/>
            <p:cNvPicPr preferRelativeResize="0"/>
            <p:nvPr/>
          </p:nvPicPr>
          <p:blipFill rotWithShape="1">
            <a:blip r:embed="rId18">
              <a:alphaModFix/>
            </a:blip>
            <a:srcRect b="0" l="0" r="0" t="0"/>
            <a:stretch/>
          </p:blipFill>
          <p:spPr>
            <a:xfrm>
              <a:off x="1533654" y="4282749"/>
              <a:ext cx="327422" cy="327422"/>
            </a:xfrm>
            <a:prstGeom prst="rect">
              <a:avLst/>
            </a:prstGeom>
            <a:noFill/>
            <a:ln>
              <a:noFill/>
            </a:ln>
          </p:spPr>
        </p:pic>
        <p:pic>
          <p:nvPicPr>
            <p:cNvPr descr="Xícara e Bule de Chá Chinês com preenchimento sólido" id="780" name="Google Shape;780;p11"/>
            <p:cNvPicPr preferRelativeResize="0"/>
            <p:nvPr/>
          </p:nvPicPr>
          <p:blipFill rotWithShape="1">
            <a:blip r:embed="rId19">
              <a:alphaModFix/>
            </a:blip>
            <a:srcRect b="0" l="0" r="0" t="0"/>
            <a:stretch/>
          </p:blipFill>
          <p:spPr>
            <a:xfrm>
              <a:off x="1533654" y="3797288"/>
              <a:ext cx="327422" cy="327422"/>
            </a:xfrm>
            <a:prstGeom prst="rect">
              <a:avLst/>
            </a:prstGeom>
            <a:noFill/>
            <a:ln>
              <a:noFill/>
            </a:ln>
          </p:spPr>
        </p:pic>
        <p:pic>
          <p:nvPicPr>
            <p:cNvPr descr="Coco com preenchimento sólido" id="781" name="Google Shape;781;p11"/>
            <p:cNvPicPr preferRelativeResize="0"/>
            <p:nvPr/>
          </p:nvPicPr>
          <p:blipFill rotWithShape="1">
            <a:blip r:embed="rId20">
              <a:alphaModFix/>
            </a:blip>
            <a:srcRect b="0" l="0" r="0" t="0"/>
            <a:stretch/>
          </p:blipFill>
          <p:spPr>
            <a:xfrm>
              <a:off x="1533654" y="3345810"/>
              <a:ext cx="327422" cy="327422"/>
            </a:xfrm>
            <a:prstGeom prst="rect">
              <a:avLst/>
            </a:prstGeom>
            <a:noFill/>
            <a:ln>
              <a:noFill/>
            </a:ln>
          </p:spPr>
        </p:pic>
        <p:pic>
          <p:nvPicPr>
            <p:cNvPr descr="Torta com preenchimento sólido" id="782" name="Google Shape;782;p11"/>
            <p:cNvPicPr preferRelativeResize="0"/>
            <p:nvPr/>
          </p:nvPicPr>
          <p:blipFill rotWithShape="1">
            <a:blip r:embed="rId21">
              <a:alphaModFix/>
            </a:blip>
            <a:srcRect b="0" l="0" r="0" t="0"/>
            <a:stretch/>
          </p:blipFill>
          <p:spPr>
            <a:xfrm>
              <a:off x="1533654" y="1627501"/>
              <a:ext cx="327422" cy="327422"/>
            </a:xfrm>
            <a:prstGeom prst="rect">
              <a:avLst/>
            </a:prstGeom>
            <a:noFill/>
            <a:ln>
              <a:noFill/>
            </a:ln>
          </p:spPr>
        </p:pic>
        <p:pic>
          <p:nvPicPr>
            <p:cNvPr descr="Melancia com preenchimento sólido" id="783" name="Google Shape;783;p11"/>
            <p:cNvPicPr preferRelativeResize="0"/>
            <p:nvPr/>
          </p:nvPicPr>
          <p:blipFill rotWithShape="1">
            <a:blip r:embed="rId22">
              <a:alphaModFix/>
            </a:blip>
            <a:srcRect b="0" l="0" r="0" t="0"/>
            <a:stretch/>
          </p:blipFill>
          <p:spPr>
            <a:xfrm>
              <a:off x="1533654" y="2905809"/>
              <a:ext cx="327422" cy="327422"/>
            </a:xfrm>
            <a:prstGeom prst="rect">
              <a:avLst/>
            </a:prstGeom>
            <a:noFill/>
            <a:ln>
              <a:noFill/>
            </a:ln>
          </p:spPr>
        </p:pic>
        <p:pic>
          <p:nvPicPr>
            <p:cNvPr descr="Vinho com preenchimento sólido" id="784" name="Google Shape;784;p11"/>
            <p:cNvPicPr preferRelativeResize="0"/>
            <p:nvPr/>
          </p:nvPicPr>
          <p:blipFill rotWithShape="1">
            <a:blip r:embed="rId23">
              <a:alphaModFix/>
            </a:blip>
            <a:srcRect b="0" l="0" r="0" t="0"/>
            <a:stretch/>
          </p:blipFill>
          <p:spPr>
            <a:xfrm>
              <a:off x="1533654" y="2502260"/>
              <a:ext cx="327422" cy="327422"/>
            </a:xfrm>
            <a:prstGeom prst="rect">
              <a:avLst/>
            </a:prstGeom>
            <a:noFill/>
            <a:ln>
              <a:noFill/>
            </a:ln>
          </p:spPr>
        </p:pic>
        <p:pic>
          <p:nvPicPr>
            <p:cNvPr descr="Bao com preenchimento sólido" id="785" name="Google Shape;785;p11"/>
            <p:cNvPicPr preferRelativeResize="0"/>
            <p:nvPr/>
          </p:nvPicPr>
          <p:blipFill rotWithShape="1">
            <a:blip r:embed="rId17">
              <a:alphaModFix/>
            </a:blip>
            <a:srcRect b="0" l="0" r="0" t="0"/>
            <a:stretch/>
          </p:blipFill>
          <p:spPr>
            <a:xfrm>
              <a:off x="1533654" y="4675029"/>
              <a:ext cx="327422" cy="327422"/>
            </a:xfrm>
            <a:prstGeom prst="rect">
              <a:avLst/>
            </a:prstGeom>
            <a:noFill/>
            <a:ln>
              <a:noFill/>
            </a:ln>
          </p:spPr>
        </p:pic>
        <p:pic>
          <p:nvPicPr>
            <p:cNvPr descr="Coco com preenchimento sólido" id="786" name="Google Shape;786;p11"/>
            <p:cNvPicPr preferRelativeResize="0"/>
            <p:nvPr/>
          </p:nvPicPr>
          <p:blipFill rotWithShape="1">
            <a:blip r:embed="rId20">
              <a:alphaModFix/>
            </a:blip>
            <a:srcRect b="0" l="0" r="0" t="0"/>
            <a:stretch/>
          </p:blipFill>
          <p:spPr>
            <a:xfrm>
              <a:off x="1533654" y="5119668"/>
              <a:ext cx="327422" cy="327422"/>
            </a:xfrm>
            <a:prstGeom prst="rect">
              <a:avLst/>
            </a:prstGeom>
            <a:noFill/>
            <a:ln>
              <a:noFill/>
            </a:ln>
          </p:spPr>
        </p:pic>
        <p:pic>
          <p:nvPicPr>
            <p:cNvPr descr="Xícara e Bule de Chá Chinês com preenchimento sólido" id="787" name="Google Shape;787;p11"/>
            <p:cNvPicPr preferRelativeResize="0"/>
            <p:nvPr/>
          </p:nvPicPr>
          <p:blipFill rotWithShape="1">
            <a:blip r:embed="rId19">
              <a:alphaModFix/>
            </a:blip>
            <a:srcRect b="0" l="0" r="0" t="0"/>
            <a:stretch/>
          </p:blipFill>
          <p:spPr>
            <a:xfrm>
              <a:off x="1533654" y="5553010"/>
              <a:ext cx="327422" cy="327422"/>
            </a:xfrm>
            <a:prstGeom prst="rect">
              <a:avLst/>
            </a:prstGeom>
            <a:noFill/>
            <a:ln>
              <a:noFill/>
            </a:ln>
          </p:spPr>
        </p:pic>
        <p:pic>
          <p:nvPicPr>
            <p:cNvPr descr="Chat com preenchimento sólido" id="788" name="Google Shape;788;p11"/>
            <p:cNvPicPr preferRelativeResize="0"/>
            <p:nvPr/>
          </p:nvPicPr>
          <p:blipFill rotWithShape="1">
            <a:blip r:embed="rId24">
              <a:alphaModFix/>
            </a:blip>
            <a:srcRect b="0" l="0" r="0" t="0"/>
            <a:stretch/>
          </p:blipFill>
          <p:spPr>
            <a:xfrm>
              <a:off x="7643503" y="1623958"/>
              <a:ext cx="327422" cy="327422"/>
            </a:xfrm>
            <a:prstGeom prst="rect">
              <a:avLst/>
            </a:prstGeom>
            <a:noFill/>
            <a:ln>
              <a:noFill/>
            </a:ln>
          </p:spPr>
        </p:pic>
        <p:pic>
          <p:nvPicPr>
            <p:cNvPr descr="Fala com preenchimento sólido" id="789" name="Google Shape;789;p11"/>
            <p:cNvPicPr preferRelativeResize="0"/>
            <p:nvPr/>
          </p:nvPicPr>
          <p:blipFill rotWithShape="1">
            <a:blip r:embed="rId25">
              <a:alphaModFix/>
            </a:blip>
            <a:srcRect b="0" l="0" r="0" t="0"/>
            <a:stretch/>
          </p:blipFill>
          <p:spPr>
            <a:xfrm>
              <a:off x="7643503" y="2068280"/>
              <a:ext cx="327422" cy="327422"/>
            </a:xfrm>
            <a:prstGeom prst="rect">
              <a:avLst/>
            </a:prstGeom>
            <a:noFill/>
            <a:ln>
              <a:noFill/>
            </a:ln>
          </p:spPr>
        </p:pic>
        <p:pic>
          <p:nvPicPr>
            <p:cNvPr descr="Chat com preenchimento sólido" id="790" name="Google Shape;790;p11"/>
            <p:cNvPicPr preferRelativeResize="0"/>
            <p:nvPr/>
          </p:nvPicPr>
          <p:blipFill rotWithShape="1">
            <a:blip r:embed="rId24">
              <a:alphaModFix/>
            </a:blip>
            <a:srcRect b="0" l="0" r="0" t="0"/>
            <a:stretch/>
          </p:blipFill>
          <p:spPr>
            <a:xfrm>
              <a:off x="7643503" y="2490917"/>
              <a:ext cx="327422" cy="327422"/>
            </a:xfrm>
            <a:prstGeom prst="rect">
              <a:avLst/>
            </a:prstGeom>
            <a:noFill/>
            <a:ln>
              <a:noFill/>
            </a:ln>
          </p:spPr>
        </p:pic>
        <p:pic>
          <p:nvPicPr>
            <p:cNvPr descr="Fala com preenchimento sólido" id="791" name="Google Shape;791;p11"/>
            <p:cNvPicPr preferRelativeResize="0"/>
            <p:nvPr/>
          </p:nvPicPr>
          <p:blipFill rotWithShape="1">
            <a:blip r:embed="rId25">
              <a:alphaModFix/>
            </a:blip>
            <a:srcRect b="0" l="0" r="0" t="0"/>
            <a:stretch/>
          </p:blipFill>
          <p:spPr>
            <a:xfrm>
              <a:off x="7643503" y="2935239"/>
              <a:ext cx="327422" cy="327422"/>
            </a:xfrm>
            <a:prstGeom prst="rect">
              <a:avLst/>
            </a:prstGeom>
            <a:noFill/>
            <a:ln>
              <a:noFill/>
            </a:ln>
          </p:spPr>
        </p:pic>
        <p:pic>
          <p:nvPicPr>
            <p:cNvPr descr="Chat com preenchimento sólido" id="792" name="Google Shape;792;p11"/>
            <p:cNvPicPr preferRelativeResize="0"/>
            <p:nvPr/>
          </p:nvPicPr>
          <p:blipFill rotWithShape="1">
            <a:blip r:embed="rId24">
              <a:alphaModFix/>
            </a:blip>
            <a:srcRect b="0" l="0" r="0" t="0"/>
            <a:stretch/>
          </p:blipFill>
          <p:spPr>
            <a:xfrm>
              <a:off x="7643503" y="3373289"/>
              <a:ext cx="327422" cy="327422"/>
            </a:xfrm>
            <a:prstGeom prst="rect">
              <a:avLst/>
            </a:prstGeom>
            <a:noFill/>
            <a:ln>
              <a:noFill/>
            </a:ln>
          </p:spPr>
        </p:pic>
        <p:pic>
          <p:nvPicPr>
            <p:cNvPr descr="Chat com preenchimento sólido" id="793" name="Google Shape;793;p11"/>
            <p:cNvPicPr preferRelativeResize="0"/>
            <p:nvPr/>
          </p:nvPicPr>
          <p:blipFill rotWithShape="1">
            <a:blip r:embed="rId24">
              <a:alphaModFix/>
            </a:blip>
            <a:srcRect b="0" l="0" r="0" t="0"/>
            <a:stretch/>
          </p:blipFill>
          <p:spPr>
            <a:xfrm>
              <a:off x="7643503" y="3817057"/>
              <a:ext cx="327422" cy="327422"/>
            </a:xfrm>
            <a:prstGeom prst="rect">
              <a:avLst/>
            </a:prstGeom>
            <a:noFill/>
            <a:ln>
              <a:noFill/>
            </a:ln>
          </p:spPr>
        </p:pic>
        <p:pic>
          <p:nvPicPr>
            <p:cNvPr descr="Fala com preenchimento sólido" id="794" name="Google Shape;794;p11"/>
            <p:cNvPicPr preferRelativeResize="0"/>
            <p:nvPr/>
          </p:nvPicPr>
          <p:blipFill rotWithShape="1">
            <a:blip r:embed="rId25">
              <a:alphaModFix/>
            </a:blip>
            <a:srcRect b="0" l="0" r="0" t="0"/>
            <a:stretch/>
          </p:blipFill>
          <p:spPr>
            <a:xfrm>
              <a:off x="7643503" y="4242492"/>
              <a:ext cx="327422" cy="327422"/>
            </a:xfrm>
            <a:prstGeom prst="rect">
              <a:avLst/>
            </a:prstGeom>
            <a:noFill/>
            <a:ln>
              <a:noFill/>
            </a:ln>
          </p:spPr>
        </p:pic>
        <p:pic>
          <p:nvPicPr>
            <p:cNvPr descr="Chat com preenchimento sólido" id="795" name="Google Shape;795;p11"/>
            <p:cNvPicPr preferRelativeResize="0"/>
            <p:nvPr/>
          </p:nvPicPr>
          <p:blipFill rotWithShape="1">
            <a:blip r:embed="rId24">
              <a:alphaModFix/>
            </a:blip>
            <a:srcRect b="0" l="0" r="0" t="0"/>
            <a:stretch/>
          </p:blipFill>
          <p:spPr>
            <a:xfrm>
              <a:off x="7643503" y="4675029"/>
              <a:ext cx="327422" cy="327422"/>
            </a:xfrm>
            <a:prstGeom prst="rect">
              <a:avLst/>
            </a:prstGeom>
            <a:noFill/>
            <a:ln>
              <a:noFill/>
            </a:ln>
          </p:spPr>
        </p:pic>
        <p:pic>
          <p:nvPicPr>
            <p:cNvPr descr="Chat com preenchimento sólido" id="796" name="Google Shape;796;p11"/>
            <p:cNvPicPr preferRelativeResize="0"/>
            <p:nvPr/>
          </p:nvPicPr>
          <p:blipFill rotWithShape="1">
            <a:blip r:embed="rId24">
              <a:alphaModFix/>
            </a:blip>
            <a:srcRect b="0" l="0" r="0" t="0"/>
            <a:stretch/>
          </p:blipFill>
          <p:spPr>
            <a:xfrm>
              <a:off x="7643503" y="5118797"/>
              <a:ext cx="327422" cy="327422"/>
            </a:xfrm>
            <a:prstGeom prst="rect">
              <a:avLst/>
            </a:prstGeom>
            <a:noFill/>
            <a:ln>
              <a:noFill/>
            </a:ln>
          </p:spPr>
        </p:pic>
        <p:pic>
          <p:nvPicPr>
            <p:cNvPr descr="Fala com preenchimento sólido" id="797" name="Google Shape;797;p11"/>
            <p:cNvPicPr preferRelativeResize="0"/>
            <p:nvPr/>
          </p:nvPicPr>
          <p:blipFill rotWithShape="1">
            <a:blip r:embed="rId25">
              <a:alphaModFix/>
            </a:blip>
            <a:srcRect b="0" l="0" r="0" t="0"/>
            <a:stretch/>
          </p:blipFill>
          <p:spPr>
            <a:xfrm>
              <a:off x="7643503" y="5544232"/>
              <a:ext cx="327422" cy="327422"/>
            </a:xfrm>
            <a:prstGeom prst="rect">
              <a:avLst/>
            </a:prstGeom>
            <a:noFill/>
            <a:ln>
              <a:noFill/>
            </a:ln>
          </p:spPr>
        </p:pic>
      </p:grpSp>
      <p:grpSp>
        <p:nvGrpSpPr>
          <p:cNvPr id="798" name="Google Shape;798;p11"/>
          <p:cNvGrpSpPr/>
          <p:nvPr/>
        </p:nvGrpSpPr>
        <p:grpSpPr>
          <a:xfrm>
            <a:off x="611505" y="4197864"/>
            <a:ext cx="620536" cy="2147374"/>
            <a:chOff x="611505" y="4197864"/>
            <a:chExt cx="620536" cy="2147374"/>
          </a:xfrm>
        </p:grpSpPr>
        <p:sp>
          <p:nvSpPr>
            <p:cNvPr id="799" name="Google Shape;799;p11"/>
            <p:cNvSpPr/>
            <p:nvPr/>
          </p:nvSpPr>
          <p:spPr>
            <a:xfrm>
              <a:off x="611505" y="4889053"/>
              <a:ext cx="161234" cy="453276"/>
            </a:xfrm>
            <a:custGeom>
              <a:rect b="b" l="l" r="r" t="t"/>
              <a:pathLst>
                <a:path extrusionOk="0" h="453276" w="161234">
                  <a:moveTo>
                    <a:pt x="0" y="0"/>
                  </a:moveTo>
                  <a:lnTo>
                    <a:pt x="516" y="0"/>
                  </a:lnTo>
                  <a:lnTo>
                    <a:pt x="6335" y="28824"/>
                  </a:lnTo>
                  <a:cubicBezTo>
                    <a:pt x="18574" y="57759"/>
                    <a:pt x="47224" y="78061"/>
                    <a:pt x="80617" y="78061"/>
                  </a:cubicBezTo>
                  <a:cubicBezTo>
                    <a:pt x="114010" y="78061"/>
                    <a:pt x="142661" y="57759"/>
                    <a:pt x="154899" y="28824"/>
                  </a:cubicBezTo>
                  <a:lnTo>
                    <a:pt x="160718" y="0"/>
                  </a:lnTo>
                  <a:lnTo>
                    <a:pt x="161234" y="0"/>
                  </a:lnTo>
                  <a:lnTo>
                    <a:pt x="161234" y="453276"/>
                  </a:lnTo>
                  <a:lnTo>
                    <a:pt x="160905" y="453276"/>
                  </a:lnTo>
                  <a:lnTo>
                    <a:pt x="154899" y="423524"/>
                  </a:lnTo>
                  <a:cubicBezTo>
                    <a:pt x="142661" y="394590"/>
                    <a:pt x="114010" y="374287"/>
                    <a:pt x="80617" y="374287"/>
                  </a:cubicBezTo>
                  <a:cubicBezTo>
                    <a:pt x="47224" y="374287"/>
                    <a:pt x="18574" y="394590"/>
                    <a:pt x="6335" y="423524"/>
                  </a:cubicBezTo>
                  <a:lnTo>
                    <a:pt x="329" y="453276"/>
                  </a:lnTo>
                  <a:lnTo>
                    <a:pt x="0" y="453276"/>
                  </a:lnTo>
                  <a:close/>
                </a:path>
              </a:pathLst>
            </a:cu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00" name="Google Shape;800;p11"/>
            <p:cNvSpPr/>
            <p:nvPr/>
          </p:nvSpPr>
          <p:spPr>
            <a:xfrm rot="10800000">
              <a:off x="771033" y="4197864"/>
              <a:ext cx="461008" cy="214737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pic>
        <p:nvPicPr>
          <p:cNvPr descr="Lupa com preenchimento sólido" id="801" name="Google Shape;801;p11"/>
          <p:cNvPicPr preferRelativeResize="0"/>
          <p:nvPr/>
        </p:nvPicPr>
        <p:blipFill rotWithShape="1">
          <a:blip r:embed="rId26">
            <a:alphaModFix/>
          </a:blip>
          <a:srcRect b="0" l="0" r="0" t="0"/>
          <a:stretch/>
        </p:blipFill>
        <p:spPr>
          <a:xfrm>
            <a:off x="881710" y="4675029"/>
            <a:ext cx="239654" cy="239654"/>
          </a:xfrm>
          <a:prstGeom prst="rect">
            <a:avLst/>
          </a:prstGeom>
          <a:noFill/>
          <a:ln>
            <a:noFill/>
          </a:ln>
        </p:spPr>
      </p:pic>
      <p:sp>
        <p:nvSpPr>
          <p:cNvPr id="802" name="Google Shape;802;p11"/>
          <p:cNvSpPr/>
          <p:nvPr/>
        </p:nvSpPr>
        <p:spPr>
          <a:xfrm>
            <a:off x="839231" y="5110900"/>
            <a:ext cx="324612" cy="318133"/>
          </a:xfrm>
          <a:prstGeom prst="roundRect">
            <a:avLst>
              <a:gd fmla="val 32635" name="adj"/>
            </a:avLst>
          </a:prstGeom>
          <a:solidFill>
            <a:srgbClr val="453C4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Livro fechado com preenchimento sólido" id="803" name="Google Shape;803;p11"/>
          <p:cNvPicPr preferRelativeResize="0"/>
          <p:nvPr/>
        </p:nvPicPr>
        <p:blipFill rotWithShape="1">
          <a:blip r:embed="rId27">
            <a:alphaModFix/>
          </a:blip>
          <a:srcRect b="0" l="0" r="0" t="0"/>
          <a:stretch/>
        </p:blipFill>
        <p:spPr>
          <a:xfrm>
            <a:off x="881710" y="5151725"/>
            <a:ext cx="239654" cy="239654"/>
          </a:xfrm>
          <a:prstGeom prst="rect">
            <a:avLst/>
          </a:prstGeom>
          <a:noFill/>
          <a:ln>
            <a:noFill/>
          </a:ln>
        </p:spPr>
      </p:pic>
      <p:pic>
        <p:nvPicPr>
          <p:cNvPr descr="Tela de projeção com preenchimento sólido" id="804" name="Google Shape;804;p11"/>
          <p:cNvPicPr preferRelativeResize="0"/>
          <p:nvPr/>
        </p:nvPicPr>
        <p:blipFill rotWithShape="1">
          <a:blip r:embed="rId28">
            <a:alphaModFix/>
          </a:blip>
          <a:srcRect b="0" l="0" r="0" t="0"/>
          <a:stretch/>
        </p:blipFill>
        <p:spPr>
          <a:xfrm>
            <a:off x="881710" y="5630161"/>
            <a:ext cx="239654" cy="239654"/>
          </a:xfrm>
          <a:prstGeom prst="rect">
            <a:avLst/>
          </a:prstGeom>
          <a:noFill/>
          <a:ln>
            <a:noFill/>
          </a:ln>
        </p:spPr>
      </p:pic>
      <p:grpSp>
        <p:nvGrpSpPr>
          <p:cNvPr id="805" name="Google Shape;805;p11"/>
          <p:cNvGrpSpPr/>
          <p:nvPr/>
        </p:nvGrpSpPr>
        <p:grpSpPr>
          <a:xfrm>
            <a:off x="8358086" y="3616950"/>
            <a:ext cx="2807796" cy="2430281"/>
            <a:chOff x="8358086" y="3616950"/>
            <a:chExt cx="2807796" cy="2430281"/>
          </a:xfrm>
        </p:grpSpPr>
        <p:sp>
          <p:nvSpPr>
            <p:cNvPr id="806" name="Google Shape;806;p11"/>
            <p:cNvSpPr/>
            <p:nvPr/>
          </p:nvSpPr>
          <p:spPr>
            <a:xfrm>
              <a:off x="8358086" y="3616950"/>
              <a:ext cx="2807796" cy="2430281"/>
            </a:xfrm>
            <a:prstGeom prst="roundRect">
              <a:avLst>
                <a:gd fmla="val 74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07" name="Google Shape;807;p11"/>
            <p:cNvSpPr txBox="1"/>
            <p:nvPr/>
          </p:nvSpPr>
          <p:spPr>
            <a:xfrm>
              <a:off x="8489639" y="3731200"/>
              <a:ext cx="11785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rgbClr val="453C41"/>
                  </a:solidFill>
                  <a:latin typeface="Josefin Sans"/>
                  <a:ea typeface="Josefin Sans"/>
                  <a:cs typeface="Josefin Sans"/>
                  <a:sym typeface="Josefin Sans"/>
                </a:rPr>
                <a:t>Título aqui</a:t>
              </a:r>
              <a:endParaRPr/>
            </a:p>
          </p:txBody>
        </p:sp>
        <p:sp>
          <p:nvSpPr>
            <p:cNvPr id="808" name="Google Shape;808;p11"/>
            <p:cNvSpPr/>
            <p:nvPr/>
          </p:nvSpPr>
          <p:spPr>
            <a:xfrm>
              <a:off x="8512916" y="4179815"/>
              <a:ext cx="360000" cy="360000"/>
            </a:xfrm>
            <a:prstGeom prst="roundRect">
              <a:avLst>
                <a:gd fmla="val 2157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2F2F2"/>
                </a:solidFill>
                <a:latin typeface="Josefin Sans"/>
                <a:ea typeface="Josefin Sans"/>
                <a:cs typeface="Josefin Sans"/>
                <a:sym typeface="Josefin Sans"/>
              </a:endParaRPr>
            </a:p>
          </p:txBody>
        </p:sp>
        <p:pic>
          <p:nvPicPr>
            <p:cNvPr descr="Pizza com preenchimento sólido" id="809" name="Google Shape;809;p11"/>
            <p:cNvPicPr preferRelativeResize="0"/>
            <p:nvPr/>
          </p:nvPicPr>
          <p:blipFill rotWithShape="1">
            <a:blip r:embed="rId29">
              <a:alphaModFix/>
            </a:blip>
            <a:srcRect b="0" l="0" r="0" t="0"/>
            <a:stretch/>
          </p:blipFill>
          <p:spPr>
            <a:xfrm rot="-2700000">
              <a:off x="8559304" y="4226203"/>
              <a:ext cx="267224" cy="267224"/>
            </a:xfrm>
            <a:prstGeom prst="rect">
              <a:avLst/>
            </a:prstGeom>
            <a:noFill/>
            <a:ln>
              <a:noFill/>
            </a:ln>
          </p:spPr>
        </p:pic>
        <p:sp>
          <p:nvSpPr>
            <p:cNvPr id="810" name="Google Shape;810;p11"/>
            <p:cNvSpPr/>
            <p:nvPr/>
          </p:nvSpPr>
          <p:spPr>
            <a:xfrm>
              <a:off x="8512916" y="4593922"/>
              <a:ext cx="360000" cy="360000"/>
            </a:xfrm>
            <a:prstGeom prst="roundRect">
              <a:avLst>
                <a:gd fmla="val 2157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2F2F2"/>
                </a:solidFill>
                <a:latin typeface="Josefin Sans"/>
                <a:ea typeface="Josefin Sans"/>
                <a:cs typeface="Josefin Sans"/>
                <a:sym typeface="Josefin Sans"/>
              </a:endParaRPr>
            </a:p>
          </p:txBody>
        </p:sp>
        <p:pic>
          <p:nvPicPr>
            <p:cNvPr descr="Alterações e ajustes com preenchimento sólido" id="811" name="Google Shape;811;p11"/>
            <p:cNvPicPr preferRelativeResize="0"/>
            <p:nvPr/>
          </p:nvPicPr>
          <p:blipFill rotWithShape="1">
            <a:blip r:embed="rId30">
              <a:alphaModFix/>
            </a:blip>
            <a:srcRect b="0" l="0" r="0" t="0"/>
            <a:stretch/>
          </p:blipFill>
          <p:spPr>
            <a:xfrm>
              <a:off x="8559304" y="4640310"/>
              <a:ext cx="267224" cy="267224"/>
            </a:xfrm>
            <a:prstGeom prst="rect">
              <a:avLst/>
            </a:prstGeom>
            <a:noFill/>
            <a:ln>
              <a:noFill/>
            </a:ln>
          </p:spPr>
        </p:pic>
        <p:sp>
          <p:nvSpPr>
            <p:cNvPr id="812" name="Google Shape;812;p11"/>
            <p:cNvSpPr/>
            <p:nvPr/>
          </p:nvSpPr>
          <p:spPr>
            <a:xfrm>
              <a:off x="8512916" y="5000310"/>
              <a:ext cx="360000" cy="360000"/>
            </a:xfrm>
            <a:prstGeom prst="roundRect">
              <a:avLst>
                <a:gd fmla="val 2157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2F2F2"/>
                </a:solidFill>
                <a:latin typeface="Josefin Sans"/>
                <a:ea typeface="Josefin Sans"/>
                <a:cs typeface="Josefin Sans"/>
                <a:sym typeface="Josefin Sans"/>
              </a:endParaRPr>
            </a:p>
          </p:txBody>
        </p:sp>
        <p:pic>
          <p:nvPicPr>
            <p:cNvPr descr="Lâmpada com preenchimento sólido" id="813" name="Google Shape;813;p11"/>
            <p:cNvPicPr preferRelativeResize="0"/>
            <p:nvPr/>
          </p:nvPicPr>
          <p:blipFill rotWithShape="1">
            <a:blip r:embed="rId31">
              <a:alphaModFix/>
            </a:blip>
            <a:srcRect b="0" l="0" r="0" t="0"/>
            <a:stretch/>
          </p:blipFill>
          <p:spPr>
            <a:xfrm>
              <a:off x="8559304" y="5046698"/>
              <a:ext cx="267224" cy="267224"/>
            </a:xfrm>
            <a:prstGeom prst="rect">
              <a:avLst/>
            </a:prstGeom>
            <a:noFill/>
            <a:ln>
              <a:noFill/>
            </a:ln>
          </p:spPr>
        </p:pic>
        <p:sp>
          <p:nvSpPr>
            <p:cNvPr id="814" name="Google Shape;814;p11"/>
            <p:cNvSpPr/>
            <p:nvPr/>
          </p:nvSpPr>
          <p:spPr>
            <a:xfrm>
              <a:off x="8512916" y="5414417"/>
              <a:ext cx="360000" cy="360000"/>
            </a:xfrm>
            <a:prstGeom prst="roundRect">
              <a:avLst>
                <a:gd fmla="val 21578"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2F2F2"/>
                </a:solidFill>
                <a:latin typeface="Josefin Sans"/>
                <a:ea typeface="Josefin Sans"/>
                <a:cs typeface="Josefin Sans"/>
                <a:sym typeface="Josefin Sans"/>
              </a:endParaRPr>
            </a:p>
          </p:txBody>
        </p:sp>
        <p:pic>
          <p:nvPicPr>
            <p:cNvPr descr="Toalha com preenchimento sólido" id="815" name="Google Shape;815;p11"/>
            <p:cNvPicPr preferRelativeResize="0"/>
            <p:nvPr/>
          </p:nvPicPr>
          <p:blipFill rotWithShape="1">
            <a:blip r:embed="rId32">
              <a:alphaModFix/>
            </a:blip>
            <a:srcRect b="0" l="0" r="0" t="0"/>
            <a:stretch/>
          </p:blipFill>
          <p:spPr>
            <a:xfrm>
              <a:off x="8559304" y="5460805"/>
              <a:ext cx="267224" cy="267224"/>
            </a:xfrm>
            <a:prstGeom prst="rect">
              <a:avLst/>
            </a:prstGeom>
            <a:noFill/>
            <a:ln>
              <a:noFill/>
            </a:ln>
          </p:spPr>
        </p:pic>
        <p:sp>
          <p:nvSpPr>
            <p:cNvPr id="816" name="Google Shape;816;p11"/>
            <p:cNvSpPr txBox="1"/>
            <p:nvPr/>
          </p:nvSpPr>
          <p:spPr>
            <a:xfrm>
              <a:off x="8889260" y="4153776"/>
              <a:ext cx="1354536"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050">
                  <a:solidFill>
                    <a:srgbClr val="262626"/>
                  </a:solidFill>
                  <a:latin typeface="Josefin Sans"/>
                  <a:ea typeface="Josefin Sans"/>
                  <a:cs typeface="Josefin Sans"/>
                  <a:sym typeface="Josefin Sans"/>
                </a:rPr>
                <a:t>Lorem</a:t>
              </a:r>
              <a:br>
                <a:rPr b="1" lang="pt-BR" sz="1050">
                  <a:solidFill>
                    <a:srgbClr val="262626"/>
                  </a:solidFill>
                  <a:latin typeface="Josefin Sans"/>
                  <a:ea typeface="Josefin Sans"/>
                  <a:cs typeface="Josefin Sans"/>
                  <a:sym typeface="Josefin Sans"/>
                </a:rPr>
              </a:br>
              <a:r>
                <a:rPr lang="pt-BR" sz="1050">
                  <a:solidFill>
                    <a:srgbClr val="D0CECE"/>
                  </a:solidFill>
                  <a:latin typeface="Josefin Sans"/>
                  <a:ea typeface="Josefin Sans"/>
                  <a:cs typeface="Josefin Sans"/>
                  <a:sym typeface="Josefin Sans"/>
                </a:rPr>
                <a:t>Lorem ipsum</a:t>
              </a:r>
              <a:endParaRPr/>
            </a:p>
            <a:p>
              <a:pPr indent="0" lvl="0" marL="0" marR="0" rtl="0" algn="l">
                <a:spcBef>
                  <a:spcPts val="700"/>
                </a:spcBef>
                <a:spcAft>
                  <a:spcPts val="0"/>
                </a:spcAft>
                <a:buNone/>
              </a:pPr>
              <a:r>
                <a:rPr b="1" lang="pt-BR" sz="1050">
                  <a:solidFill>
                    <a:srgbClr val="262626"/>
                  </a:solidFill>
                  <a:latin typeface="Josefin Sans"/>
                  <a:ea typeface="Josefin Sans"/>
                  <a:cs typeface="Josefin Sans"/>
                  <a:sym typeface="Josefin Sans"/>
                </a:rPr>
                <a:t>Ipsum</a:t>
              </a:r>
              <a:br>
                <a:rPr b="1" lang="pt-BR" sz="1050">
                  <a:solidFill>
                    <a:srgbClr val="262626"/>
                  </a:solidFill>
                  <a:latin typeface="Josefin Sans"/>
                  <a:ea typeface="Josefin Sans"/>
                  <a:cs typeface="Josefin Sans"/>
                  <a:sym typeface="Josefin Sans"/>
                </a:rPr>
              </a:br>
              <a:r>
                <a:rPr lang="pt-BR" sz="1050">
                  <a:solidFill>
                    <a:srgbClr val="D0CECE"/>
                  </a:solidFill>
                  <a:latin typeface="Josefin Sans"/>
                  <a:ea typeface="Josefin Sans"/>
                  <a:cs typeface="Josefin Sans"/>
                  <a:sym typeface="Josefin Sans"/>
                </a:rPr>
                <a:t>Ipsum lorem</a:t>
              </a:r>
              <a:endParaRPr sz="1050">
                <a:solidFill>
                  <a:srgbClr val="D0CECE"/>
                </a:solidFill>
                <a:latin typeface="Josefin Sans"/>
                <a:ea typeface="Josefin Sans"/>
                <a:cs typeface="Josefin Sans"/>
                <a:sym typeface="Josefin Sans"/>
              </a:endParaRPr>
            </a:p>
            <a:p>
              <a:pPr indent="0" lvl="0" marL="0" marR="0" rtl="0" algn="l">
                <a:spcBef>
                  <a:spcPts val="700"/>
                </a:spcBef>
                <a:spcAft>
                  <a:spcPts val="0"/>
                </a:spcAft>
                <a:buNone/>
              </a:pPr>
              <a:r>
                <a:rPr b="1" lang="pt-BR" sz="1050">
                  <a:solidFill>
                    <a:srgbClr val="262626"/>
                  </a:solidFill>
                  <a:latin typeface="Josefin Sans"/>
                  <a:ea typeface="Josefin Sans"/>
                  <a:cs typeface="Josefin Sans"/>
                  <a:sym typeface="Josefin Sans"/>
                </a:rPr>
                <a:t>Amet</a:t>
              </a:r>
              <a:br>
                <a:rPr lang="pt-BR" sz="1050">
                  <a:solidFill>
                    <a:srgbClr val="D0CECE"/>
                  </a:solidFill>
                  <a:latin typeface="Josefin Sans"/>
                  <a:ea typeface="Josefin Sans"/>
                  <a:cs typeface="Josefin Sans"/>
                  <a:sym typeface="Josefin Sans"/>
                </a:rPr>
              </a:br>
              <a:r>
                <a:rPr lang="pt-BR" sz="1050">
                  <a:solidFill>
                    <a:srgbClr val="D0CECE"/>
                  </a:solidFill>
                  <a:latin typeface="Josefin Sans"/>
                  <a:ea typeface="Josefin Sans"/>
                  <a:cs typeface="Josefin Sans"/>
                  <a:sym typeface="Josefin Sans"/>
                </a:rPr>
                <a:t>Amet sit</a:t>
              </a:r>
              <a:endParaRPr sz="1050">
                <a:solidFill>
                  <a:srgbClr val="D0CECE"/>
                </a:solidFill>
                <a:latin typeface="Josefin Sans"/>
                <a:ea typeface="Josefin Sans"/>
                <a:cs typeface="Josefin Sans"/>
                <a:sym typeface="Josefin Sans"/>
              </a:endParaRPr>
            </a:p>
            <a:p>
              <a:pPr indent="0" lvl="0" marL="0" marR="0" rtl="0" algn="l">
                <a:spcBef>
                  <a:spcPts val="700"/>
                </a:spcBef>
                <a:spcAft>
                  <a:spcPts val="0"/>
                </a:spcAft>
                <a:buNone/>
              </a:pPr>
              <a:r>
                <a:rPr b="1" lang="pt-BR" sz="1050">
                  <a:solidFill>
                    <a:srgbClr val="262626"/>
                  </a:solidFill>
                  <a:latin typeface="Josefin Sans"/>
                  <a:ea typeface="Josefin Sans"/>
                  <a:cs typeface="Josefin Sans"/>
                  <a:sym typeface="Josefin Sans"/>
                </a:rPr>
                <a:t>Sit</a:t>
              </a:r>
              <a:br>
                <a:rPr lang="pt-BR" sz="1050">
                  <a:solidFill>
                    <a:srgbClr val="D0CECE"/>
                  </a:solidFill>
                  <a:latin typeface="Josefin Sans"/>
                  <a:ea typeface="Josefin Sans"/>
                  <a:cs typeface="Josefin Sans"/>
                  <a:sym typeface="Josefin Sans"/>
                </a:rPr>
              </a:br>
              <a:r>
                <a:rPr lang="pt-BR" sz="1050">
                  <a:solidFill>
                    <a:srgbClr val="D0CECE"/>
                  </a:solidFill>
                  <a:latin typeface="Josefin Sans"/>
                  <a:ea typeface="Josefin Sans"/>
                  <a:cs typeface="Josefin Sans"/>
                  <a:sym typeface="Josefin Sans"/>
                </a:rPr>
                <a:t>Sit amet</a:t>
              </a:r>
              <a:endParaRPr sz="1050">
                <a:solidFill>
                  <a:srgbClr val="D0CECE"/>
                </a:solidFill>
                <a:latin typeface="Josefin Sans"/>
                <a:ea typeface="Josefin Sans"/>
                <a:cs typeface="Josefin Sans"/>
                <a:sym typeface="Josefin Sans"/>
              </a:endParaRPr>
            </a:p>
          </p:txBody>
        </p:sp>
        <p:sp>
          <p:nvSpPr>
            <p:cNvPr id="817" name="Google Shape;817;p11"/>
            <p:cNvSpPr txBox="1"/>
            <p:nvPr/>
          </p:nvSpPr>
          <p:spPr>
            <a:xfrm>
              <a:off x="9675845" y="4221315"/>
              <a:ext cx="1354536" cy="152349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pt-BR" sz="1200">
                  <a:solidFill>
                    <a:srgbClr val="262626"/>
                  </a:solidFill>
                  <a:latin typeface="Josefin Sans"/>
                  <a:ea typeface="Josefin Sans"/>
                  <a:cs typeface="Josefin Sans"/>
                  <a:sym typeface="Josefin Sans"/>
                </a:rPr>
                <a:t>R$120</a:t>
              </a:r>
              <a:endParaRPr/>
            </a:p>
            <a:p>
              <a:pPr indent="0" lvl="0" marL="0" marR="0" rtl="0" algn="r">
                <a:spcBef>
                  <a:spcPts val="1800"/>
                </a:spcBef>
                <a:spcAft>
                  <a:spcPts val="0"/>
                </a:spcAft>
                <a:buNone/>
              </a:pPr>
              <a:r>
                <a:rPr b="1" lang="pt-BR" sz="1200">
                  <a:solidFill>
                    <a:srgbClr val="262626"/>
                  </a:solidFill>
                  <a:latin typeface="Josefin Sans"/>
                  <a:ea typeface="Josefin Sans"/>
                  <a:cs typeface="Josefin Sans"/>
                  <a:sym typeface="Josefin Sans"/>
                </a:rPr>
                <a:t>R$4100</a:t>
              </a:r>
              <a:endParaRPr/>
            </a:p>
            <a:p>
              <a:pPr indent="0" lvl="0" marL="0" marR="0" rtl="0" algn="r">
                <a:spcBef>
                  <a:spcPts val="1800"/>
                </a:spcBef>
                <a:spcAft>
                  <a:spcPts val="0"/>
                </a:spcAft>
                <a:buNone/>
              </a:pPr>
              <a:r>
                <a:rPr b="1" lang="pt-BR" sz="1200">
                  <a:solidFill>
                    <a:srgbClr val="262626"/>
                  </a:solidFill>
                  <a:latin typeface="Josefin Sans"/>
                  <a:ea typeface="Josefin Sans"/>
                  <a:cs typeface="Josefin Sans"/>
                  <a:sym typeface="Josefin Sans"/>
                </a:rPr>
                <a:t>R$600</a:t>
              </a:r>
              <a:endParaRPr/>
            </a:p>
            <a:p>
              <a:pPr indent="0" lvl="0" marL="0" marR="0" rtl="0" algn="r">
                <a:spcBef>
                  <a:spcPts val="1800"/>
                </a:spcBef>
                <a:spcAft>
                  <a:spcPts val="0"/>
                </a:spcAft>
                <a:buNone/>
              </a:pPr>
              <a:r>
                <a:rPr b="1" lang="pt-BR" sz="1200">
                  <a:solidFill>
                    <a:srgbClr val="262626"/>
                  </a:solidFill>
                  <a:latin typeface="Josefin Sans"/>
                  <a:ea typeface="Josefin Sans"/>
                  <a:cs typeface="Josefin Sans"/>
                  <a:sym typeface="Josefin Sans"/>
                </a:rPr>
                <a:t>R$50</a:t>
              </a:r>
              <a:endParaRPr sz="1200">
                <a:solidFill>
                  <a:srgbClr val="D0CECE"/>
                </a:solidFill>
                <a:latin typeface="Josefin Sans"/>
                <a:ea typeface="Josefin Sans"/>
                <a:cs typeface="Josefin Sans"/>
                <a:sym typeface="Josefi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50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50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pic>
        <p:nvPicPr>
          <p:cNvPr descr="Padrão do plano de fundo&#10;&#10;Descrição gerada automaticamente" id="822" name="Google Shape;822;p12"/>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823" name="Google Shape;823;p12"/>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824" name="Google Shape;824;p12"/>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825" name="Google Shape;825;p12"/>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826" name="Google Shape;826;p12"/>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827" name="Google Shape;827;p12"/>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828" name="Google Shape;828;p12"/>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829" name="Google Shape;829;p12"/>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30" name="Google Shape;830;p12"/>
          <p:cNvSpPr/>
          <p:nvPr/>
        </p:nvSpPr>
        <p:spPr>
          <a:xfrm>
            <a:off x="218695" y="5115691"/>
            <a:ext cx="324612" cy="318133"/>
          </a:xfrm>
          <a:prstGeom prst="roundRect">
            <a:avLst>
              <a:gd fmla="val 5000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831" name="Google Shape;831;p12"/>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832" name="Google Shape;832;p12"/>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833" name="Google Shape;833;p12"/>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834" name="Google Shape;834;p12"/>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835" name="Google Shape;835;p12"/>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836" name="Google Shape;836;p12"/>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837" name="Google Shape;837;p12"/>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838" name="Google Shape;838;p12"/>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sp>
        <p:nvSpPr>
          <p:cNvPr id="839" name="Google Shape;839;p12"/>
          <p:cNvSpPr txBox="1"/>
          <p:nvPr/>
        </p:nvSpPr>
        <p:spPr>
          <a:xfrm>
            <a:off x="4348426" y="2901228"/>
            <a:ext cx="6407640" cy="2708434"/>
          </a:xfrm>
          <a:prstGeom prst="rect">
            <a:avLst/>
          </a:prstGeom>
          <a:noFill/>
          <a:ln>
            <a:noFill/>
          </a:ln>
        </p:spPr>
        <p:txBody>
          <a:bodyPr anchorCtr="0" anchor="ctr" bIns="45700" lIns="91425" spcFirstLastPara="1" rIns="91425" wrap="square" tIns="45700">
            <a:spAutoFit/>
          </a:bodyPr>
          <a:lstStyle/>
          <a:p>
            <a:pPr indent="-285750" lvl="0" marL="285750" marR="0" rtl="0" algn="l">
              <a:spcBef>
                <a:spcPts val="0"/>
              </a:spcBef>
              <a:spcAft>
                <a:spcPts val="0"/>
              </a:spcAft>
              <a:buClr>
                <a:srgbClr val="7F7F7F"/>
              </a:buClr>
              <a:buSzPts val="1400"/>
              <a:buFont typeface="Arial"/>
              <a:buChar char="•"/>
            </a:pPr>
            <a:r>
              <a:rPr lang="pt-BR" sz="1400">
                <a:solidFill>
                  <a:srgbClr val="7F7F7F"/>
                </a:solidFill>
                <a:latin typeface="Josefin Sans"/>
                <a:ea typeface="Josefin Sans"/>
                <a:cs typeface="Josefin Sans"/>
                <a:sym typeface="Josefin Sans"/>
              </a:rPr>
              <a:t>Fusce posuere, magna sed pulvinar ul tricies, purus. Lorem ipsum dolor sit amet. Lorem ipsum dolor sit amet, consectetuer adipiscing elit. Maecenas porttitor congue massa. Fusce posuere, magna sed pulvinar ultricies, purus lectus malesuada libero, sit amet commodo magna eros quis urna.</a:t>
            </a:r>
            <a:endParaRPr/>
          </a:p>
          <a:p>
            <a:pPr indent="-285750" lvl="0" marL="285750" marR="0" rtl="0" algn="l">
              <a:spcBef>
                <a:spcPts val="1800"/>
              </a:spcBef>
              <a:spcAft>
                <a:spcPts val="0"/>
              </a:spcAft>
              <a:buClr>
                <a:srgbClr val="7F7F7F"/>
              </a:buClr>
              <a:buSzPts val="1400"/>
              <a:buFont typeface="Arial"/>
              <a:buChar char="•"/>
            </a:pPr>
            <a:r>
              <a:rPr lang="pt-BR" sz="1400">
                <a:solidFill>
                  <a:srgbClr val="7F7F7F"/>
                </a:solidFill>
                <a:latin typeface="Josefin Sans"/>
                <a:ea typeface="Josefin Sans"/>
                <a:cs typeface="Josefin Sans"/>
                <a:sym typeface="Josefin Sans"/>
              </a:rPr>
              <a:t>Lorem ipsum dolor sit amet, consectetuer adipiscing elit. Maecenas porttitor congue massa. Fusce posuere, magna sed pulvinar ultricies, purus lectus malesuada libero, sit amet commodo magna eros quis urna.</a:t>
            </a:r>
            <a:endParaRPr/>
          </a:p>
          <a:p>
            <a:pPr indent="-285750" lvl="0" marL="285750" marR="0" rtl="0" algn="l">
              <a:spcBef>
                <a:spcPts val="1800"/>
              </a:spcBef>
              <a:spcAft>
                <a:spcPts val="0"/>
              </a:spcAft>
              <a:buClr>
                <a:srgbClr val="7F7F7F"/>
              </a:buClr>
              <a:buSzPts val="1400"/>
              <a:buFont typeface="Arial"/>
              <a:buChar char="•"/>
            </a:pPr>
            <a:r>
              <a:rPr lang="pt-BR" sz="1400">
                <a:solidFill>
                  <a:srgbClr val="7F7F7F"/>
                </a:solidFill>
                <a:latin typeface="Josefin Sans"/>
                <a:ea typeface="Josefin Sans"/>
                <a:cs typeface="Josefin Sans"/>
                <a:sym typeface="Josefin Sans"/>
              </a:rPr>
              <a:t>Nunc viverra imperdiet enim. Fusce est. Vivamus a tellus. Pellentesque habitant morbi tristique senectus et netus et malesuada fames ac turpis egestas. Proin pharetra nonummy pede. Mauris et orci.</a:t>
            </a:r>
            <a:endParaRPr/>
          </a:p>
        </p:txBody>
      </p:sp>
      <p:sp>
        <p:nvSpPr>
          <p:cNvPr id="840" name="Google Shape;840;p12"/>
          <p:cNvSpPr txBox="1"/>
          <p:nvPr/>
        </p:nvSpPr>
        <p:spPr>
          <a:xfrm>
            <a:off x="2025194" y="1471030"/>
            <a:ext cx="176261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chemeClr val="lt1"/>
                </a:solidFill>
                <a:latin typeface="Josefin Sans"/>
                <a:ea typeface="Josefin Sans"/>
                <a:cs typeface="Josefin Sans"/>
                <a:sym typeface="Josefin Sans"/>
              </a:rPr>
              <a:t>Lorem ipsum dolor sit</a:t>
            </a:r>
            <a:endParaRPr sz="1600">
              <a:solidFill>
                <a:schemeClr val="lt1"/>
              </a:solidFill>
              <a:latin typeface="Josefin Sans"/>
              <a:ea typeface="Josefin Sans"/>
              <a:cs typeface="Josefin Sans"/>
              <a:sym typeface="Josefin Sans"/>
            </a:endParaRPr>
          </a:p>
        </p:txBody>
      </p:sp>
      <p:grpSp>
        <p:nvGrpSpPr>
          <p:cNvPr id="841" name="Google Shape;841;p12"/>
          <p:cNvGrpSpPr/>
          <p:nvPr/>
        </p:nvGrpSpPr>
        <p:grpSpPr>
          <a:xfrm>
            <a:off x="4140571" y="1192593"/>
            <a:ext cx="6823351" cy="855071"/>
            <a:chOff x="4140571" y="1192593"/>
            <a:chExt cx="6823351" cy="855071"/>
          </a:xfrm>
        </p:grpSpPr>
        <p:sp>
          <p:nvSpPr>
            <p:cNvPr id="842" name="Google Shape;842;p12"/>
            <p:cNvSpPr/>
            <p:nvPr/>
          </p:nvSpPr>
          <p:spPr>
            <a:xfrm>
              <a:off x="4140571" y="1192593"/>
              <a:ext cx="6823351" cy="855071"/>
            </a:xfrm>
            <a:prstGeom prst="roundRect">
              <a:avLst>
                <a:gd fmla="val 19646"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Josefin Sans"/>
                <a:ea typeface="Josefin Sans"/>
                <a:cs typeface="Josefin Sans"/>
                <a:sym typeface="Josefin Sans"/>
              </a:endParaRPr>
            </a:p>
          </p:txBody>
        </p:sp>
        <p:sp>
          <p:nvSpPr>
            <p:cNvPr id="843" name="Google Shape;843;p12"/>
            <p:cNvSpPr txBox="1"/>
            <p:nvPr/>
          </p:nvSpPr>
          <p:spPr>
            <a:xfrm>
              <a:off x="4244457" y="1388774"/>
              <a:ext cx="131066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1400">
                  <a:solidFill>
                    <a:srgbClr val="262626"/>
                  </a:solidFill>
                  <a:latin typeface="Josefin Sans"/>
                  <a:ea typeface="Josefin Sans"/>
                  <a:cs typeface="Josefin Sans"/>
                  <a:sym typeface="Josefin Sans"/>
                </a:rPr>
                <a:t>Lorem ipsum dolor sit amet</a:t>
              </a:r>
              <a:endParaRPr sz="1400">
                <a:solidFill>
                  <a:srgbClr val="262626"/>
                </a:solidFill>
                <a:latin typeface="Josefin Sans"/>
                <a:ea typeface="Josefin Sans"/>
                <a:cs typeface="Josefin Sans"/>
                <a:sym typeface="Josefin Sans"/>
              </a:endParaRPr>
            </a:p>
          </p:txBody>
        </p:sp>
        <p:sp>
          <p:nvSpPr>
            <p:cNvPr id="844" name="Google Shape;844;p12"/>
            <p:cNvSpPr txBox="1"/>
            <p:nvPr/>
          </p:nvSpPr>
          <p:spPr>
            <a:xfrm>
              <a:off x="5573328" y="1388775"/>
              <a:ext cx="855385"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2800">
                  <a:solidFill>
                    <a:srgbClr val="262626"/>
                  </a:solidFill>
                  <a:latin typeface="Josefin Sans"/>
                  <a:ea typeface="Josefin Sans"/>
                  <a:cs typeface="Josefin Sans"/>
                  <a:sym typeface="Josefin Sans"/>
                </a:rPr>
                <a:t>345</a:t>
              </a:r>
              <a:endParaRPr/>
            </a:p>
          </p:txBody>
        </p:sp>
        <p:sp>
          <p:nvSpPr>
            <p:cNvPr id="845" name="Google Shape;845;p12"/>
            <p:cNvSpPr txBox="1"/>
            <p:nvPr/>
          </p:nvSpPr>
          <p:spPr>
            <a:xfrm>
              <a:off x="6446917" y="1388774"/>
              <a:ext cx="131066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1400">
                  <a:solidFill>
                    <a:srgbClr val="262626"/>
                  </a:solidFill>
                  <a:latin typeface="Josefin Sans"/>
                  <a:ea typeface="Josefin Sans"/>
                  <a:cs typeface="Josefin Sans"/>
                  <a:sym typeface="Josefin Sans"/>
                </a:rPr>
                <a:t>Lorem ipsum dolor sit amet</a:t>
              </a:r>
              <a:endParaRPr sz="1400">
                <a:solidFill>
                  <a:srgbClr val="262626"/>
                </a:solidFill>
                <a:latin typeface="Josefin Sans"/>
                <a:ea typeface="Josefin Sans"/>
                <a:cs typeface="Josefin Sans"/>
                <a:sym typeface="Josefin Sans"/>
              </a:endParaRPr>
            </a:p>
          </p:txBody>
        </p:sp>
        <p:sp>
          <p:nvSpPr>
            <p:cNvPr id="846" name="Google Shape;846;p12"/>
            <p:cNvSpPr txBox="1"/>
            <p:nvPr/>
          </p:nvSpPr>
          <p:spPr>
            <a:xfrm>
              <a:off x="7775788" y="1388775"/>
              <a:ext cx="855385"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2800">
                  <a:solidFill>
                    <a:srgbClr val="262626"/>
                  </a:solidFill>
                  <a:latin typeface="Josefin Sans"/>
                  <a:ea typeface="Josefin Sans"/>
                  <a:cs typeface="Josefin Sans"/>
                  <a:sym typeface="Josefin Sans"/>
                </a:rPr>
                <a:t>178</a:t>
              </a:r>
              <a:endParaRPr/>
            </a:p>
          </p:txBody>
        </p:sp>
        <p:sp>
          <p:nvSpPr>
            <p:cNvPr id="847" name="Google Shape;847;p12"/>
            <p:cNvSpPr txBox="1"/>
            <p:nvPr/>
          </p:nvSpPr>
          <p:spPr>
            <a:xfrm>
              <a:off x="8649377" y="1388774"/>
              <a:ext cx="131066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1400">
                  <a:solidFill>
                    <a:srgbClr val="AEABAB"/>
                  </a:solidFill>
                  <a:latin typeface="Josefin Sans"/>
                  <a:ea typeface="Josefin Sans"/>
                  <a:cs typeface="Josefin Sans"/>
                  <a:sym typeface="Josefin Sans"/>
                </a:rPr>
                <a:t>Lorem ipsum dolor sit amet</a:t>
              </a:r>
              <a:endParaRPr sz="1400">
                <a:solidFill>
                  <a:srgbClr val="AEABAB"/>
                </a:solidFill>
                <a:latin typeface="Josefin Sans"/>
                <a:ea typeface="Josefin Sans"/>
                <a:cs typeface="Josefin Sans"/>
                <a:sym typeface="Josefin Sans"/>
              </a:endParaRPr>
            </a:p>
          </p:txBody>
        </p:sp>
        <p:sp>
          <p:nvSpPr>
            <p:cNvPr id="848" name="Google Shape;848;p12"/>
            <p:cNvSpPr txBox="1"/>
            <p:nvPr/>
          </p:nvSpPr>
          <p:spPr>
            <a:xfrm>
              <a:off x="9978250" y="1388775"/>
              <a:ext cx="855385"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2800">
                  <a:solidFill>
                    <a:srgbClr val="AEABAB"/>
                  </a:solidFill>
                  <a:latin typeface="Josefin Sans"/>
                  <a:ea typeface="Josefin Sans"/>
                  <a:cs typeface="Josefin Sans"/>
                  <a:sym typeface="Josefin Sans"/>
                </a:rPr>
                <a:t>780</a:t>
              </a:r>
              <a:endParaRPr/>
            </a:p>
          </p:txBody>
        </p:sp>
      </p:grpSp>
      <p:grpSp>
        <p:nvGrpSpPr>
          <p:cNvPr id="849" name="Google Shape;849;p12"/>
          <p:cNvGrpSpPr/>
          <p:nvPr/>
        </p:nvGrpSpPr>
        <p:grpSpPr>
          <a:xfrm>
            <a:off x="1726555" y="1192593"/>
            <a:ext cx="2249599" cy="855071"/>
            <a:chOff x="1726555" y="1192593"/>
            <a:chExt cx="2249599" cy="855071"/>
          </a:xfrm>
        </p:grpSpPr>
        <p:sp>
          <p:nvSpPr>
            <p:cNvPr id="850" name="Google Shape;850;p12"/>
            <p:cNvSpPr/>
            <p:nvPr/>
          </p:nvSpPr>
          <p:spPr>
            <a:xfrm>
              <a:off x="1726555" y="1192593"/>
              <a:ext cx="2249599" cy="855071"/>
            </a:xfrm>
            <a:prstGeom prst="roundRect">
              <a:avLst>
                <a:gd fmla="val 19646"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Josefin Sans"/>
                <a:ea typeface="Josefin Sans"/>
                <a:cs typeface="Josefin Sans"/>
                <a:sym typeface="Josefin Sans"/>
              </a:endParaRPr>
            </a:p>
          </p:txBody>
        </p:sp>
        <p:sp>
          <p:nvSpPr>
            <p:cNvPr id="851" name="Google Shape;851;p12"/>
            <p:cNvSpPr txBox="1"/>
            <p:nvPr/>
          </p:nvSpPr>
          <p:spPr>
            <a:xfrm>
              <a:off x="1907081" y="1227755"/>
              <a:ext cx="1888548"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pt-BR" sz="1400">
                  <a:solidFill>
                    <a:srgbClr val="262626"/>
                  </a:solidFill>
                  <a:latin typeface="Josefin Sans"/>
                  <a:ea typeface="Josefin Sans"/>
                  <a:cs typeface="Josefin Sans"/>
                  <a:sym typeface="Josefin Sans"/>
                </a:rPr>
                <a:t>Lorem ipsum</a:t>
              </a:r>
              <a:endParaRPr/>
            </a:p>
          </p:txBody>
        </p:sp>
        <p:sp>
          <p:nvSpPr>
            <p:cNvPr id="852" name="Google Shape;852;p12"/>
            <p:cNvSpPr txBox="1"/>
            <p:nvPr/>
          </p:nvSpPr>
          <p:spPr>
            <a:xfrm>
              <a:off x="1914905" y="1503265"/>
              <a:ext cx="187290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pt-BR" sz="2800">
                  <a:solidFill>
                    <a:srgbClr val="262626"/>
                  </a:solidFill>
                  <a:latin typeface="Josefin Sans"/>
                  <a:ea typeface="Josefin Sans"/>
                  <a:cs typeface="Josefin Sans"/>
                  <a:sym typeface="Josefin Sans"/>
                </a:rPr>
                <a:t>7.105</a:t>
              </a:r>
              <a:endParaRPr/>
            </a:p>
          </p:txBody>
        </p:sp>
      </p:grpSp>
      <p:grpSp>
        <p:nvGrpSpPr>
          <p:cNvPr id="853" name="Google Shape;853;p12"/>
          <p:cNvGrpSpPr/>
          <p:nvPr/>
        </p:nvGrpSpPr>
        <p:grpSpPr>
          <a:xfrm>
            <a:off x="1726555" y="2258944"/>
            <a:ext cx="2249599" cy="3993000"/>
            <a:chOff x="1726555" y="2258944"/>
            <a:chExt cx="2249599" cy="3993000"/>
          </a:xfrm>
        </p:grpSpPr>
        <p:sp>
          <p:nvSpPr>
            <p:cNvPr id="854" name="Google Shape;854;p12"/>
            <p:cNvSpPr/>
            <p:nvPr/>
          </p:nvSpPr>
          <p:spPr>
            <a:xfrm>
              <a:off x="1726555" y="2258944"/>
              <a:ext cx="2249599" cy="3993000"/>
            </a:xfrm>
            <a:prstGeom prst="roundRect">
              <a:avLst>
                <a:gd fmla="val 7467" name="adj"/>
              </a:avLst>
            </a:prstGeom>
            <a:solidFill>
              <a:srgbClr val="453C4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Josefin Sans"/>
                <a:ea typeface="Josefin Sans"/>
                <a:cs typeface="Josefin Sans"/>
                <a:sym typeface="Josefin Sans"/>
              </a:endParaRPr>
            </a:p>
          </p:txBody>
        </p:sp>
        <p:sp>
          <p:nvSpPr>
            <p:cNvPr id="855" name="Google Shape;855;p12"/>
            <p:cNvSpPr txBox="1"/>
            <p:nvPr/>
          </p:nvSpPr>
          <p:spPr>
            <a:xfrm>
              <a:off x="1911558" y="3439358"/>
              <a:ext cx="198988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200">
                  <a:solidFill>
                    <a:schemeClr val="lt1"/>
                  </a:solidFill>
                  <a:latin typeface="Josefin Sans"/>
                  <a:ea typeface="Josefin Sans"/>
                  <a:cs typeface="Josefin Sans"/>
                  <a:sym typeface="Josefin Sans"/>
                </a:rPr>
                <a:t>Fusce posuere, magna sed pulvinar ul tricies, purus. Lorem ipsum dolor sit amet</a:t>
              </a:r>
              <a:endParaRPr sz="1200">
                <a:solidFill>
                  <a:schemeClr val="lt1"/>
                </a:solidFill>
                <a:latin typeface="Josefin Sans"/>
                <a:ea typeface="Josefin Sans"/>
                <a:cs typeface="Josefin Sans"/>
                <a:sym typeface="Josefin Sans"/>
              </a:endParaRPr>
            </a:p>
          </p:txBody>
        </p:sp>
        <p:sp>
          <p:nvSpPr>
            <p:cNvPr id="856" name="Google Shape;856;p12"/>
            <p:cNvSpPr/>
            <p:nvPr/>
          </p:nvSpPr>
          <p:spPr>
            <a:xfrm>
              <a:off x="2033018" y="5560225"/>
              <a:ext cx="1762610" cy="358610"/>
            </a:xfrm>
            <a:prstGeom prst="roundRect">
              <a:avLst>
                <a:gd fmla="val 16667" name="adj"/>
              </a:avLst>
            </a:prstGeom>
            <a:solidFill>
              <a:srgbClr val="D4DB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57" name="Google Shape;857;p12"/>
            <p:cNvSpPr txBox="1"/>
            <p:nvPr/>
          </p:nvSpPr>
          <p:spPr>
            <a:xfrm>
              <a:off x="1911558" y="4518105"/>
              <a:ext cx="119740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200">
                  <a:solidFill>
                    <a:schemeClr val="lt1"/>
                  </a:solidFill>
                  <a:latin typeface="Josefin Sans Light"/>
                  <a:ea typeface="Josefin Sans Light"/>
                  <a:cs typeface="Josefin Sans Light"/>
                  <a:sym typeface="Josefin Sans Light"/>
                </a:rPr>
                <a:t>Fusce posuere</a:t>
              </a:r>
              <a:endParaRPr sz="1200">
                <a:solidFill>
                  <a:schemeClr val="lt1"/>
                </a:solidFill>
                <a:latin typeface="Josefin Sans Light"/>
                <a:ea typeface="Josefin Sans Light"/>
                <a:cs typeface="Josefin Sans Light"/>
                <a:sym typeface="Josefin Sans Light"/>
              </a:endParaRPr>
            </a:p>
          </p:txBody>
        </p:sp>
        <p:sp>
          <p:nvSpPr>
            <p:cNvPr id="858" name="Google Shape;858;p12"/>
            <p:cNvSpPr/>
            <p:nvPr/>
          </p:nvSpPr>
          <p:spPr>
            <a:xfrm>
              <a:off x="3208020" y="4477003"/>
              <a:ext cx="592340" cy="358610"/>
            </a:xfrm>
            <a:prstGeom prst="roundRect">
              <a:avLst>
                <a:gd fmla="val 16667" name="adj"/>
              </a:avLst>
            </a:prstGeom>
            <a:noFill/>
            <a:ln cap="flat" cmpd="sng" w="12700">
              <a:solidFill>
                <a:srgbClr val="7B7C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59" name="Google Shape;859;p12"/>
            <p:cNvSpPr txBox="1"/>
            <p:nvPr/>
          </p:nvSpPr>
          <p:spPr>
            <a:xfrm>
              <a:off x="1911558" y="4956707"/>
              <a:ext cx="119740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200">
                  <a:solidFill>
                    <a:schemeClr val="lt1"/>
                  </a:solidFill>
                  <a:latin typeface="Josefin Sans Light"/>
                  <a:ea typeface="Josefin Sans Light"/>
                  <a:cs typeface="Josefin Sans Light"/>
                  <a:sym typeface="Josefin Sans Light"/>
                </a:rPr>
                <a:t>Fusce posuere</a:t>
              </a:r>
              <a:endParaRPr sz="1200">
                <a:solidFill>
                  <a:schemeClr val="lt1"/>
                </a:solidFill>
                <a:latin typeface="Josefin Sans Light"/>
                <a:ea typeface="Josefin Sans Light"/>
                <a:cs typeface="Josefin Sans Light"/>
                <a:sym typeface="Josefin Sans Light"/>
              </a:endParaRPr>
            </a:p>
          </p:txBody>
        </p:sp>
        <p:sp>
          <p:nvSpPr>
            <p:cNvPr id="860" name="Google Shape;860;p12"/>
            <p:cNvSpPr/>
            <p:nvPr/>
          </p:nvSpPr>
          <p:spPr>
            <a:xfrm>
              <a:off x="3208020" y="4915605"/>
              <a:ext cx="592340" cy="358610"/>
            </a:xfrm>
            <a:prstGeom prst="roundRect">
              <a:avLst>
                <a:gd fmla="val 16667" name="adj"/>
              </a:avLst>
            </a:prstGeom>
            <a:noFill/>
            <a:ln cap="flat" cmpd="sng" w="12700">
              <a:solidFill>
                <a:srgbClr val="7B7C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61" name="Google Shape;861;p12"/>
            <p:cNvSpPr txBox="1"/>
            <p:nvPr/>
          </p:nvSpPr>
          <p:spPr>
            <a:xfrm>
              <a:off x="3257825" y="4572147"/>
              <a:ext cx="492730"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1200">
                  <a:solidFill>
                    <a:srgbClr val="D0CECE"/>
                  </a:solidFill>
                  <a:latin typeface="Josefin Sans Light"/>
                  <a:ea typeface="Josefin Sans Light"/>
                  <a:cs typeface="Josefin Sans Light"/>
                  <a:sym typeface="Josefin Sans Light"/>
                </a:rPr>
                <a:t>50%</a:t>
              </a:r>
              <a:endParaRPr/>
            </a:p>
          </p:txBody>
        </p:sp>
        <p:sp>
          <p:nvSpPr>
            <p:cNvPr id="862" name="Google Shape;862;p12"/>
            <p:cNvSpPr txBox="1"/>
            <p:nvPr/>
          </p:nvSpPr>
          <p:spPr>
            <a:xfrm>
              <a:off x="3257825" y="5010749"/>
              <a:ext cx="492730" cy="184666"/>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pt-BR" sz="1200">
                  <a:solidFill>
                    <a:srgbClr val="D0CECE"/>
                  </a:solidFill>
                  <a:latin typeface="Josefin Sans Light"/>
                  <a:ea typeface="Josefin Sans Light"/>
                  <a:cs typeface="Josefin Sans Light"/>
                  <a:sym typeface="Josefin Sans Light"/>
                </a:rPr>
                <a:t>75%</a:t>
              </a:r>
              <a:endParaRPr/>
            </a:p>
          </p:txBody>
        </p:sp>
        <p:sp>
          <p:nvSpPr>
            <p:cNvPr id="863" name="Google Shape;863;p12"/>
            <p:cNvSpPr txBox="1"/>
            <p:nvPr/>
          </p:nvSpPr>
          <p:spPr>
            <a:xfrm>
              <a:off x="2315622" y="5595328"/>
              <a:ext cx="119740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1200">
                  <a:solidFill>
                    <a:srgbClr val="7B7C81"/>
                  </a:solidFill>
                  <a:latin typeface="Josefin Sans"/>
                  <a:ea typeface="Josefin Sans"/>
                  <a:cs typeface="Josefin Sans"/>
                  <a:sym typeface="Josefin Sans"/>
                </a:rPr>
                <a:t>Lorem</a:t>
              </a:r>
              <a:endParaRPr b="1" sz="1200">
                <a:solidFill>
                  <a:srgbClr val="7B7C81"/>
                </a:solidFill>
                <a:latin typeface="Josefin Sans"/>
                <a:ea typeface="Josefin Sans"/>
                <a:cs typeface="Josefin Sans"/>
                <a:sym typeface="Josefin Sans"/>
              </a:endParaRPr>
            </a:p>
          </p:txBody>
        </p:sp>
        <p:sp>
          <p:nvSpPr>
            <p:cNvPr id="864" name="Google Shape;864;p12"/>
            <p:cNvSpPr txBox="1"/>
            <p:nvPr/>
          </p:nvSpPr>
          <p:spPr>
            <a:xfrm>
              <a:off x="1907081" y="2538967"/>
              <a:ext cx="1888548"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pt-BR" sz="1600">
                  <a:solidFill>
                    <a:schemeClr val="lt1"/>
                  </a:solidFill>
                  <a:latin typeface="Josefin Sans"/>
                  <a:ea typeface="Josefin Sans"/>
                  <a:cs typeface="Josefin Sans"/>
                  <a:sym typeface="Josefin Sans"/>
                </a:rPr>
                <a:t>Lorem ipsum dolor sit amet</a:t>
              </a:r>
              <a:endParaRPr sz="1600">
                <a:solidFill>
                  <a:schemeClr val="lt1"/>
                </a:solidFill>
                <a:latin typeface="Josefin Sans"/>
                <a:ea typeface="Josefin Sans"/>
                <a:cs typeface="Josefin Sans"/>
                <a:sym typeface="Josefin Sans"/>
              </a:endParaRPr>
            </a:p>
          </p:txBody>
        </p:sp>
      </p:grpSp>
      <p:grpSp>
        <p:nvGrpSpPr>
          <p:cNvPr id="865" name="Google Shape;865;p12"/>
          <p:cNvGrpSpPr/>
          <p:nvPr/>
        </p:nvGrpSpPr>
        <p:grpSpPr>
          <a:xfrm>
            <a:off x="611505" y="4197864"/>
            <a:ext cx="620536" cy="2147374"/>
            <a:chOff x="611505" y="4197864"/>
            <a:chExt cx="620536" cy="2147374"/>
          </a:xfrm>
        </p:grpSpPr>
        <p:sp>
          <p:nvSpPr>
            <p:cNvPr id="866" name="Google Shape;866;p12"/>
            <p:cNvSpPr/>
            <p:nvPr/>
          </p:nvSpPr>
          <p:spPr>
            <a:xfrm>
              <a:off x="611505" y="4889053"/>
              <a:ext cx="161234" cy="453276"/>
            </a:xfrm>
            <a:custGeom>
              <a:rect b="b" l="l" r="r" t="t"/>
              <a:pathLst>
                <a:path extrusionOk="0" h="453276" w="161234">
                  <a:moveTo>
                    <a:pt x="0" y="0"/>
                  </a:moveTo>
                  <a:lnTo>
                    <a:pt x="516" y="0"/>
                  </a:lnTo>
                  <a:lnTo>
                    <a:pt x="6335" y="28824"/>
                  </a:lnTo>
                  <a:cubicBezTo>
                    <a:pt x="18574" y="57759"/>
                    <a:pt x="47224" y="78061"/>
                    <a:pt x="80617" y="78061"/>
                  </a:cubicBezTo>
                  <a:cubicBezTo>
                    <a:pt x="114010" y="78061"/>
                    <a:pt x="142661" y="57759"/>
                    <a:pt x="154899" y="28824"/>
                  </a:cubicBezTo>
                  <a:lnTo>
                    <a:pt x="160718" y="0"/>
                  </a:lnTo>
                  <a:lnTo>
                    <a:pt x="161234" y="0"/>
                  </a:lnTo>
                  <a:lnTo>
                    <a:pt x="161234" y="453276"/>
                  </a:lnTo>
                  <a:lnTo>
                    <a:pt x="160905" y="453276"/>
                  </a:lnTo>
                  <a:lnTo>
                    <a:pt x="154899" y="423524"/>
                  </a:lnTo>
                  <a:cubicBezTo>
                    <a:pt x="142661" y="394590"/>
                    <a:pt x="114010" y="374287"/>
                    <a:pt x="80617" y="374287"/>
                  </a:cubicBezTo>
                  <a:cubicBezTo>
                    <a:pt x="47224" y="374287"/>
                    <a:pt x="18574" y="394590"/>
                    <a:pt x="6335" y="423524"/>
                  </a:cubicBezTo>
                  <a:lnTo>
                    <a:pt x="329" y="453276"/>
                  </a:lnTo>
                  <a:lnTo>
                    <a:pt x="0" y="453276"/>
                  </a:lnTo>
                  <a:close/>
                </a:path>
              </a:pathLst>
            </a:cu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867" name="Google Shape;867;p12"/>
            <p:cNvSpPr/>
            <p:nvPr/>
          </p:nvSpPr>
          <p:spPr>
            <a:xfrm rot="10800000">
              <a:off x="771033" y="4197864"/>
              <a:ext cx="461008" cy="214737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pic>
        <p:nvPicPr>
          <p:cNvPr descr="Lupa com preenchimento sólido" id="868" name="Google Shape;868;p12"/>
          <p:cNvPicPr preferRelativeResize="0"/>
          <p:nvPr/>
        </p:nvPicPr>
        <p:blipFill rotWithShape="1">
          <a:blip r:embed="rId13">
            <a:alphaModFix/>
          </a:blip>
          <a:srcRect b="0" l="0" r="0" t="0"/>
          <a:stretch/>
        </p:blipFill>
        <p:spPr>
          <a:xfrm>
            <a:off x="881710" y="4675029"/>
            <a:ext cx="239654" cy="239654"/>
          </a:xfrm>
          <a:prstGeom prst="rect">
            <a:avLst/>
          </a:prstGeom>
          <a:noFill/>
          <a:ln>
            <a:noFill/>
          </a:ln>
        </p:spPr>
      </p:pic>
      <p:sp>
        <p:nvSpPr>
          <p:cNvPr id="869" name="Google Shape;869;p12"/>
          <p:cNvSpPr/>
          <p:nvPr/>
        </p:nvSpPr>
        <p:spPr>
          <a:xfrm>
            <a:off x="839231" y="5590921"/>
            <a:ext cx="324612" cy="318133"/>
          </a:xfrm>
          <a:prstGeom prst="roundRect">
            <a:avLst>
              <a:gd fmla="val 32635" name="adj"/>
            </a:avLst>
          </a:prstGeom>
          <a:solidFill>
            <a:srgbClr val="453C4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Livro fechado com preenchimento sólido" id="870" name="Google Shape;870;p12"/>
          <p:cNvPicPr preferRelativeResize="0"/>
          <p:nvPr/>
        </p:nvPicPr>
        <p:blipFill rotWithShape="1">
          <a:blip r:embed="rId14">
            <a:alphaModFix/>
          </a:blip>
          <a:srcRect b="0" l="0" r="0" t="0"/>
          <a:stretch/>
        </p:blipFill>
        <p:spPr>
          <a:xfrm>
            <a:off x="881710" y="5151725"/>
            <a:ext cx="239654" cy="239654"/>
          </a:xfrm>
          <a:prstGeom prst="rect">
            <a:avLst/>
          </a:prstGeom>
          <a:noFill/>
          <a:ln>
            <a:noFill/>
          </a:ln>
        </p:spPr>
      </p:pic>
      <p:pic>
        <p:nvPicPr>
          <p:cNvPr descr="Tela de projeção com preenchimento sólido" id="871" name="Google Shape;871;p12"/>
          <p:cNvPicPr preferRelativeResize="0"/>
          <p:nvPr/>
        </p:nvPicPr>
        <p:blipFill rotWithShape="1">
          <a:blip r:embed="rId15">
            <a:alphaModFix/>
          </a:blip>
          <a:srcRect b="0" l="0" r="0" t="0"/>
          <a:stretch/>
        </p:blipFill>
        <p:spPr>
          <a:xfrm>
            <a:off x="881710" y="5630161"/>
            <a:ext cx="239654" cy="239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par>
                                <p:cTn fill="hold" nodeType="withEffect" presetClass="entr" presetID="10" presetSubtype="0">
                                  <p:stCondLst>
                                    <p:cond delay="25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9">
                                            <p:txEl>
                                              <p:pRg end="0" st="0"/>
                                            </p:txEl>
                                          </p:spTgt>
                                        </p:tgtEl>
                                        <p:attrNameLst>
                                          <p:attrName>style.visibility</p:attrName>
                                        </p:attrNameLst>
                                      </p:cBhvr>
                                      <p:to>
                                        <p:strVal val="visible"/>
                                      </p:to>
                                    </p:set>
                                    <p:animEffect filter="fade" transition="in">
                                      <p:cBhvr>
                                        <p:cTn dur="250"/>
                                        <p:tgtEl>
                                          <p:spTgt spid="839">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839">
                                            <p:txEl>
                                              <p:pRg end="1" st="1"/>
                                            </p:txEl>
                                          </p:spTgt>
                                        </p:tgtEl>
                                        <p:attrNameLst>
                                          <p:attrName>style.visibility</p:attrName>
                                        </p:attrNameLst>
                                      </p:cBhvr>
                                      <p:to>
                                        <p:strVal val="visible"/>
                                      </p:to>
                                    </p:set>
                                    <p:animEffect filter="fade" transition="in">
                                      <p:cBhvr>
                                        <p:cTn dur="250"/>
                                        <p:tgtEl>
                                          <p:spTgt spid="83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39">
                                            <p:txEl>
                                              <p:pRg end="2" st="2"/>
                                            </p:txEl>
                                          </p:spTgt>
                                        </p:tgtEl>
                                        <p:attrNameLst>
                                          <p:attrName>style.visibility</p:attrName>
                                        </p:attrNameLst>
                                      </p:cBhvr>
                                      <p:to>
                                        <p:strVal val="visible"/>
                                      </p:to>
                                    </p:set>
                                    <p:animEffect filter="fade" transition="in">
                                      <p:cBhvr>
                                        <p:cTn dur="250"/>
                                        <p:tgtEl>
                                          <p:spTgt spid="8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descr="Padrão do plano de fundo&#10;&#10;Descrição gerada automaticamente" id="876" name="Google Shape;876;p13"/>
          <p:cNvPicPr preferRelativeResize="0"/>
          <p:nvPr/>
        </p:nvPicPr>
        <p:blipFill rotWithShape="1">
          <a:blip r:embed="rId3">
            <a:alphaModFix/>
          </a:blip>
          <a:srcRect b="0" l="0" r="0" t="0"/>
          <a:stretch/>
        </p:blipFill>
        <p:spPr>
          <a:xfrm>
            <a:off x="592" y="0"/>
            <a:ext cx="12190815" cy="6858000"/>
          </a:xfrm>
          <a:prstGeom prst="rect">
            <a:avLst/>
          </a:prstGeom>
          <a:noFill/>
          <a:ln>
            <a:noFill/>
          </a:ln>
        </p:spPr>
      </p:pic>
      <p:pic>
        <p:nvPicPr>
          <p:cNvPr descr="Ícone, Círculo&#10;&#10;Descrição gerada automaticamente" id="877" name="Google Shape;877;p13"/>
          <p:cNvPicPr preferRelativeResize="0"/>
          <p:nvPr/>
        </p:nvPicPr>
        <p:blipFill rotWithShape="1">
          <a:blip r:embed="rId4">
            <a:alphaModFix/>
          </a:blip>
          <a:srcRect b="0" l="0" r="0" t="0"/>
          <a:stretch/>
        </p:blipFill>
        <p:spPr>
          <a:xfrm>
            <a:off x="5777719" y="3110719"/>
            <a:ext cx="636561" cy="636561"/>
          </a:xfrm>
          <a:prstGeom prst="rect">
            <a:avLst/>
          </a:prstGeom>
          <a:noFill/>
          <a:ln>
            <a:noFill/>
          </a:ln>
        </p:spPr>
      </p:pic>
    </p:spTree>
  </p:cSld>
  <p:clrMapOvr>
    <a:masterClrMapping/>
  </p:clrMapOvr>
  <p:transition advClick="0" spd="slow">
    <p:wipe dir="u"/>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1" name="Shape 881"/>
        <p:cNvGrpSpPr/>
        <p:nvPr/>
      </p:nvGrpSpPr>
      <p:grpSpPr>
        <a:xfrm>
          <a:off x="0" y="0"/>
          <a:ext cx="0" cy="0"/>
          <a:chOff x="0" y="0"/>
          <a:chExt cx="0" cy="0"/>
        </a:xfrm>
      </p:grpSpPr>
      <p:pic>
        <p:nvPicPr>
          <p:cNvPr descr="Padrão do plano de fundo&#10;&#10;Descrição gerada automaticamente" id="882" name="Google Shape;882;p14"/>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883" name="Google Shape;883;p14"/>
          <p:cNvSpPr txBox="1"/>
          <p:nvPr/>
        </p:nvSpPr>
        <p:spPr>
          <a:xfrm>
            <a:off x="970837" y="546096"/>
            <a:ext cx="271260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4400">
                <a:solidFill>
                  <a:srgbClr val="262626"/>
                </a:solidFill>
                <a:latin typeface="KoHo"/>
                <a:ea typeface="KoHo"/>
                <a:cs typeface="KoHo"/>
                <a:sym typeface="KoHo"/>
              </a:rPr>
              <a:t>Recursos</a:t>
            </a:r>
            <a:endParaRPr/>
          </a:p>
        </p:txBody>
      </p:sp>
      <p:sp>
        <p:nvSpPr>
          <p:cNvPr id="884" name="Google Shape;884;p14"/>
          <p:cNvSpPr txBox="1"/>
          <p:nvPr/>
        </p:nvSpPr>
        <p:spPr>
          <a:xfrm>
            <a:off x="970838" y="1313452"/>
            <a:ext cx="321919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262626"/>
                </a:solidFill>
                <a:latin typeface="KoHo"/>
                <a:ea typeface="KoHo"/>
                <a:cs typeface="KoHo"/>
                <a:sym typeface="KoHo"/>
              </a:rPr>
              <a:t>FORMAS</a:t>
            </a:r>
            <a:endParaRPr/>
          </a:p>
          <a:p>
            <a:pPr indent="0" lvl="0" marL="0" marR="0" rtl="0" algn="l">
              <a:spcBef>
                <a:spcPts val="0"/>
              </a:spcBef>
              <a:spcAft>
                <a:spcPts val="0"/>
              </a:spcAft>
              <a:buNone/>
            </a:pPr>
            <a:r>
              <a:t/>
            </a:r>
            <a:endParaRPr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rPr lang="pt-BR" sz="2000">
                <a:solidFill>
                  <a:srgbClr val="262626"/>
                </a:solidFill>
                <a:latin typeface="Josefin Sans"/>
                <a:ea typeface="Josefin Sans"/>
                <a:cs typeface="Josefin Sans"/>
                <a:sym typeface="Josefin Sans"/>
              </a:rPr>
              <a:t>Formas geométricas e ícones do Powerpoint</a:t>
            </a:r>
            <a:endParaRPr/>
          </a:p>
        </p:txBody>
      </p:sp>
      <p:sp>
        <p:nvSpPr>
          <p:cNvPr id="885" name="Google Shape;885;p14"/>
          <p:cNvSpPr txBox="1"/>
          <p:nvPr/>
        </p:nvSpPr>
        <p:spPr>
          <a:xfrm>
            <a:off x="5064225" y="1313452"/>
            <a:ext cx="5924153"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a:solidFill>
                  <a:srgbClr val="262626"/>
                </a:solidFill>
                <a:latin typeface="KoHo"/>
                <a:ea typeface="KoHo"/>
                <a:cs typeface="KoHo"/>
                <a:sym typeface="KoHo"/>
              </a:rPr>
              <a:t>FONTES</a:t>
            </a:r>
            <a:endParaRPr b="1"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t/>
            </a:r>
            <a:endParaRPr b="1"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rPr b="1" lang="pt-BR" sz="2000">
                <a:solidFill>
                  <a:srgbClr val="262626"/>
                </a:solidFill>
                <a:latin typeface="Josefin Sans"/>
                <a:ea typeface="Josefin Sans"/>
                <a:cs typeface="Josefin Sans"/>
                <a:sym typeface="Josefin Sans"/>
              </a:rPr>
              <a:t>KoHo</a:t>
            </a:r>
            <a:endParaRPr b="1"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rPr lang="pt-BR" sz="2000">
                <a:solidFill>
                  <a:srgbClr val="262626"/>
                </a:solidFill>
                <a:latin typeface="Josefin Sans"/>
                <a:ea typeface="Josefin Sans"/>
                <a:cs typeface="Josefin Sans"/>
                <a:sym typeface="Josefin Sans"/>
              </a:rPr>
              <a:t>(https://fonts.google.com/specimen/KoHo)</a:t>
            </a:r>
            <a:endParaRPr/>
          </a:p>
          <a:p>
            <a:pPr indent="0" lvl="0" marL="0" marR="0" rtl="0" algn="l">
              <a:spcBef>
                <a:spcPts val="0"/>
              </a:spcBef>
              <a:spcAft>
                <a:spcPts val="0"/>
              </a:spcAft>
              <a:buNone/>
            </a:pPr>
            <a:r>
              <a:t/>
            </a:r>
            <a:endParaRPr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rPr b="1" lang="pt-BR" sz="2000">
                <a:solidFill>
                  <a:srgbClr val="262626"/>
                </a:solidFill>
                <a:latin typeface="Josefin Sans"/>
                <a:ea typeface="Josefin Sans"/>
                <a:cs typeface="Josefin Sans"/>
                <a:sym typeface="Josefin Sans"/>
              </a:rPr>
              <a:t>Josefin Sans</a:t>
            </a:r>
            <a:endParaRPr b="1" sz="2000">
              <a:solidFill>
                <a:srgbClr val="262626"/>
              </a:solidFill>
              <a:latin typeface="Josefin Sans"/>
              <a:ea typeface="Josefin Sans"/>
              <a:cs typeface="Josefin Sans"/>
              <a:sym typeface="Josefin Sans"/>
            </a:endParaRPr>
          </a:p>
          <a:p>
            <a:pPr indent="0" lvl="0" marL="0" marR="0" rtl="0" algn="l">
              <a:spcBef>
                <a:spcPts val="0"/>
              </a:spcBef>
              <a:spcAft>
                <a:spcPts val="0"/>
              </a:spcAft>
              <a:buNone/>
            </a:pPr>
            <a:r>
              <a:rPr lang="pt-BR" sz="2000">
                <a:solidFill>
                  <a:srgbClr val="262626"/>
                </a:solidFill>
                <a:latin typeface="Josefin Sans"/>
                <a:ea typeface="Josefin Sans"/>
                <a:cs typeface="Josefin Sans"/>
                <a:sym typeface="Josefin Sans"/>
              </a:rPr>
              <a:t>(https://fonts.google.com/specimen/Josefin+Sans)</a:t>
            </a:r>
            <a:endParaRPr/>
          </a:p>
          <a:p>
            <a:pPr indent="0" lvl="0" marL="0" marR="0" rtl="0" algn="l">
              <a:spcBef>
                <a:spcPts val="0"/>
              </a:spcBef>
              <a:spcAft>
                <a:spcPts val="0"/>
              </a:spcAft>
              <a:buNone/>
            </a:pPr>
            <a:r>
              <a:t/>
            </a:r>
            <a:endParaRPr sz="2000">
              <a:solidFill>
                <a:srgbClr val="262626"/>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262626"/>
              </a:buClr>
              <a:buSzPts val="2800"/>
              <a:buFont typeface="KoHo"/>
              <a:buNone/>
            </a:pPr>
            <a:r>
              <a:rPr b="1" lang="pt-BR" sz="2800">
                <a:solidFill>
                  <a:srgbClr val="262626"/>
                </a:solidFill>
                <a:latin typeface="KoHo"/>
                <a:ea typeface="KoHo"/>
                <a:cs typeface="KoHo"/>
                <a:sym typeface="KoHo"/>
              </a:rPr>
              <a:t>CORES</a:t>
            </a:r>
            <a:endParaRPr sz="2000">
              <a:solidFill>
                <a:srgbClr val="262626"/>
              </a:solidFill>
              <a:latin typeface="Josefin Sans"/>
              <a:ea typeface="Josefin Sans"/>
              <a:cs typeface="Josefin Sans"/>
              <a:sym typeface="Josefin Sans"/>
            </a:endParaRPr>
          </a:p>
        </p:txBody>
      </p:sp>
      <p:grpSp>
        <p:nvGrpSpPr>
          <p:cNvPr id="886" name="Google Shape;886;p14"/>
          <p:cNvGrpSpPr/>
          <p:nvPr/>
        </p:nvGrpSpPr>
        <p:grpSpPr>
          <a:xfrm>
            <a:off x="5568112" y="4652197"/>
            <a:ext cx="955245" cy="955245"/>
            <a:chOff x="4722996" y="4652197"/>
            <a:chExt cx="955245" cy="955245"/>
          </a:xfrm>
        </p:grpSpPr>
        <p:sp>
          <p:nvSpPr>
            <p:cNvPr id="887" name="Google Shape;887;p14"/>
            <p:cNvSpPr/>
            <p:nvPr/>
          </p:nvSpPr>
          <p:spPr>
            <a:xfrm>
              <a:off x="4722996" y="4652197"/>
              <a:ext cx="955245" cy="955245"/>
            </a:xfrm>
            <a:prstGeom prst="roundRect">
              <a:avLst>
                <a:gd fmla="val 16667" name="adj"/>
              </a:avLst>
            </a:prstGeom>
            <a:solidFill>
              <a:srgbClr val="5D40F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888" name="Google Shape;888;p14"/>
            <p:cNvSpPr txBox="1"/>
            <p:nvPr/>
          </p:nvSpPr>
          <p:spPr>
            <a:xfrm>
              <a:off x="4824799" y="4991773"/>
              <a:ext cx="76241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#5d40fc</a:t>
              </a:r>
              <a:endParaRPr/>
            </a:p>
          </p:txBody>
        </p:sp>
      </p:grpSp>
      <p:grpSp>
        <p:nvGrpSpPr>
          <p:cNvPr id="889" name="Google Shape;889;p14"/>
          <p:cNvGrpSpPr/>
          <p:nvPr/>
        </p:nvGrpSpPr>
        <p:grpSpPr>
          <a:xfrm>
            <a:off x="6609868" y="4652197"/>
            <a:ext cx="955245" cy="955245"/>
            <a:chOff x="5939671" y="4652197"/>
            <a:chExt cx="955245" cy="955245"/>
          </a:xfrm>
        </p:grpSpPr>
        <p:sp>
          <p:nvSpPr>
            <p:cNvPr id="890" name="Google Shape;890;p14"/>
            <p:cNvSpPr/>
            <p:nvPr/>
          </p:nvSpPr>
          <p:spPr>
            <a:xfrm>
              <a:off x="5939671" y="4652197"/>
              <a:ext cx="955245" cy="955245"/>
            </a:xfrm>
            <a:prstGeom prst="roundRect">
              <a:avLst>
                <a:gd fmla="val 16667" name="adj"/>
              </a:avLst>
            </a:prstGeom>
            <a:solidFill>
              <a:srgbClr val="F000C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891" name="Google Shape;891;p14"/>
            <p:cNvSpPr txBox="1"/>
            <p:nvPr/>
          </p:nvSpPr>
          <p:spPr>
            <a:xfrm>
              <a:off x="6036085" y="4991773"/>
              <a:ext cx="81130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#f000c4</a:t>
              </a:r>
              <a:endParaRPr/>
            </a:p>
          </p:txBody>
        </p:sp>
      </p:grpSp>
      <p:grpSp>
        <p:nvGrpSpPr>
          <p:cNvPr id="892" name="Google Shape;892;p14"/>
          <p:cNvGrpSpPr/>
          <p:nvPr/>
        </p:nvGrpSpPr>
        <p:grpSpPr>
          <a:xfrm>
            <a:off x="7651624" y="4652197"/>
            <a:ext cx="955245" cy="955245"/>
            <a:chOff x="7114128" y="4652197"/>
            <a:chExt cx="955245" cy="955245"/>
          </a:xfrm>
        </p:grpSpPr>
        <p:sp>
          <p:nvSpPr>
            <p:cNvPr id="893" name="Google Shape;893;p14"/>
            <p:cNvSpPr/>
            <p:nvPr/>
          </p:nvSpPr>
          <p:spPr>
            <a:xfrm>
              <a:off x="7114128" y="4652197"/>
              <a:ext cx="955245" cy="955245"/>
            </a:xfrm>
            <a:prstGeom prst="roundRect">
              <a:avLst>
                <a:gd fmla="val 16667" name="adj"/>
              </a:avLst>
            </a:prstGeom>
            <a:solidFill>
              <a:srgbClr val="FF258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894" name="Google Shape;894;p14"/>
            <p:cNvSpPr txBox="1"/>
            <p:nvPr/>
          </p:nvSpPr>
          <p:spPr>
            <a:xfrm>
              <a:off x="7210542" y="4991773"/>
              <a:ext cx="80987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#ff2586</a:t>
              </a:r>
              <a:endParaRPr/>
            </a:p>
          </p:txBody>
        </p:sp>
      </p:grpSp>
      <p:grpSp>
        <p:nvGrpSpPr>
          <p:cNvPr id="895" name="Google Shape;895;p14"/>
          <p:cNvGrpSpPr/>
          <p:nvPr/>
        </p:nvGrpSpPr>
        <p:grpSpPr>
          <a:xfrm>
            <a:off x="8693380" y="4652197"/>
            <a:ext cx="955245" cy="955245"/>
            <a:chOff x="8330804" y="4652197"/>
            <a:chExt cx="955245" cy="955245"/>
          </a:xfrm>
        </p:grpSpPr>
        <p:sp>
          <p:nvSpPr>
            <p:cNvPr id="896" name="Google Shape;896;p14"/>
            <p:cNvSpPr/>
            <p:nvPr/>
          </p:nvSpPr>
          <p:spPr>
            <a:xfrm>
              <a:off x="8330804" y="4652197"/>
              <a:ext cx="955245" cy="955245"/>
            </a:xfrm>
            <a:prstGeom prst="roundRect">
              <a:avLst>
                <a:gd fmla="val 16667" name="adj"/>
              </a:avLst>
            </a:prstGeom>
            <a:solidFill>
              <a:srgbClr val="FF7F5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897" name="Google Shape;897;p14"/>
            <p:cNvSpPr txBox="1"/>
            <p:nvPr/>
          </p:nvSpPr>
          <p:spPr>
            <a:xfrm>
              <a:off x="8427218" y="4991773"/>
              <a:ext cx="79836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#ff7f56</a:t>
              </a:r>
              <a:endParaRPr/>
            </a:p>
          </p:txBody>
        </p:sp>
      </p:grpSp>
      <p:grpSp>
        <p:nvGrpSpPr>
          <p:cNvPr id="898" name="Google Shape;898;p14"/>
          <p:cNvGrpSpPr/>
          <p:nvPr/>
        </p:nvGrpSpPr>
        <p:grpSpPr>
          <a:xfrm>
            <a:off x="9735136" y="4652197"/>
            <a:ext cx="955245" cy="955245"/>
            <a:chOff x="9505261" y="4652197"/>
            <a:chExt cx="955245" cy="955245"/>
          </a:xfrm>
        </p:grpSpPr>
        <p:sp>
          <p:nvSpPr>
            <p:cNvPr id="899" name="Google Shape;899;p14"/>
            <p:cNvSpPr/>
            <p:nvPr/>
          </p:nvSpPr>
          <p:spPr>
            <a:xfrm>
              <a:off x="9505261" y="4652197"/>
              <a:ext cx="955245" cy="955245"/>
            </a:xfrm>
            <a:prstGeom prst="roundRect">
              <a:avLst>
                <a:gd fmla="val 16667" name="adj"/>
              </a:avLst>
            </a:prstGeom>
            <a:solidFill>
              <a:srgbClr val="FFC247"/>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900" name="Google Shape;900;p14"/>
            <p:cNvSpPr txBox="1"/>
            <p:nvPr/>
          </p:nvSpPr>
          <p:spPr>
            <a:xfrm>
              <a:off x="9601675" y="4991773"/>
              <a:ext cx="76241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#ffc247</a:t>
              </a:r>
              <a:endParaRPr/>
            </a:p>
          </p:txBody>
        </p:sp>
      </p:grpSp>
      <p:grpSp>
        <p:nvGrpSpPr>
          <p:cNvPr id="901" name="Google Shape;901;p14"/>
          <p:cNvGrpSpPr/>
          <p:nvPr/>
        </p:nvGrpSpPr>
        <p:grpSpPr>
          <a:xfrm>
            <a:off x="10776890" y="4652197"/>
            <a:ext cx="955245" cy="955245"/>
            <a:chOff x="10674616" y="4652197"/>
            <a:chExt cx="955245" cy="955245"/>
          </a:xfrm>
        </p:grpSpPr>
        <p:sp>
          <p:nvSpPr>
            <p:cNvPr id="902" name="Google Shape;902;p14"/>
            <p:cNvSpPr/>
            <p:nvPr/>
          </p:nvSpPr>
          <p:spPr>
            <a:xfrm>
              <a:off x="10674616" y="4652197"/>
              <a:ext cx="955245" cy="955245"/>
            </a:xfrm>
            <a:prstGeom prst="roundRect">
              <a:avLst>
                <a:gd fmla="val 16667" name="adj"/>
              </a:avLst>
            </a:prstGeom>
            <a:solidFill>
              <a:srgbClr val="F9F87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903" name="Google Shape;903;p14"/>
            <p:cNvSpPr txBox="1"/>
            <p:nvPr/>
          </p:nvSpPr>
          <p:spPr>
            <a:xfrm>
              <a:off x="10771030" y="4991773"/>
              <a:ext cx="76241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#f9f871</a:t>
              </a:r>
              <a:endParaRPr/>
            </a:p>
          </p:txBody>
        </p:sp>
      </p:grpSp>
      <p:sp>
        <p:nvSpPr>
          <p:cNvPr id="904" name="Google Shape;904;p14"/>
          <p:cNvSpPr/>
          <p:nvPr/>
        </p:nvSpPr>
        <p:spPr>
          <a:xfrm>
            <a:off x="2061197" y="3468772"/>
            <a:ext cx="1800000" cy="1800000"/>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905" name="Google Shape;905;p14"/>
          <p:cNvSpPr/>
          <p:nvPr/>
        </p:nvSpPr>
        <p:spPr>
          <a:xfrm>
            <a:off x="1374286" y="2989639"/>
            <a:ext cx="461008" cy="2758266"/>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906" name="Google Shape;906;p14"/>
          <p:cNvGrpSpPr/>
          <p:nvPr/>
        </p:nvGrpSpPr>
        <p:grpSpPr>
          <a:xfrm>
            <a:off x="4526356" y="4652197"/>
            <a:ext cx="955245" cy="955245"/>
            <a:chOff x="3637035" y="4652197"/>
            <a:chExt cx="955245" cy="955245"/>
          </a:xfrm>
        </p:grpSpPr>
        <p:sp>
          <p:nvSpPr>
            <p:cNvPr id="907" name="Google Shape;907;p14"/>
            <p:cNvSpPr/>
            <p:nvPr/>
          </p:nvSpPr>
          <p:spPr>
            <a:xfrm>
              <a:off x="3637035" y="4652197"/>
              <a:ext cx="955245" cy="955245"/>
            </a:xfrm>
            <a:prstGeom prst="roundRect">
              <a:avLst>
                <a:gd fmla="val 16667" name="adj"/>
              </a:avLst>
            </a:prstGeom>
            <a:solidFill>
              <a:srgbClr val="845E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262626"/>
                </a:solidFill>
                <a:latin typeface="Josefin Sans"/>
                <a:ea typeface="Josefin Sans"/>
                <a:cs typeface="Josefin Sans"/>
                <a:sym typeface="Josefin Sans"/>
              </a:endParaRPr>
            </a:p>
          </p:txBody>
        </p:sp>
        <p:sp>
          <p:nvSpPr>
            <p:cNvPr id="908" name="Google Shape;908;p14"/>
            <p:cNvSpPr txBox="1"/>
            <p:nvPr/>
          </p:nvSpPr>
          <p:spPr>
            <a:xfrm>
              <a:off x="3738838" y="4991773"/>
              <a:ext cx="76241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200">
                  <a:solidFill>
                    <a:srgbClr val="262626"/>
                  </a:solidFill>
                  <a:latin typeface="Josefin Sans"/>
                  <a:ea typeface="Josefin Sans"/>
                  <a:cs typeface="Josefin Sans"/>
                  <a:sym typeface="Josefin Sans"/>
                </a:rPr>
                <a:t>#845eff</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Padrão do plano de fundo&#10;&#10;Descrição gerada automaticamente" id="87" name="Google Shape;87;p2"/>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88" name="Google Shape;88;p2"/>
          <p:cNvSpPr txBox="1"/>
          <p:nvPr>
            <p:ph type="title"/>
          </p:nvPr>
        </p:nvSpPr>
        <p:spPr>
          <a:xfrm>
            <a:off x="1713390" y="2521258"/>
            <a:ext cx="8752520" cy="119848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62626"/>
              </a:buClr>
              <a:buSzPts val="8000"/>
              <a:buFont typeface="KoHo"/>
              <a:buNone/>
            </a:pPr>
            <a:r>
              <a:rPr b="1" lang="pt-BR" sz="8000">
                <a:solidFill>
                  <a:srgbClr val="262626"/>
                </a:solidFill>
              </a:rPr>
              <a:t>DASHBOARD</a:t>
            </a:r>
            <a:endParaRPr/>
          </a:p>
        </p:txBody>
      </p:sp>
      <p:sp>
        <p:nvSpPr>
          <p:cNvPr id="89" name="Google Shape;89;p2"/>
          <p:cNvSpPr txBox="1"/>
          <p:nvPr>
            <p:ph idx="1" type="body"/>
          </p:nvPr>
        </p:nvSpPr>
        <p:spPr>
          <a:xfrm>
            <a:off x="4651036" y="3835153"/>
            <a:ext cx="2877228" cy="7457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2800"/>
              <a:buNone/>
            </a:pPr>
            <a:r>
              <a:rPr lang="pt-BR" sz="2800">
                <a:solidFill>
                  <a:srgbClr val="262626"/>
                </a:solidFill>
              </a:rPr>
              <a:t>Subtítulo aqui</a:t>
            </a:r>
            <a:endParaRPr/>
          </a:p>
        </p:txBody>
      </p:sp>
      <p:sp>
        <p:nvSpPr>
          <p:cNvPr id="90" name="Google Shape;90;p2"/>
          <p:cNvSpPr/>
          <p:nvPr/>
        </p:nvSpPr>
        <p:spPr>
          <a:xfrm>
            <a:off x="3835078" y="3829823"/>
            <a:ext cx="4521844" cy="745725"/>
          </a:xfrm>
          <a:prstGeom prst="roundRect">
            <a:avLst>
              <a:gd fmla="val 50000" name="adj"/>
            </a:avLst>
          </a:prstGeom>
          <a:noFill/>
          <a:ln cap="flat" cmpd="sng" w="25400">
            <a:solidFill>
              <a:srgbClr val="5D40F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Josefin Sans"/>
              <a:ea typeface="Josefin Sans"/>
              <a:cs typeface="Josefin Sans"/>
              <a:sym typeface="Josefin Sans"/>
            </a:endParaRPr>
          </a:p>
        </p:txBody>
      </p:sp>
      <p:pic>
        <p:nvPicPr>
          <p:cNvPr descr="Ícone, Círculo&#10;&#10;Descrição gerada automaticamente" id="91" name="Google Shape;91;p2"/>
          <p:cNvPicPr preferRelativeResize="0"/>
          <p:nvPr/>
        </p:nvPicPr>
        <p:blipFill rotWithShape="1">
          <a:blip r:embed="rId4">
            <a:alphaModFix/>
          </a:blip>
          <a:srcRect b="0" l="0" r="0" t="0"/>
          <a:stretch/>
        </p:blipFill>
        <p:spPr>
          <a:xfrm>
            <a:off x="5777719" y="5492776"/>
            <a:ext cx="636561" cy="636561"/>
          </a:xfrm>
          <a:prstGeom prst="rect">
            <a:avLst/>
          </a:prstGeom>
          <a:noFill/>
          <a:ln>
            <a:noFill/>
          </a:ln>
        </p:spPr>
      </p:pic>
    </p:spTree>
  </p:cSld>
  <p:clrMapOvr>
    <a:masterClrMapping/>
  </p:clrMapOvr>
  <mc:AlternateContent>
    <mc:Choice Requires="p14">
      <p:transition advClick="0" spd="slow" p14:dur="3000">
        <p14:revea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Padrão do plano de fundo&#10;&#10;Descrição gerada automaticamente" id="96" name="Google Shape;96;p3"/>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97" name="Google Shape;97;p3"/>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Josefin Sans"/>
              <a:ea typeface="Josefin Sans"/>
              <a:cs typeface="Josefin Sans"/>
              <a:sym typeface="Josefin Sans"/>
            </a:endParaRPr>
          </a:p>
        </p:txBody>
      </p:sp>
      <p:cxnSp>
        <p:nvCxnSpPr>
          <p:cNvPr id="98" name="Google Shape;98;p3"/>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99" name="Google Shape;99;p3"/>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100" name="Google Shape;100;p3"/>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101" name="Google Shape;101;p3"/>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102" name="Google Shape;102;p3"/>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103" name="Google Shape;103;p3"/>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Josefin Sans"/>
              <a:ea typeface="Josefin Sans"/>
              <a:cs typeface="Josefin Sans"/>
              <a:sym typeface="Josefin Sans"/>
            </a:endParaRPr>
          </a:p>
        </p:txBody>
      </p:sp>
      <p:pic>
        <p:nvPicPr>
          <p:cNvPr descr="Seta: curva ligeira com preenchimento sólido" id="104" name="Google Shape;104;p3"/>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105" name="Google Shape;105;p3"/>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106" name="Google Shape;106;p3"/>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107" name="Google Shape;107;p3"/>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108" name="Google Shape;108;p3"/>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109" name="Google Shape;109;p3"/>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110" name="Google Shape;110;p3"/>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sp>
        <p:nvSpPr>
          <p:cNvPr id="111" name="Google Shape;111;p3"/>
          <p:cNvSpPr/>
          <p:nvPr/>
        </p:nvSpPr>
        <p:spPr>
          <a:xfrm>
            <a:off x="218695" y="1427899"/>
            <a:ext cx="324612" cy="318133"/>
          </a:xfrm>
          <a:prstGeom prst="roundRect">
            <a:avLst>
              <a:gd fmla="val 5000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Josefin Sans"/>
              <a:ea typeface="Josefin Sans"/>
              <a:cs typeface="Josefin Sans"/>
              <a:sym typeface="Josefin Sans"/>
            </a:endParaRPr>
          </a:p>
        </p:txBody>
      </p:sp>
      <p:pic>
        <p:nvPicPr>
          <p:cNvPr descr="Ativar/Desativar com preenchimento sólido" id="112" name="Google Shape;112;p3"/>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pSp>
        <p:nvGrpSpPr>
          <p:cNvPr id="113" name="Google Shape;113;p3"/>
          <p:cNvGrpSpPr/>
          <p:nvPr/>
        </p:nvGrpSpPr>
        <p:grpSpPr>
          <a:xfrm>
            <a:off x="1378268" y="1610198"/>
            <a:ext cx="3012149" cy="1533926"/>
            <a:chOff x="1378268" y="1610198"/>
            <a:chExt cx="3012149" cy="1533926"/>
          </a:xfrm>
        </p:grpSpPr>
        <p:sp>
          <p:nvSpPr>
            <p:cNvPr id="114" name="Google Shape;114;p3"/>
            <p:cNvSpPr/>
            <p:nvPr/>
          </p:nvSpPr>
          <p:spPr>
            <a:xfrm>
              <a:off x="1378268" y="1610198"/>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Josefin Sans"/>
                <a:ea typeface="Josefin Sans"/>
                <a:cs typeface="Josefin Sans"/>
                <a:sym typeface="Josefin Sans"/>
              </a:endParaRPr>
            </a:p>
          </p:txBody>
        </p:sp>
        <p:pic>
          <p:nvPicPr>
            <p:cNvPr descr="Seta: curva ligeira com preenchimento sólido" id="115" name="Google Shape;115;p3"/>
            <p:cNvPicPr preferRelativeResize="0"/>
            <p:nvPr/>
          </p:nvPicPr>
          <p:blipFill rotWithShape="1">
            <a:blip r:embed="rId13">
              <a:alphaModFix/>
            </a:blip>
            <a:srcRect b="0" l="0" r="0" t="0"/>
            <a:stretch/>
          </p:blipFill>
          <p:spPr>
            <a:xfrm>
              <a:off x="1549611" y="1799231"/>
              <a:ext cx="641527" cy="641527"/>
            </a:xfrm>
            <a:prstGeom prst="rect">
              <a:avLst/>
            </a:prstGeom>
            <a:noFill/>
            <a:ln>
              <a:noFill/>
            </a:ln>
          </p:spPr>
        </p:pic>
        <p:grpSp>
          <p:nvGrpSpPr>
            <p:cNvPr id="116" name="Google Shape;116;p3"/>
            <p:cNvGrpSpPr/>
            <p:nvPr/>
          </p:nvGrpSpPr>
          <p:grpSpPr>
            <a:xfrm>
              <a:off x="2268354" y="1799231"/>
              <a:ext cx="1950720" cy="1155860"/>
              <a:chOff x="2367947" y="2051484"/>
              <a:chExt cx="1950720" cy="1155860"/>
            </a:xfrm>
          </p:grpSpPr>
          <p:sp>
            <p:nvSpPr>
              <p:cNvPr id="117" name="Google Shape;117;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pt-BR" sz="1600" u="none" cap="none" strike="noStrike">
                    <a:solidFill>
                      <a:srgbClr val="262626"/>
                    </a:solidFill>
                    <a:latin typeface="Josefin Sans"/>
                    <a:ea typeface="Josefin Sans"/>
                    <a:cs typeface="Josefin Sans"/>
                    <a:sym typeface="Josefin Sans"/>
                  </a:rPr>
                  <a:t>Lorem ipsum</a:t>
                </a:r>
                <a:endParaRPr/>
              </a:p>
            </p:txBody>
          </p:sp>
          <p:sp>
            <p:nvSpPr>
              <p:cNvPr id="118" name="Google Shape;118;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grpSp>
        <p:nvGrpSpPr>
          <p:cNvPr id="119" name="Google Shape;119;p3"/>
          <p:cNvGrpSpPr/>
          <p:nvPr/>
        </p:nvGrpSpPr>
        <p:grpSpPr>
          <a:xfrm>
            <a:off x="4716013" y="1610198"/>
            <a:ext cx="3012149" cy="1533926"/>
            <a:chOff x="4716013" y="1610198"/>
            <a:chExt cx="3012149" cy="1533926"/>
          </a:xfrm>
        </p:grpSpPr>
        <p:sp>
          <p:nvSpPr>
            <p:cNvPr id="120" name="Google Shape;120;p3"/>
            <p:cNvSpPr/>
            <p:nvPr/>
          </p:nvSpPr>
          <p:spPr>
            <a:xfrm>
              <a:off x="4716013" y="1610198"/>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edidor com preenchimento sólido" id="121" name="Google Shape;121;p3"/>
            <p:cNvPicPr preferRelativeResize="0"/>
            <p:nvPr/>
          </p:nvPicPr>
          <p:blipFill rotWithShape="1">
            <a:blip r:embed="rId14">
              <a:alphaModFix/>
            </a:blip>
            <a:srcRect b="0" l="0" r="0" t="0"/>
            <a:stretch/>
          </p:blipFill>
          <p:spPr>
            <a:xfrm>
              <a:off x="4887356" y="1799231"/>
              <a:ext cx="641527" cy="641527"/>
            </a:xfrm>
            <a:prstGeom prst="rect">
              <a:avLst/>
            </a:prstGeom>
            <a:noFill/>
            <a:ln>
              <a:noFill/>
            </a:ln>
          </p:spPr>
        </p:pic>
        <p:grpSp>
          <p:nvGrpSpPr>
            <p:cNvPr id="122" name="Google Shape;122;p3"/>
            <p:cNvGrpSpPr/>
            <p:nvPr/>
          </p:nvGrpSpPr>
          <p:grpSpPr>
            <a:xfrm>
              <a:off x="5606099" y="1799231"/>
              <a:ext cx="1950720" cy="1155860"/>
              <a:chOff x="2367947" y="2051484"/>
              <a:chExt cx="1950720" cy="1155860"/>
            </a:xfrm>
          </p:grpSpPr>
          <p:sp>
            <p:nvSpPr>
              <p:cNvPr id="123" name="Google Shape;123;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sp>
            <p:nvSpPr>
              <p:cNvPr id="124" name="Google Shape;124;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grpSp>
        <p:nvGrpSpPr>
          <p:cNvPr id="125" name="Google Shape;125;p3"/>
          <p:cNvGrpSpPr/>
          <p:nvPr/>
        </p:nvGrpSpPr>
        <p:grpSpPr>
          <a:xfrm>
            <a:off x="8053758" y="1610198"/>
            <a:ext cx="3012149" cy="1533926"/>
            <a:chOff x="8053758" y="1610198"/>
            <a:chExt cx="3012149" cy="1533926"/>
          </a:xfrm>
        </p:grpSpPr>
        <p:sp>
          <p:nvSpPr>
            <p:cNvPr id="126" name="Google Shape;126;p3"/>
            <p:cNvSpPr/>
            <p:nvPr/>
          </p:nvSpPr>
          <p:spPr>
            <a:xfrm>
              <a:off x="8053758" y="1610198"/>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Gráfico de barras com tendência ascendente com preenchimento sólido" id="127" name="Google Shape;127;p3"/>
            <p:cNvPicPr preferRelativeResize="0"/>
            <p:nvPr/>
          </p:nvPicPr>
          <p:blipFill rotWithShape="1">
            <a:blip r:embed="rId15">
              <a:alphaModFix/>
            </a:blip>
            <a:srcRect b="0" l="0" r="0" t="0"/>
            <a:stretch/>
          </p:blipFill>
          <p:spPr>
            <a:xfrm>
              <a:off x="8225101" y="1799231"/>
              <a:ext cx="641527" cy="641527"/>
            </a:xfrm>
            <a:prstGeom prst="rect">
              <a:avLst/>
            </a:prstGeom>
            <a:noFill/>
            <a:ln>
              <a:noFill/>
            </a:ln>
          </p:spPr>
        </p:pic>
        <p:grpSp>
          <p:nvGrpSpPr>
            <p:cNvPr id="128" name="Google Shape;128;p3"/>
            <p:cNvGrpSpPr/>
            <p:nvPr/>
          </p:nvGrpSpPr>
          <p:grpSpPr>
            <a:xfrm>
              <a:off x="8943844" y="1799231"/>
              <a:ext cx="1950720" cy="1155860"/>
              <a:chOff x="2367947" y="2051484"/>
              <a:chExt cx="1950720" cy="1155860"/>
            </a:xfrm>
          </p:grpSpPr>
          <p:sp>
            <p:nvSpPr>
              <p:cNvPr id="129" name="Google Shape;129;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sp>
            <p:nvSpPr>
              <p:cNvPr id="130" name="Google Shape;130;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grpSp>
        <p:nvGrpSpPr>
          <p:cNvPr id="131" name="Google Shape;131;p3"/>
          <p:cNvGrpSpPr/>
          <p:nvPr/>
        </p:nvGrpSpPr>
        <p:grpSpPr>
          <a:xfrm>
            <a:off x="1378268" y="3429000"/>
            <a:ext cx="3012149" cy="1533926"/>
            <a:chOff x="1378268" y="3429000"/>
            <a:chExt cx="3012149" cy="1533926"/>
          </a:xfrm>
        </p:grpSpPr>
        <p:sp>
          <p:nvSpPr>
            <p:cNvPr id="132" name="Google Shape;132;p3"/>
            <p:cNvSpPr/>
            <p:nvPr/>
          </p:nvSpPr>
          <p:spPr>
            <a:xfrm>
              <a:off x="1378268" y="3429000"/>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Ícone do menu de hambúrguer com preenchimento sólido" id="133" name="Google Shape;133;p3"/>
            <p:cNvPicPr preferRelativeResize="0"/>
            <p:nvPr/>
          </p:nvPicPr>
          <p:blipFill rotWithShape="1">
            <a:blip r:embed="rId16">
              <a:alphaModFix/>
            </a:blip>
            <a:srcRect b="0" l="0" r="0" t="0"/>
            <a:stretch/>
          </p:blipFill>
          <p:spPr>
            <a:xfrm>
              <a:off x="1549611" y="3618033"/>
              <a:ext cx="641527" cy="641527"/>
            </a:xfrm>
            <a:prstGeom prst="rect">
              <a:avLst/>
            </a:prstGeom>
            <a:noFill/>
            <a:ln>
              <a:noFill/>
            </a:ln>
          </p:spPr>
        </p:pic>
        <p:grpSp>
          <p:nvGrpSpPr>
            <p:cNvPr id="134" name="Google Shape;134;p3"/>
            <p:cNvGrpSpPr/>
            <p:nvPr/>
          </p:nvGrpSpPr>
          <p:grpSpPr>
            <a:xfrm>
              <a:off x="2268354" y="3618033"/>
              <a:ext cx="1950720" cy="1155860"/>
              <a:chOff x="2367947" y="2051484"/>
              <a:chExt cx="1950720" cy="1155860"/>
            </a:xfrm>
          </p:grpSpPr>
          <p:sp>
            <p:nvSpPr>
              <p:cNvPr id="135" name="Google Shape;135;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sp>
            <p:nvSpPr>
              <p:cNvPr id="136" name="Google Shape;136;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grpSp>
        <p:nvGrpSpPr>
          <p:cNvPr id="137" name="Google Shape;137;p3"/>
          <p:cNvGrpSpPr/>
          <p:nvPr/>
        </p:nvGrpSpPr>
        <p:grpSpPr>
          <a:xfrm>
            <a:off x="8053758" y="3429000"/>
            <a:ext cx="3012149" cy="1533926"/>
            <a:chOff x="8053758" y="3429000"/>
            <a:chExt cx="3012149" cy="1533926"/>
          </a:xfrm>
        </p:grpSpPr>
        <p:sp>
          <p:nvSpPr>
            <p:cNvPr id="138" name="Google Shape;138;p3"/>
            <p:cNvSpPr/>
            <p:nvPr/>
          </p:nvSpPr>
          <p:spPr>
            <a:xfrm>
              <a:off x="8053758" y="3429000"/>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ofrinho com preenchimento sólido" id="139" name="Google Shape;139;p3"/>
            <p:cNvPicPr preferRelativeResize="0"/>
            <p:nvPr/>
          </p:nvPicPr>
          <p:blipFill rotWithShape="1">
            <a:blip r:embed="rId17">
              <a:alphaModFix/>
            </a:blip>
            <a:srcRect b="0" l="0" r="0" t="0"/>
            <a:stretch/>
          </p:blipFill>
          <p:spPr>
            <a:xfrm>
              <a:off x="8225101" y="3618033"/>
              <a:ext cx="641527" cy="641527"/>
            </a:xfrm>
            <a:prstGeom prst="rect">
              <a:avLst/>
            </a:prstGeom>
            <a:noFill/>
            <a:ln>
              <a:noFill/>
            </a:ln>
          </p:spPr>
        </p:pic>
        <p:grpSp>
          <p:nvGrpSpPr>
            <p:cNvPr id="140" name="Google Shape;140;p3"/>
            <p:cNvGrpSpPr/>
            <p:nvPr/>
          </p:nvGrpSpPr>
          <p:grpSpPr>
            <a:xfrm>
              <a:off x="8943844" y="3618033"/>
              <a:ext cx="1950720" cy="1155860"/>
              <a:chOff x="2367947" y="2051484"/>
              <a:chExt cx="1950720" cy="1155860"/>
            </a:xfrm>
          </p:grpSpPr>
          <p:sp>
            <p:nvSpPr>
              <p:cNvPr id="141" name="Google Shape;141;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sp>
            <p:nvSpPr>
              <p:cNvPr id="142" name="Google Shape;142;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grpSp>
        <p:nvGrpSpPr>
          <p:cNvPr id="143" name="Google Shape;143;p3"/>
          <p:cNvGrpSpPr/>
          <p:nvPr/>
        </p:nvGrpSpPr>
        <p:grpSpPr>
          <a:xfrm>
            <a:off x="1378268" y="5523392"/>
            <a:ext cx="3012149" cy="614380"/>
            <a:chOff x="1378268" y="5523392"/>
            <a:chExt cx="3012149" cy="614380"/>
          </a:xfrm>
        </p:grpSpPr>
        <p:sp>
          <p:nvSpPr>
            <p:cNvPr id="144" name="Google Shape;144;p3"/>
            <p:cNvSpPr/>
            <p:nvPr/>
          </p:nvSpPr>
          <p:spPr>
            <a:xfrm>
              <a:off x="1378268" y="5523392"/>
              <a:ext cx="3012149" cy="614380"/>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gnifying glass" id="145" name="Google Shape;145;p3"/>
            <p:cNvPicPr preferRelativeResize="0"/>
            <p:nvPr/>
          </p:nvPicPr>
          <p:blipFill rotWithShape="1">
            <a:blip r:embed="rId18">
              <a:alphaModFix/>
            </a:blip>
            <a:srcRect b="0" l="0" r="0" t="0"/>
            <a:stretch/>
          </p:blipFill>
          <p:spPr>
            <a:xfrm>
              <a:off x="3834732" y="5599784"/>
              <a:ext cx="461596" cy="461596"/>
            </a:xfrm>
            <a:prstGeom prst="rect">
              <a:avLst/>
            </a:prstGeom>
            <a:noFill/>
            <a:ln>
              <a:noFill/>
            </a:ln>
          </p:spPr>
        </p:pic>
        <p:sp>
          <p:nvSpPr>
            <p:cNvPr id="146" name="Google Shape;146;p3"/>
            <p:cNvSpPr txBox="1"/>
            <p:nvPr/>
          </p:nvSpPr>
          <p:spPr>
            <a:xfrm>
              <a:off x="1471056" y="5661305"/>
              <a:ext cx="1712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grpSp>
      <p:grpSp>
        <p:nvGrpSpPr>
          <p:cNvPr id="147" name="Google Shape;147;p3"/>
          <p:cNvGrpSpPr/>
          <p:nvPr/>
        </p:nvGrpSpPr>
        <p:grpSpPr>
          <a:xfrm>
            <a:off x="8053758" y="5523392"/>
            <a:ext cx="3012149" cy="614380"/>
            <a:chOff x="8053758" y="5523392"/>
            <a:chExt cx="3012149" cy="614380"/>
          </a:xfrm>
        </p:grpSpPr>
        <p:sp>
          <p:nvSpPr>
            <p:cNvPr id="148" name="Google Shape;148;p3"/>
            <p:cNvSpPr/>
            <p:nvPr/>
          </p:nvSpPr>
          <p:spPr>
            <a:xfrm>
              <a:off x="8053758" y="5523392"/>
              <a:ext cx="3012149" cy="614380"/>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Tela de projeção com preenchimento sólido" id="149" name="Google Shape;149;p3"/>
            <p:cNvPicPr preferRelativeResize="0"/>
            <p:nvPr/>
          </p:nvPicPr>
          <p:blipFill rotWithShape="1">
            <a:blip r:embed="rId19">
              <a:alphaModFix/>
            </a:blip>
            <a:srcRect b="0" l="0" r="0" t="0"/>
            <a:stretch/>
          </p:blipFill>
          <p:spPr>
            <a:xfrm>
              <a:off x="10510222" y="5599784"/>
              <a:ext cx="461596" cy="461596"/>
            </a:xfrm>
            <a:prstGeom prst="rect">
              <a:avLst/>
            </a:prstGeom>
            <a:noFill/>
            <a:ln>
              <a:noFill/>
            </a:ln>
          </p:spPr>
        </p:pic>
        <p:sp>
          <p:nvSpPr>
            <p:cNvPr id="150" name="Google Shape;150;p3"/>
            <p:cNvSpPr txBox="1"/>
            <p:nvPr/>
          </p:nvSpPr>
          <p:spPr>
            <a:xfrm>
              <a:off x="8146546" y="5661305"/>
              <a:ext cx="1712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grpSp>
      <p:grpSp>
        <p:nvGrpSpPr>
          <p:cNvPr id="151" name="Google Shape;151;p3"/>
          <p:cNvGrpSpPr/>
          <p:nvPr/>
        </p:nvGrpSpPr>
        <p:grpSpPr>
          <a:xfrm>
            <a:off x="4716013" y="5523392"/>
            <a:ext cx="3012149" cy="614380"/>
            <a:chOff x="4716013" y="5523392"/>
            <a:chExt cx="3012149" cy="614380"/>
          </a:xfrm>
        </p:grpSpPr>
        <p:sp>
          <p:nvSpPr>
            <p:cNvPr id="152" name="Google Shape;152;p3"/>
            <p:cNvSpPr/>
            <p:nvPr/>
          </p:nvSpPr>
          <p:spPr>
            <a:xfrm>
              <a:off x="4716013" y="5523392"/>
              <a:ext cx="3012149" cy="614380"/>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Livro fechado com preenchimento sólido" id="153" name="Google Shape;153;p3"/>
            <p:cNvPicPr preferRelativeResize="0"/>
            <p:nvPr/>
          </p:nvPicPr>
          <p:blipFill rotWithShape="1">
            <a:blip r:embed="rId20">
              <a:alphaModFix/>
            </a:blip>
            <a:srcRect b="0" l="0" r="0" t="0"/>
            <a:stretch/>
          </p:blipFill>
          <p:spPr>
            <a:xfrm>
              <a:off x="7172477" y="5599784"/>
              <a:ext cx="461596" cy="461596"/>
            </a:xfrm>
            <a:prstGeom prst="rect">
              <a:avLst/>
            </a:prstGeom>
            <a:noFill/>
            <a:ln>
              <a:noFill/>
            </a:ln>
          </p:spPr>
        </p:pic>
        <p:sp>
          <p:nvSpPr>
            <p:cNvPr id="154" name="Google Shape;154;p3"/>
            <p:cNvSpPr txBox="1"/>
            <p:nvPr/>
          </p:nvSpPr>
          <p:spPr>
            <a:xfrm>
              <a:off x="4808801" y="5661305"/>
              <a:ext cx="17124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grpSp>
      <p:grpSp>
        <p:nvGrpSpPr>
          <p:cNvPr id="155" name="Google Shape;155;p3"/>
          <p:cNvGrpSpPr/>
          <p:nvPr/>
        </p:nvGrpSpPr>
        <p:grpSpPr>
          <a:xfrm>
            <a:off x="4716013" y="3429000"/>
            <a:ext cx="3012149" cy="1533926"/>
            <a:chOff x="4716013" y="3429000"/>
            <a:chExt cx="3012149" cy="1533926"/>
          </a:xfrm>
        </p:grpSpPr>
        <p:sp>
          <p:nvSpPr>
            <p:cNvPr id="156" name="Google Shape;156;p3"/>
            <p:cNvSpPr/>
            <p:nvPr/>
          </p:nvSpPr>
          <p:spPr>
            <a:xfrm>
              <a:off x="4716013" y="3429000"/>
              <a:ext cx="3012149" cy="1533926"/>
            </a:xfrm>
            <a:prstGeom prst="roundRect">
              <a:avLst>
                <a:gd fmla="val 166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Usuários com preenchimento sólido" id="157" name="Google Shape;157;p3"/>
            <p:cNvPicPr preferRelativeResize="0"/>
            <p:nvPr/>
          </p:nvPicPr>
          <p:blipFill rotWithShape="1">
            <a:blip r:embed="rId21">
              <a:alphaModFix/>
            </a:blip>
            <a:srcRect b="0" l="0" r="0" t="0"/>
            <a:stretch/>
          </p:blipFill>
          <p:spPr>
            <a:xfrm>
              <a:off x="4887356" y="3618033"/>
              <a:ext cx="641527" cy="641527"/>
            </a:xfrm>
            <a:prstGeom prst="rect">
              <a:avLst/>
            </a:prstGeom>
            <a:noFill/>
            <a:ln>
              <a:noFill/>
            </a:ln>
          </p:spPr>
        </p:pic>
        <p:grpSp>
          <p:nvGrpSpPr>
            <p:cNvPr id="158" name="Google Shape;158;p3"/>
            <p:cNvGrpSpPr/>
            <p:nvPr/>
          </p:nvGrpSpPr>
          <p:grpSpPr>
            <a:xfrm>
              <a:off x="5606099" y="3618033"/>
              <a:ext cx="1950720" cy="1155860"/>
              <a:chOff x="2367947" y="2051484"/>
              <a:chExt cx="1950720" cy="1155860"/>
            </a:xfrm>
          </p:grpSpPr>
          <p:sp>
            <p:nvSpPr>
              <p:cNvPr id="159" name="Google Shape;159;p3"/>
              <p:cNvSpPr txBox="1"/>
              <p:nvPr/>
            </p:nvSpPr>
            <p:spPr>
              <a:xfrm>
                <a:off x="2367947" y="2051484"/>
                <a:ext cx="19507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600">
                    <a:solidFill>
                      <a:srgbClr val="262626"/>
                    </a:solidFill>
                    <a:latin typeface="Josefin Sans"/>
                    <a:ea typeface="Josefin Sans"/>
                    <a:cs typeface="Josefin Sans"/>
                    <a:sym typeface="Josefin Sans"/>
                  </a:rPr>
                  <a:t>Lorem ipsum</a:t>
                </a:r>
                <a:endParaRPr/>
              </a:p>
            </p:txBody>
          </p:sp>
          <p:sp>
            <p:nvSpPr>
              <p:cNvPr id="160" name="Google Shape;160;p3"/>
              <p:cNvSpPr txBox="1"/>
              <p:nvPr/>
            </p:nvSpPr>
            <p:spPr>
              <a:xfrm>
                <a:off x="2367947" y="2468680"/>
                <a:ext cx="195072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7F7F7F"/>
                    </a:solidFill>
                    <a:latin typeface="Josefin Sans"/>
                    <a:ea typeface="Josefin Sans"/>
                    <a:cs typeface="Josefin Sans"/>
                    <a:sym typeface="Josefin Sans"/>
                  </a:rPr>
                  <a:t>Dolor sit amet, or in consectetuer para adipiscing elit.</a:t>
                </a:r>
                <a:endParaRPr/>
              </a:p>
            </p:txBody>
          </p:sp>
        </p:grpSp>
      </p:gr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25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250"/>
                                        <p:tgtEl>
                                          <p:spTgt spid="113"/>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250"/>
                                        <p:tgtEl>
                                          <p:spTgt spid="1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50"/>
                                        <p:tgtEl>
                                          <p:spTgt spid="125"/>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250"/>
                                        <p:tgtEl>
                                          <p:spTgt spid="13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250"/>
                                        <p:tgtEl>
                                          <p:spTgt spid="155"/>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
                                        <p:tgtEl>
                                          <p:spTgt spid="13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250"/>
                                        <p:tgtEl>
                                          <p:spTgt spid="143"/>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250"/>
                                        <p:tgtEl>
                                          <p:spTgt spid="151"/>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Padrão do plano de fundo&#10;&#10;Descrição gerada automaticamente" id="165" name="Google Shape;165;p4"/>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166" name="Google Shape;166;p4"/>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167" name="Google Shape;167;p4"/>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168" name="Google Shape;168;p4"/>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169" name="Google Shape;169;p4"/>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170" name="Google Shape;170;p4"/>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171" name="Google Shape;171;p4"/>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172" name="Google Shape;172;p4"/>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173" name="Google Shape;173;p4"/>
          <p:cNvSpPr/>
          <p:nvPr/>
        </p:nvSpPr>
        <p:spPr>
          <a:xfrm>
            <a:off x="218695" y="2076019"/>
            <a:ext cx="324612" cy="318133"/>
          </a:xfrm>
          <a:prstGeom prst="roundRect">
            <a:avLst>
              <a:gd fmla="val 32635" name="adj"/>
            </a:avLst>
          </a:prstGeom>
          <a:solidFill>
            <a:srgbClr val="AA7BFD"/>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174" name="Google Shape;174;p4"/>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175" name="Google Shape;175;p4"/>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176" name="Google Shape;176;p4"/>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177" name="Google Shape;177;p4"/>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178" name="Google Shape;178;p4"/>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179" name="Google Shape;179;p4"/>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180" name="Google Shape;180;p4"/>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181" name="Google Shape;181;p4"/>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cxnSp>
        <p:nvCxnSpPr>
          <p:cNvPr id="182" name="Google Shape;182;p4"/>
          <p:cNvCxnSpPr/>
          <p:nvPr/>
        </p:nvCxnSpPr>
        <p:spPr>
          <a:xfrm>
            <a:off x="766763" y="3429000"/>
            <a:ext cx="10658475" cy="0"/>
          </a:xfrm>
          <a:prstGeom prst="straightConnector1">
            <a:avLst/>
          </a:prstGeom>
          <a:noFill/>
          <a:ln cap="flat" cmpd="sng" w="101600">
            <a:solidFill>
              <a:srgbClr val="AA7BFD"/>
            </a:solidFill>
            <a:prstDash val="solid"/>
            <a:miter lim="800000"/>
            <a:headEnd len="sm" w="sm" type="none"/>
            <a:tailEnd len="sm" w="sm" type="triangle"/>
          </a:ln>
          <a:effectLst>
            <a:outerShdw blurRad="190500" rotWithShape="0" dir="16200000" dist="127000">
              <a:srgbClr val="000000">
                <a:alpha val="9803"/>
              </a:srgbClr>
            </a:outerShdw>
          </a:effectLst>
        </p:spPr>
      </p:cxnSp>
      <p:grpSp>
        <p:nvGrpSpPr>
          <p:cNvPr id="183" name="Google Shape;183;p4"/>
          <p:cNvGrpSpPr/>
          <p:nvPr/>
        </p:nvGrpSpPr>
        <p:grpSpPr>
          <a:xfrm>
            <a:off x="3799848" y="3429000"/>
            <a:ext cx="1740852" cy="2794016"/>
            <a:chOff x="3799848" y="3429000"/>
            <a:chExt cx="1740852" cy="2794016"/>
          </a:xfrm>
        </p:grpSpPr>
        <p:grpSp>
          <p:nvGrpSpPr>
            <p:cNvPr id="184" name="Google Shape;184;p4"/>
            <p:cNvGrpSpPr/>
            <p:nvPr/>
          </p:nvGrpSpPr>
          <p:grpSpPr>
            <a:xfrm>
              <a:off x="3799848" y="3429000"/>
              <a:ext cx="1740852" cy="2794016"/>
              <a:chOff x="3741973" y="3429000"/>
              <a:chExt cx="1740852" cy="2794016"/>
            </a:xfrm>
          </p:grpSpPr>
          <p:sp>
            <p:nvSpPr>
              <p:cNvPr id="185" name="Google Shape;185;p4"/>
              <p:cNvSpPr/>
              <p:nvPr/>
            </p:nvSpPr>
            <p:spPr>
              <a:xfrm>
                <a:off x="3741973" y="4353560"/>
                <a:ext cx="1740852" cy="1869456"/>
              </a:xfrm>
              <a:prstGeom prst="roundRect">
                <a:avLst>
                  <a:gd fmla="val 908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186" name="Google Shape;186;p4"/>
              <p:cNvCxnSpPr/>
              <p:nvPr/>
            </p:nvCxnSpPr>
            <p:spPr>
              <a:xfrm>
                <a:off x="4612399" y="3429000"/>
                <a:ext cx="0" cy="924560"/>
              </a:xfrm>
              <a:prstGeom prst="straightConnector1">
                <a:avLst/>
              </a:prstGeom>
              <a:noFill/>
              <a:ln cap="flat" cmpd="sng" w="12700">
                <a:solidFill>
                  <a:srgbClr val="7F7F7F"/>
                </a:solidFill>
                <a:prstDash val="dash"/>
                <a:miter lim="800000"/>
                <a:headEnd len="med" w="med" type="oval"/>
                <a:tailEnd len="med" w="med" type="oval"/>
              </a:ln>
            </p:spPr>
          </p:cxnSp>
        </p:grpSp>
        <p:grpSp>
          <p:nvGrpSpPr>
            <p:cNvPr id="187" name="Google Shape;187;p4"/>
            <p:cNvGrpSpPr/>
            <p:nvPr/>
          </p:nvGrpSpPr>
          <p:grpSpPr>
            <a:xfrm>
              <a:off x="3969234" y="4529307"/>
              <a:ext cx="1402081" cy="1430803"/>
              <a:chOff x="3911359" y="4529307"/>
              <a:chExt cx="1402081" cy="1430803"/>
            </a:xfrm>
          </p:grpSpPr>
          <p:sp>
            <p:nvSpPr>
              <p:cNvPr id="188" name="Google Shape;188;p4"/>
              <p:cNvSpPr txBox="1"/>
              <p:nvPr/>
            </p:nvSpPr>
            <p:spPr>
              <a:xfrm>
                <a:off x="3911359" y="4529307"/>
                <a:ext cx="140208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AA7BFD"/>
                    </a:solidFill>
                    <a:latin typeface="Josefin Sans"/>
                    <a:ea typeface="Josefin Sans"/>
                    <a:cs typeface="Josefin Sans"/>
                    <a:sym typeface="Josefin Sans"/>
                  </a:rPr>
                  <a:t>Lorem ipsum</a:t>
                </a:r>
                <a:endParaRPr/>
              </a:p>
            </p:txBody>
          </p:sp>
          <p:sp>
            <p:nvSpPr>
              <p:cNvPr id="189" name="Google Shape;189;p4"/>
              <p:cNvSpPr txBox="1"/>
              <p:nvPr/>
            </p:nvSpPr>
            <p:spPr>
              <a:xfrm>
                <a:off x="3911359" y="5006003"/>
                <a:ext cx="140208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Fusce posuere, magna sed pulvinar ul tricies, purus.</a:t>
                </a:r>
                <a:endParaRPr/>
              </a:p>
            </p:txBody>
          </p:sp>
          <p:cxnSp>
            <p:nvCxnSpPr>
              <p:cNvPr id="190" name="Google Shape;190;p4"/>
              <p:cNvCxnSpPr/>
              <p:nvPr/>
            </p:nvCxnSpPr>
            <p:spPr>
              <a:xfrm>
                <a:off x="4071542" y="4905603"/>
                <a:ext cx="1081715" cy="0"/>
              </a:xfrm>
              <a:prstGeom prst="straightConnector1">
                <a:avLst/>
              </a:prstGeom>
              <a:noFill/>
              <a:ln cap="flat" cmpd="sng" w="12700">
                <a:solidFill>
                  <a:srgbClr val="7F7F7F"/>
                </a:solidFill>
                <a:prstDash val="solid"/>
                <a:miter lim="800000"/>
                <a:headEnd len="sm" w="sm" type="none"/>
                <a:tailEnd len="sm" w="sm" type="none"/>
              </a:ln>
            </p:spPr>
          </p:cxnSp>
        </p:grpSp>
      </p:grpSp>
      <p:grpSp>
        <p:nvGrpSpPr>
          <p:cNvPr id="191" name="Google Shape;191;p4"/>
          <p:cNvGrpSpPr/>
          <p:nvPr/>
        </p:nvGrpSpPr>
        <p:grpSpPr>
          <a:xfrm>
            <a:off x="1068222" y="3429000"/>
            <a:ext cx="1740852" cy="2794016"/>
            <a:chOff x="1068222" y="3429000"/>
            <a:chExt cx="1740852" cy="2794016"/>
          </a:xfrm>
        </p:grpSpPr>
        <p:grpSp>
          <p:nvGrpSpPr>
            <p:cNvPr id="192" name="Google Shape;192;p4"/>
            <p:cNvGrpSpPr/>
            <p:nvPr/>
          </p:nvGrpSpPr>
          <p:grpSpPr>
            <a:xfrm>
              <a:off x="1068222" y="3429000"/>
              <a:ext cx="1740852" cy="2794016"/>
              <a:chOff x="3741973" y="3429000"/>
              <a:chExt cx="1740852" cy="2794016"/>
            </a:xfrm>
          </p:grpSpPr>
          <p:sp>
            <p:nvSpPr>
              <p:cNvPr id="193" name="Google Shape;193;p4"/>
              <p:cNvSpPr/>
              <p:nvPr/>
            </p:nvSpPr>
            <p:spPr>
              <a:xfrm>
                <a:off x="3741973" y="4353560"/>
                <a:ext cx="1740852" cy="1869456"/>
              </a:xfrm>
              <a:prstGeom prst="roundRect">
                <a:avLst>
                  <a:gd fmla="val 908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194" name="Google Shape;194;p4"/>
              <p:cNvCxnSpPr/>
              <p:nvPr/>
            </p:nvCxnSpPr>
            <p:spPr>
              <a:xfrm>
                <a:off x="4612399" y="3429000"/>
                <a:ext cx="0" cy="924560"/>
              </a:xfrm>
              <a:prstGeom prst="straightConnector1">
                <a:avLst/>
              </a:prstGeom>
              <a:noFill/>
              <a:ln cap="flat" cmpd="sng" w="12700">
                <a:solidFill>
                  <a:srgbClr val="7F7F7F"/>
                </a:solidFill>
                <a:prstDash val="dash"/>
                <a:miter lim="800000"/>
                <a:headEnd len="med" w="med" type="oval"/>
                <a:tailEnd len="med" w="med" type="oval"/>
              </a:ln>
            </p:spPr>
          </p:cxnSp>
        </p:grpSp>
        <p:grpSp>
          <p:nvGrpSpPr>
            <p:cNvPr id="195" name="Google Shape;195;p4"/>
            <p:cNvGrpSpPr/>
            <p:nvPr/>
          </p:nvGrpSpPr>
          <p:grpSpPr>
            <a:xfrm>
              <a:off x="1237608" y="4529307"/>
              <a:ext cx="1402081" cy="1430803"/>
              <a:chOff x="3911359" y="4529307"/>
              <a:chExt cx="1402081" cy="1430803"/>
            </a:xfrm>
          </p:grpSpPr>
          <p:sp>
            <p:nvSpPr>
              <p:cNvPr id="196" name="Google Shape;196;p4"/>
              <p:cNvSpPr txBox="1"/>
              <p:nvPr/>
            </p:nvSpPr>
            <p:spPr>
              <a:xfrm>
                <a:off x="3911359" y="4529307"/>
                <a:ext cx="140208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AA7BFD"/>
                    </a:solidFill>
                    <a:latin typeface="Josefin Sans"/>
                    <a:ea typeface="Josefin Sans"/>
                    <a:cs typeface="Josefin Sans"/>
                    <a:sym typeface="Josefin Sans"/>
                  </a:rPr>
                  <a:t>Lorem ipsum</a:t>
                </a:r>
                <a:endParaRPr/>
              </a:p>
            </p:txBody>
          </p:sp>
          <p:sp>
            <p:nvSpPr>
              <p:cNvPr id="197" name="Google Shape;197;p4"/>
              <p:cNvSpPr txBox="1"/>
              <p:nvPr/>
            </p:nvSpPr>
            <p:spPr>
              <a:xfrm>
                <a:off x="3911359" y="5006003"/>
                <a:ext cx="140208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Fusce posuere, magna sed pulvinar ul tricies, purus.</a:t>
                </a:r>
                <a:endParaRPr/>
              </a:p>
            </p:txBody>
          </p:sp>
          <p:cxnSp>
            <p:nvCxnSpPr>
              <p:cNvPr id="198" name="Google Shape;198;p4"/>
              <p:cNvCxnSpPr/>
              <p:nvPr/>
            </p:nvCxnSpPr>
            <p:spPr>
              <a:xfrm>
                <a:off x="4071542" y="4905603"/>
                <a:ext cx="1081715" cy="0"/>
              </a:xfrm>
              <a:prstGeom prst="straightConnector1">
                <a:avLst/>
              </a:prstGeom>
              <a:noFill/>
              <a:ln cap="flat" cmpd="sng" w="12700">
                <a:solidFill>
                  <a:srgbClr val="7F7F7F"/>
                </a:solidFill>
                <a:prstDash val="solid"/>
                <a:miter lim="800000"/>
                <a:headEnd len="sm" w="sm" type="none"/>
                <a:tailEnd len="sm" w="sm" type="none"/>
              </a:ln>
            </p:spPr>
          </p:cxnSp>
        </p:grpSp>
      </p:grpSp>
      <p:grpSp>
        <p:nvGrpSpPr>
          <p:cNvPr id="199" name="Google Shape;199;p4"/>
          <p:cNvGrpSpPr/>
          <p:nvPr/>
        </p:nvGrpSpPr>
        <p:grpSpPr>
          <a:xfrm>
            <a:off x="6558704" y="3429000"/>
            <a:ext cx="1740852" cy="2794016"/>
            <a:chOff x="6558704" y="3429000"/>
            <a:chExt cx="1740852" cy="2794016"/>
          </a:xfrm>
        </p:grpSpPr>
        <p:grpSp>
          <p:nvGrpSpPr>
            <p:cNvPr id="200" name="Google Shape;200;p4"/>
            <p:cNvGrpSpPr/>
            <p:nvPr/>
          </p:nvGrpSpPr>
          <p:grpSpPr>
            <a:xfrm>
              <a:off x="6558704" y="3429000"/>
              <a:ext cx="1740852" cy="2794016"/>
              <a:chOff x="3741973" y="3429000"/>
              <a:chExt cx="1740852" cy="2794016"/>
            </a:xfrm>
          </p:grpSpPr>
          <p:sp>
            <p:nvSpPr>
              <p:cNvPr id="201" name="Google Shape;201;p4"/>
              <p:cNvSpPr/>
              <p:nvPr/>
            </p:nvSpPr>
            <p:spPr>
              <a:xfrm>
                <a:off x="3741973" y="4353560"/>
                <a:ext cx="1740852" cy="1869456"/>
              </a:xfrm>
              <a:prstGeom prst="roundRect">
                <a:avLst>
                  <a:gd fmla="val 908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202" name="Google Shape;202;p4"/>
              <p:cNvCxnSpPr/>
              <p:nvPr/>
            </p:nvCxnSpPr>
            <p:spPr>
              <a:xfrm>
                <a:off x="4612399" y="3429000"/>
                <a:ext cx="0" cy="924560"/>
              </a:xfrm>
              <a:prstGeom prst="straightConnector1">
                <a:avLst/>
              </a:prstGeom>
              <a:noFill/>
              <a:ln cap="flat" cmpd="sng" w="12700">
                <a:solidFill>
                  <a:srgbClr val="7F7F7F"/>
                </a:solidFill>
                <a:prstDash val="dash"/>
                <a:miter lim="800000"/>
                <a:headEnd len="med" w="med" type="oval"/>
                <a:tailEnd len="med" w="med" type="oval"/>
              </a:ln>
            </p:spPr>
          </p:cxnSp>
        </p:grpSp>
        <p:grpSp>
          <p:nvGrpSpPr>
            <p:cNvPr id="203" name="Google Shape;203;p4"/>
            <p:cNvGrpSpPr/>
            <p:nvPr/>
          </p:nvGrpSpPr>
          <p:grpSpPr>
            <a:xfrm>
              <a:off x="6728090" y="4529307"/>
              <a:ext cx="1402081" cy="1430803"/>
              <a:chOff x="3911359" y="4529307"/>
              <a:chExt cx="1402081" cy="1430803"/>
            </a:xfrm>
          </p:grpSpPr>
          <p:sp>
            <p:nvSpPr>
              <p:cNvPr id="204" name="Google Shape;204;p4"/>
              <p:cNvSpPr txBox="1"/>
              <p:nvPr/>
            </p:nvSpPr>
            <p:spPr>
              <a:xfrm>
                <a:off x="3911359" y="4529307"/>
                <a:ext cx="140208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AA7BFD"/>
                    </a:solidFill>
                    <a:latin typeface="Josefin Sans"/>
                    <a:ea typeface="Josefin Sans"/>
                    <a:cs typeface="Josefin Sans"/>
                    <a:sym typeface="Josefin Sans"/>
                  </a:rPr>
                  <a:t>Lorem ipsum</a:t>
                </a:r>
                <a:endParaRPr/>
              </a:p>
            </p:txBody>
          </p:sp>
          <p:sp>
            <p:nvSpPr>
              <p:cNvPr id="205" name="Google Shape;205;p4"/>
              <p:cNvSpPr txBox="1"/>
              <p:nvPr/>
            </p:nvSpPr>
            <p:spPr>
              <a:xfrm>
                <a:off x="3911359" y="5006003"/>
                <a:ext cx="140208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Fusce posuere, magna sed pulvinar ul tricies, purus.</a:t>
                </a:r>
                <a:endParaRPr/>
              </a:p>
            </p:txBody>
          </p:sp>
          <p:cxnSp>
            <p:nvCxnSpPr>
              <p:cNvPr id="206" name="Google Shape;206;p4"/>
              <p:cNvCxnSpPr/>
              <p:nvPr/>
            </p:nvCxnSpPr>
            <p:spPr>
              <a:xfrm>
                <a:off x="4071542" y="4905603"/>
                <a:ext cx="1081715" cy="0"/>
              </a:xfrm>
              <a:prstGeom prst="straightConnector1">
                <a:avLst/>
              </a:prstGeom>
              <a:noFill/>
              <a:ln cap="flat" cmpd="sng" w="12700">
                <a:solidFill>
                  <a:srgbClr val="7F7F7F"/>
                </a:solidFill>
                <a:prstDash val="solid"/>
                <a:miter lim="800000"/>
                <a:headEnd len="sm" w="sm" type="none"/>
                <a:tailEnd len="sm" w="sm" type="none"/>
              </a:ln>
            </p:spPr>
          </p:cxnSp>
        </p:grpSp>
      </p:grpSp>
      <p:grpSp>
        <p:nvGrpSpPr>
          <p:cNvPr id="207" name="Google Shape;207;p4"/>
          <p:cNvGrpSpPr/>
          <p:nvPr/>
        </p:nvGrpSpPr>
        <p:grpSpPr>
          <a:xfrm>
            <a:off x="9248265" y="3429000"/>
            <a:ext cx="1740852" cy="2794016"/>
            <a:chOff x="9248265" y="3429000"/>
            <a:chExt cx="1740852" cy="2794016"/>
          </a:xfrm>
        </p:grpSpPr>
        <p:grpSp>
          <p:nvGrpSpPr>
            <p:cNvPr id="208" name="Google Shape;208;p4"/>
            <p:cNvGrpSpPr/>
            <p:nvPr/>
          </p:nvGrpSpPr>
          <p:grpSpPr>
            <a:xfrm>
              <a:off x="9248265" y="3429000"/>
              <a:ext cx="1740852" cy="2794016"/>
              <a:chOff x="3741973" y="3429000"/>
              <a:chExt cx="1740852" cy="2794016"/>
            </a:xfrm>
          </p:grpSpPr>
          <p:sp>
            <p:nvSpPr>
              <p:cNvPr id="209" name="Google Shape;209;p4"/>
              <p:cNvSpPr/>
              <p:nvPr/>
            </p:nvSpPr>
            <p:spPr>
              <a:xfrm>
                <a:off x="3741973" y="4353560"/>
                <a:ext cx="1740852" cy="1869456"/>
              </a:xfrm>
              <a:prstGeom prst="roundRect">
                <a:avLst>
                  <a:gd fmla="val 908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210" name="Google Shape;210;p4"/>
              <p:cNvCxnSpPr/>
              <p:nvPr/>
            </p:nvCxnSpPr>
            <p:spPr>
              <a:xfrm>
                <a:off x="4612399" y="3429000"/>
                <a:ext cx="0" cy="924560"/>
              </a:xfrm>
              <a:prstGeom prst="straightConnector1">
                <a:avLst/>
              </a:prstGeom>
              <a:noFill/>
              <a:ln cap="flat" cmpd="sng" w="12700">
                <a:solidFill>
                  <a:srgbClr val="7F7F7F"/>
                </a:solidFill>
                <a:prstDash val="dash"/>
                <a:miter lim="800000"/>
                <a:headEnd len="med" w="med" type="oval"/>
                <a:tailEnd len="med" w="med" type="oval"/>
              </a:ln>
            </p:spPr>
          </p:cxnSp>
        </p:grpSp>
        <p:grpSp>
          <p:nvGrpSpPr>
            <p:cNvPr id="211" name="Google Shape;211;p4"/>
            <p:cNvGrpSpPr/>
            <p:nvPr/>
          </p:nvGrpSpPr>
          <p:grpSpPr>
            <a:xfrm>
              <a:off x="9417651" y="4529307"/>
              <a:ext cx="1402081" cy="1430803"/>
              <a:chOff x="3911359" y="4529307"/>
              <a:chExt cx="1402081" cy="1430803"/>
            </a:xfrm>
          </p:grpSpPr>
          <p:sp>
            <p:nvSpPr>
              <p:cNvPr id="212" name="Google Shape;212;p4"/>
              <p:cNvSpPr txBox="1"/>
              <p:nvPr/>
            </p:nvSpPr>
            <p:spPr>
              <a:xfrm>
                <a:off x="3911359" y="4529307"/>
                <a:ext cx="140208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AA7BFD"/>
                    </a:solidFill>
                    <a:latin typeface="Josefin Sans"/>
                    <a:ea typeface="Josefin Sans"/>
                    <a:cs typeface="Josefin Sans"/>
                    <a:sym typeface="Josefin Sans"/>
                  </a:rPr>
                  <a:t>Lorem ipsum</a:t>
                </a:r>
                <a:endParaRPr/>
              </a:p>
            </p:txBody>
          </p:sp>
          <p:sp>
            <p:nvSpPr>
              <p:cNvPr id="213" name="Google Shape;213;p4"/>
              <p:cNvSpPr txBox="1"/>
              <p:nvPr/>
            </p:nvSpPr>
            <p:spPr>
              <a:xfrm>
                <a:off x="3911359" y="5006003"/>
                <a:ext cx="140208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Fusce posuere, magna sed pulvinar ul tricies, purus.</a:t>
                </a:r>
                <a:endParaRPr/>
              </a:p>
            </p:txBody>
          </p:sp>
          <p:cxnSp>
            <p:nvCxnSpPr>
              <p:cNvPr id="214" name="Google Shape;214;p4"/>
              <p:cNvCxnSpPr/>
              <p:nvPr/>
            </p:nvCxnSpPr>
            <p:spPr>
              <a:xfrm>
                <a:off x="4071542" y="4905603"/>
                <a:ext cx="1081715" cy="0"/>
              </a:xfrm>
              <a:prstGeom prst="straightConnector1">
                <a:avLst/>
              </a:prstGeom>
              <a:noFill/>
              <a:ln cap="flat" cmpd="sng" w="12700">
                <a:solidFill>
                  <a:srgbClr val="7F7F7F"/>
                </a:solidFill>
                <a:prstDash val="solid"/>
                <a:miter lim="800000"/>
                <a:headEnd len="sm" w="sm" type="none"/>
                <a:tailEnd len="sm" w="sm" type="none"/>
              </a:ln>
            </p:spPr>
          </p:cxnSp>
        </p:grpSp>
      </p:grpSp>
      <p:pic>
        <p:nvPicPr>
          <p:cNvPr descr="Marcador com preenchimento sólido" id="215" name="Google Shape;215;p4"/>
          <p:cNvPicPr preferRelativeResize="0"/>
          <p:nvPr/>
        </p:nvPicPr>
        <p:blipFill rotWithShape="1">
          <a:blip r:embed="rId13">
            <a:alphaModFix/>
          </a:blip>
          <a:srcRect b="0" l="0" r="0" t="0"/>
          <a:stretch/>
        </p:blipFill>
        <p:spPr>
          <a:xfrm>
            <a:off x="7539648" y="1310833"/>
            <a:ext cx="1551658" cy="1551658"/>
          </a:xfrm>
          <a:prstGeom prst="rect">
            <a:avLst/>
          </a:prstGeom>
          <a:noFill/>
          <a:ln>
            <a:noFill/>
          </a:ln>
        </p:spPr>
      </p:pic>
      <p:grpSp>
        <p:nvGrpSpPr>
          <p:cNvPr id="216" name="Google Shape;216;p4"/>
          <p:cNvGrpSpPr/>
          <p:nvPr/>
        </p:nvGrpSpPr>
        <p:grpSpPr>
          <a:xfrm>
            <a:off x="8915375" y="1371261"/>
            <a:ext cx="2142792" cy="1430803"/>
            <a:chOff x="3911359" y="4529307"/>
            <a:chExt cx="1402081" cy="1430803"/>
          </a:xfrm>
        </p:grpSpPr>
        <p:sp>
          <p:nvSpPr>
            <p:cNvPr id="217" name="Google Shape;217;p4"/>
            <p:cNvSpPr txBox="1"/>
            <p:nvPr/>
          </p:nvSpPr>
          <p:spPr>
            <a:xfrm>
              <a:off x="3911359" y="4529307"/>
              <a:ext cx="140208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AA7BFD"/>
                  </a:solidFill>
                  <a:latin typeface="Josefin Sans"/>
                  <a:ea typeface="Josefin Sans"/>
                  <a:cs typeface="Josefin Sans"/>
                  <a:sym typeface="Josefin Sans"/>
                </a:rPr>
                <a:t>Lorem ipsum</a:t>
              </a:r>
              <a:endParaRPr/>
            </a:p>
          </p:txBody>
        </p:sp>
        <p:sp>
          <p:nvSpPr>
            <p:cNvPr id="218" name="Google Shape;218;p4"/>
            <p:cNvSpPr txBox="1"/>
            <p:nvPr/>
          </p:nvSpPr>
          <p:spPr>
            <a:xfrm>
              <a:off x="3911359" y="5006003"/>
              <a:ext cx="140208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Fusce posuere, magna sed pulvinar ul tricies, purus. Lorem ipsum dolor sit amet.</a:t>
              </a:r>
              <a:endParaRPr/>
            </a:p>
          </p:txBody>
        </p:sp>
        <p:cxnSp>
          <p:nvCxnSpPr>
            <p:cNvPr id="219" name="Google Shape;219;p4"/>
            <p:cNvCxnSpPr/>
            <p:nvPr/>
          </p:nvCxnSpPr>
          <p:spPr>
            <a:xfrm>
              <a:off x="4071542" y="4905603"/>
              <a:ext cx="1081715" cy="0"/>
            </a:xfrm>
            <a:prstGeom prst="straightConnector1">
              <a:avLst/>
            </a:prstGeom>
            <a:noFill/>
            <a:ln cap="flat" cmpd="sng" w="12700">
              <a:solidFill>
                <a:srgbClr val="7F7F7F"/>
              </a:solidFill>
              <a:prstDash val="solid"/>
              <a:miter lim="800000"/>
              <a:headEnd len="sm" w="sm" type="none"/>
              <a:tailEnd len="sm" w="sm" type="none"/>
            </a:ln>
          </p:spPr>
        </p:cxnSp>
      </p:grpSp>
      <p:sp>
        <p:nvSpPr>
          <p:cNvPr id="220" name="Google Shape;220;p4"/>
          <p:cNvSpPr txBox="1"/>
          <p:nvPr/>
        </p:nvSpPr>
        <p:spPr>
          <a:xfrm>
            <a:off x="766763" y="3057241"/>
            <a:ext cx="106025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262626"/>
                </a:solidFill>
                <a:latin typeface="Josefin Sans"/>
                <a:ea typeface="Josefin Sans"/>
                <a:cs typeface="Josefin Sans"/>
                <a:sym typeface="Josefin Sans"/>
              </a:rPr>
              <a:t>P01	P02	P04	P05	P06	P07	P08	P09	P10	P11	P12	P13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500"/>
                                        <p:tgtEl>
                                          <p:spTgt spid="22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25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50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75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Padrão do plano de fundo&#10;&#10;Descrição gerada automaticamente" id="225" name="Google Shape;225;p5"/>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226" name="Google Shape;226;p5"/>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227" name="Google Shape;227;p5"/>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228" name="Google Shape;228;p5"/>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229" name="Google Shape;229;p5"/>
          <p:cNvSpPr/>
          <p:nvPr/>
        </p:nvSpPr>
        <p:spPr>
          <a:xfrm>
            <a:off x="1064978" y="1136427"/>
            <a:ext cx="4904102" cy="5061297"/>
          </a:xfrm>
          <a:prstGeom prst="roundRect">
            <a:avLst>
              <a:gd fmla="val 4729"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30" name="Google Shape;230;p5"/>
          <p:cNvSpPr/>
          <p:nvPr/>
        </p:nvSpPr>
        <p:spPr>
          <a:xfrm>
            <a:off x="6275389" y="3069520"/>
            <a:ext cx="4904102" cy="3128206"/>
          </a:xfrm>
          <a:prstGeom prst="roundRect">
            <a:avLst>
              <a:gd fmla="val 563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31" name="Google Shape;231;p5"/>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232" name="Google Shape;232;p5"/>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233" name="Google Shape;233;p5"/>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234" name="Google Shape;234;p5"/>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35" name="Google Shape;235;p5"/>
          <p:cNvSpPr/>
          <p:nvPr/>
        </p:nvSpPr>
        <p:spPr>
          <a:xfrm>
            <a:off x="218695" y="2553585"/>
            <a:ext cx="324612" cy="318133"/>
          </a:xfrm>
          <a:prstGeom prst="roundRect">
            <a:avLst>
              <a:gd fmla="val 32635" name="adj"/>
            </a:avLst>
          </a:prstGeom>
          <a:solidFill>
            <a:srgbClr val="F000C4"/>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236" name="Google Shape;236;p5"/>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237" name="Google Shape;237;p5"/>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238" name="Google Shape;238;p5"/>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239" name="Google Shape;239;p5"/>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240" name="Google Shape;240;p5"/>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241" name="Google Shape;241;p5"/>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242" name="Google Shape;242;p5"/>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243" name="Google Shape;243;p5"/>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pSp>
        <p:nvGrpSpPr>
          <p:cNvPr id="244" name="Google Shape;244;p5"/>
          <p:cNvGrpSpPr/>
          <p:nvPr/>
        </p:nvGrpSpPr>
        <p:grpSpPr>
          <a:xfrm>
            <a:off x="6275389" y="1130085"/>
            <a:ext cx="4904102" cy="414012"/>
            <a:chOff x="6275389" y="1130085"/>
            <a:chExt cx="4904102" cy="414012"/>
          </a:xfrm>
        </p:grpSpPr>
        <p:sp>
          <p:nvSpPr>
            <p:cNvPr id="245" name="Google Shape;245;p5"/>
            <p:cNvSpPr/>
            <p:nvPr/>
          </p:nvSpPr>
          <p:spPr>
            <a:xfrm>
              <a:off x="6275389" y="1130085"/>
              <a:ext cx="4904102" cy="414012"/>
            </a:xfrm>
            <a:prstGeom prst="roundRect">
              <a:avLst>
                <a:gd fmla="val 50000" name="adj"/>
              </a:avLst>
            </a:prstGeom>
            <a:solidFill>
              <a:srgbClr val="D200A9"/>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46" name="Google Shape;246;p5"/>
            <p:cNvSpPr txBox="1"/>
            <p:nvPr/>
          </p:nvSpPr>
          <p:spPr>
            <a:xfrm>
              <a:off x="7583952" y="1167814"/>
              <a:ext cx="228697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1600" u="none" strike="noStrike">
                  <a:solidFill>
                    <a:schemeClr val="lt1"/>
                  </a:solidFill>
                  <a:latin typeface="Josefin Sans"/>
                  <a:ea typeface="Josefin Sans"/>
                  <a:cs typeface="Josefin Sans"/>
                  <a:sym typeface="Josefin Sans"/>
                </a:rPr>
                <a:t>Seu título aqui</a:t>
              </a:r>
              <a:endParaRPr sz="1400">
                <a:solidFill>
                  <a:schemeClr val="lt1"/>
                </a:solidFill>
                <a:latin typeface="Josefin Sans"/>
                <a:ea typeface="Josefin Sans"/>
                <a:cs typeface="Josefin Sans"/>
                <a:sym typeface="Josefin Sans"/>
              </a:endParaRPr>
            </a:p>
          </p:txBody>
        </p:sp>
      </p:grpSp>
      <p:grpSp>
        <p:nvGrpSpPr>
          <p:cNvPr id="247" name="Google Shape;247;p5"/>
          <p:cNvGrpSpPr/>
          <p:nvPr/>
        </p:nvGrpSpPr>
        <p:grpSpPr>
          <a:xfrm>
            <a:off x="6490377" y="1693105"/>
            <a:ext cx="4474126" cy="1367683"/>
            <a:chOff x="6489669" y="1837269"/>
            <a:chExt cx="4474126" cy="1367683"/>
          </a:xfrm>
        </p:grpSpPr>
        <p:sp>
          <p:nvSpPr>
            <p:cNvPr id="248" name="Google Shape;248;p5"/>
            <p:cNvSpPr/>
            <p:nvPr/>
          </p:nvSpPr>
          <p:spPr>
            <a:xfrm>
              <a:off x="6495649" y="2137766"/>
              <a:ext cx="1067186" cy="1067186"/>
            </a:xfrm>
            <a:prstGeom prst="blockArc">
              <a:avLst>
                <a:gd fmla="val 10800000" name="adj1"/>
                <a:gd fmla="val 0" name="adj2"/>
                <a:gd fmla="val 25000" name="adj3"/>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49" name="Google Shape;249;p5"/>
            <p:cNvSpPr/>
            <p:nvPr/>
          </p:nvSpPr>
          <p:spPr>
            <a:xfrm flipH="1">
              <a:off x="6495649" y="2137766"/>
              <a:ext cx="1067186" cy="1067186"/>
            </a:xfrm>
            <a:prstGeom prst="blockArc">
              <a:avLst>
                <a:gd fmla="val 12973033" name="adj1"/>
                <a:gd fmla="val 0" name="adj2"/>
                <a:gd fmla="val 25000"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50" name="Google Shape;250;p5"/>
            <p:cNvSpPr txBox="1"/>
            <p:nvPr/>
          </p:nvSpPr>
          <p:spPr>
            <a:xfrm>
              <a:off x="6787830" y="2671359"/>
              <a:ext cx="482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12,3</a:t>
              </a:r>
              <a:endParaRPr/>
            </a:p>
          </p:txBody>
        </p:sp>
        <p:sp>
          <p:nvSpPr>
            <p:cNvPr id="251" name="Google Shape;251;p5"/>
            <p:cNvSpPr/>
            <p:nvPr/>
          </p:nvSpPr>
          <p:spPr>
            <a:xfrm>
              <a:off x="8212689" y="2137766"/>
              <a:ext cx="1067186" cy="1067186"/>
            </a:xfrm>
            <a:prstGeom prst="blockArc">
              <a:avLst>
                <a:gd fmla="val 10800000" name="adj1"/>
                <a:gd fmla="val 0" name="adj2"/>
                <a:gd fmla="val 25000" name="adj3"/>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52" name="Google Shape;252;p5"/>
            <p:cNvSpPr/>
            <p:nvPr/>
          </p:nvSpPr>
          <p:spPr>
            <a:xfrm flipH="1">
              <a:off x="8212689" y="2137766"/>
              <a:ext cx="1067186" cy="1067186"/>
            </a:xfrm>
            <a:prstGeom prst="blockArc">
              <a:avLst>
                <a:gd fmla="val 15156782" name="adj1"/>
                <a:gd fmla="val 0" name="adj2"/>
                <a:gd fmla="val 25000" name="adj3"/>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53" name="Google Shape;253;p5"/>
            <p:cNvSpPr txBox="1"/>
            <p:nvPr/>
          </p:nvSpPr>
          <p:spPr>
            <a:xfrm>
              <a:off x="8491244" y="2671359"/>
              <a:ext cx="51007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45,6</a:t>
              </a:r>
              <a:endParaRPr/>
            </a:p>
          </p:txBody>
        </p:sp>
        <p:sp>
          <p:nvSpPr>
            <p:cNvPr id="254" name="Google Shape;254;p5"/>
            <p:cNvSpPr/>
            <p:nvPr/>
          </p:nvSpPr>
          <p:spPr>
            <a:xfrm>
              <a:off x="9889767" y="2137766"/>
              <a:ext cx="1067186" cy="1067186"/>
            </a:xfrm>
            <a:prstGeom prst="blockArc">
              <a:avLst>
                <a:gd fmla="val 10800000" name="adj1"/>
                <a:gd fmla="val 0" name="adj2"/>
                <a:gd fmla="val 25000" name="adj3"/>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55" name="Google Shape;255;p5"/>
            <p:cNvSpPr/>
            <p:nvPr/>
          </p:nvSpPr>
          <p:spPr>
            <a:xfrm flipH="1">
              <a:off x="9889767" y="2137766"/>
              <a:ext cx="1067186" cy="1067186"/>
            </a:xfrm>
            <a:prstGeom prst="blockArc">
              <a:avLst>
                <a:gd fmla="val 18300625" name="adj1"/>
                <a:gd fmla="val 0" name="adj2"/>
                <a:gd fmla="val 25000" name="adj3"/>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Josefin Sans"/>
                <a:ea typeface="Josefin Sans"/>
                <a:cs typeface="Josefin Sans"/>
                <a:sym typeface="Josefin Sans"/>
              </a:endParaRPr>
            </a:p>
          </p:txBody>
        </p:sp>
        <p:sp>
          <p:nvSpPr>
            <p:cNvPr id="256" name="Google Shape;256;p5"/>
            <p:cNvSpPr txBox="1"/>
            <p:nvPr/>
          </p:nvSpPr>
          <p:spPr>
            <a:xfrm>
              <a:off x="10173131" y="2671359"/>
              <a:ext cx="50045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400">
                  <a:solidFill>
                    <a:srgbClr val="7F7F7F"/>
                  </a:solidFill>
                  <a:latin typeface="Josefin Sans"/>
                  <a:ea typeface="Josefin Sans"/>
                  <a:cs typeface="Josefin Sans"/>
                  <a:sym typeface="Josefin Sans"/>
                </a:rPr>
                <a:t>78,9</a:t>
              </a:r>
              <a:endParaRPr/>
            </a:p>
          </p:txBody>
        </p:sp>
        <p:sp>
          <p:nvSpPr>
            <p:cNvPr id="257" name="Google Shape;257;p5"/>
            <p:cNvSpPr txBox="1"/>
            <p:nvPr/>
          </p:nvSpPr>
          <p:spPr>
            <a:xfrm>
              <a:off x="6489669" y="1837269"/>
              <a:ext cx="1079142" cy="276999"/>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200">
                  <a:solidFill>
                    <a:srgbClr val="7F7F7F"/>
                  </a:solidFill>
                  <a:latin typeface="Josefin Sans"/>
                  <a:ea typeface="Josefin Sans"/>
                  <a:cs typeface="Josefin Sans"/>
                  <a:sym typeface="Josefin Sans"/>
                </a:rPr>
                <a:t>Lorem ipsum</a:t>
              </a:r>
              <a:endParaRPr/>
            </a:p>
          </p:txBody>
        </p:sp>
        <p:sp>
          <p:nvSpPr>
            <p:cNvPr id="258" name="Google Shape;258;p5"/>
            <p:cNvSpPr txBox="1"/>
            <p:nvPr/>
          </p:nvSpPr>
          <p:spPr>
            <a:xfrm>
              <a:off x="8206709" y="1837269"/>
              <a:ext cx="1079142" cy="276999"/>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200">
                  <a:solidFill>
                    <a:srgbClr val="7F7F7F"/>
                  </a:solidFill>
                  <a:latin typeface="Josefin Sans"/>
                  <a:ea typeface="Josefin Sans"/>
                  <a:cs typeface="Josefin Sans"/>
                  <a:sym typeface="Josefin Sans"/>
                </a:rPr>
                <a:t>Lorem ipsum</a:t>
              </a:r>
              <a:endParaRPr/>
            </a:p>
          </p:txBody>
        </p:sp>
        <p:sp>
          <p:nvSpPr>
            <p:cNvPr id="259" name="Google Shape;259;p5"/>
            <p:cNvSpPr txBox="1"/>
            <p:nvPr/>
          </p:nvSpPr>
          <p:spPr>
            <a:xfrm>
              <a:off x="9884653" y="1837269"/>
              <a:ext cx="1079142" cy="276999"/>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200">
                  <a:solidFill>
                    <a:srgbClr val="7F7F7F"/>
                  </a:solidFill>
                  <a:latin typeface="Josefin Sans"/>
                  <a:ea typeface="Josefin Sans"/>
                  <a:cs typeface="Josefin Sans"/>
                  <a:sym typeface="Josefin Sans"/>
                </a:rPr>
                <a:t>Lorem ipsum</a:t>
              </a:r>
              <a:endParaRPr/>
            </a:p>
          </p:txBody>
        </p:sp>
      </p:grpSp>
      <p:graphicFrame>
        <p:nvGraphicFramePr>
          <p:cNvPr id="260" name="Google Shape;260;p5"/>
          <p:cNvGraphicFramePr/>
          <p:nvPr/>
        </p:nvGraphicFramePr>
        <p:xfrm>
          <a:off x="1334188" y="1320167"/>
          <a:ext cx="4365682" cy="1459382"/>
        </p:xfrm>
        <a:graphic>
          <a:graphicData uri="http://schemas.openxmlformats.org/drawingml/2006/chart">
            <c:chart r:id="rId13"/>
          </a:graphicData>
        </a:graphic>
      </p:graphicFrame>
      <p:graphicFrame>
        <p:nvGraphicFramePr>
          <p:cNvPr id="261" name="Google Shape;261;p5"/>
          <p:cNvGraphicFramePr/>
          <p:nvPr/>
        </p:nvGraphicFramePr>
        <p:xfrm>
          <a:off x="1334188" y="3218528"/>
          <a:ext cx="4365682" cy="2658396"/>
        </p:xfrm>
        <a:graphic>
          <a:graphicData uri="http://schemas.openxmlformats.org/drawingml/2006/chart">
            <c:chart r:id="rId14"/>
          </a:graphicData>
        </a:graphic>
      </p:graphicFrame>
      <p:graphicFrame>
        <p:nvGraphicFramePr>
          <p:cNvPr id="262" name="Google Shape;262;p5"/>
          <p:cNvGraphicFramePr/>
          <p:nvPr/>
        </p:nvGraphicFramePr>
        <p:xfrm>
          <a:off x="6497217" y="3218528"/>
          <a:ext cx="4460444" cy="1371830"/>
        </p:xfrm>
        <a:graphic>
          <a:graphicData uri="http://schemas.openxmlformats.org/drawingml/2006/chart">
            <c:chart r:id="rId15"/>
          </a:graphicData>
        </a:graphic>
      </p:graphicFrame>
      <p:graphicFrame>
        <p:nvGraphicFramePr>
          <p:cNvPr id="263" name="Google Shape;263;p5"/>
          <p:cNvGraphicFramePr/>
          <p:nvPr/>
        </p:nvGraphicFramePr>
        <p:xfrm>
          <a:off x="6497217" y="4675792"/>
          <a:ext cx="4460444" cy="1371830"/>
        </p:xfrm>
        <a:graphic>
          <a:graphicData uri="http://schemas.openxmlformats.org/drawingml/2006/chart">
            <c:chart r:id="rId16"/>
          </a:graphicData>
        </a:graphic>
      </p:graphicFrame>
      <p:cxnSp>
        <p:nvCxnSpPr>
          <p:cNvPr id="264" name="Google Shape;264;p5"/>
          <p:cNvCxnSpPr/>
          <p:nvPr/>
        </p:nvCxnSpPr>
        <p:spPr>
          <a:xfrm>
            <a:off x="1334188" y="2999040"/>
            <a:ext cx="4365682" cy="0"/>
          </a:xfrm>
          <a:prstGeom prst="straightConnector1">
            <a:avLst/>
          </a:prstGeom>
          <a:noFill/>
          <a:ln cap="flat" cmpd="sng" w="12700">
            <a:solidFill>
              <a:schemeClr val="lt2"/>
            </a:solidFill>
            <a:prstDash val="solid"/>
            <a:miter lim="800000"/>
            <a:headEnd len="sm" w="sm" type="none"/>
            <a:tailEnd len="sm" w="sm" type="none"/>
          </a:ln>
          <a:effectLst>
            <a:outerShdw blurRad="63500" sx="102000" rotWithShape="0" algn="ctr" sy="102000">
              <a:srgbClr val="000000">
                <a:alpha val="9803"/>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50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50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100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100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Padrão do plano de fundo&#10;&#10;Descrição gerada automaticamente" id="269" name="Google Shape;269;p6"/>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270" name="Google Shape;270;p6"/>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271" name="Google Shape;271;p6"/>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272" name="Google Shape;272;p6"/>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273" name="Google Shape;273;p6"/>
          <p:cNvSpPr/>
          <p:nvPr/>
        </p:nvSpPr>
        <p:spPr>
          <a:xfrm>
            <a:off x="1064977" y="1301878"/>
            <a:ext cx="10062046" cy="2127122"/>
          </a:xfrm>
          <a:prstGeom prst="roundRect">
            <a:avLst>
              <a:gd fmla="val 10461"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74" name="Google Shape;274;p6"/>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275" name="Google Shape;275;p6"/>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276" name="Google Shape;276;p6"/>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277" name="Google Shape;277;p6"/>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278" name="Google Shape;278;p6"/>
          <p:cNvSpPr/>
          <p:nvPr/>
        </p:nvSpPr>
        <p:spPr>
          <a:xfrm>
            <a:off x="218695" y="3031151"/>
            <a:ext cx="324612" cy="318133"/>
          </a:xfrm>
          <a:prstGeom prst="roundRect">
            <a:avLst>
              <a:gd fmla="val 32635" name="adj"/>
            </a:avLst>
          </a:prstGeom>
          <a:solidFill>
            <a:srgbClr val="FF2586"/>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279" name="Google Shape;279;p6"/>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280" name="Google Shape;280;p6"/>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281" name="Google Shape;281;p6"/>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282" name="Google Shape;282;p6"/>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283" name="Google Shape;283;p6"/>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284" name="Google Shape;284;p6"/>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285" name="Google Shape;285;p6"/>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286" name="Google Shape;286;p6"/>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aphicFrame>
        <p:nvGraphicFramePr>
          <p:cNvPr id="287" name="Google Shape;287;p6"/>
          <p:cNvGraphicFramePr/>
          <p:nvPr/>
        </p:nvGraphicFramePr>
        <p:xfrm>
          <a:off x="1180466" y="1572449"/>
          <a:ext cx="1700689" cy="1585980"/>
        </p:xfrm>
        <a:graphic>
          <a:graphicData uri="http://schemas.openxmlformats.org/drawingml/2006/chart">
            <c:chart r:id="rId13"/>
          </a:graphicData>
        </a:graphic>
      </p:graphicFrame>
      <p:graphicFrame>
        <p:nvGraphicFramePr>
          <p:cNvPr id="288" name="Google Shape;288;p6"/>
          <p:cNvGraphicFramePr/>
          <p:nvPr/>
        </p:nvGraphicFramePr>
        <p:xfrm>
          <a:off x="2915187" y="1572449"/>
          <a:ext cx="1700689" cy="1585980"/>
        </p:xfrm>
        <a:graphic>
          <a:graphicData uri="http://schemas.openxmlformats.org/drawingml/2006/chart">
            <c:chart r:id="rId14"/>
          </a:graphicData>
        </a:graphic>
      </p:graphicFrame>
      <p:graphicFrame>
        <p:nvGraphicFramePr>
          <p:cNvPr id="289" name="Google Shape;289;p6"/>
          <p:cNvGraphicFramePr/>
          <p:nvPr/>
        </p:nvGraphicFramePr>
        <p:xfrm>
          <a:off x="4649908" y="1572449"/>
          <a:ext cx="1700689" cy="1585980"/>
        </p:xfrm>
        <a:graphic>
          <a:graphicData uri="http://schemas.openxmlformats.org/drawingml/2006/chart">
            <c:chart r:id="rId15"/>
          </a:graphicData>
        </a:graphic>
      </p:graphicFrame>
      <p:graphicFrame>
        <p:nvGraphicFramePr>
          <p:cNvPr id="290" name="Google Shape;290;p6"/>
          <p:cNvGraphicFramePr/>
          <p:nvPr/>
        </p:nvGraphicFramePr>
        <p:xfrm>
          <a:off x="6384628" y="1572449"/>
          <a:ext cx="1700689" cy="1585980"/>
        </p:xfrm>
        <a:graphic>
          <a:graphicData uri="http://schemas.openxmlformats.org/drawingml/2006/chart">
            <c:chart r:id="rId16"/>
          </a:graphicData>
        </a:graphic>
      </p:graphicFrame>
      <p:graphicFrame>
        <p:nvGraphicFramePr>
          <p:cNvPr id="291" name="Google Shape;291;p6"/>
          <p:cNvGraphicFramePr/>
          <p:nvPr/>
        </p:nvGraphicFramePr>
        <p:xfrm>
          <a:off x="1264604" y="4113977"/>
          <a:ext cx="3000000" cy="3000000"/>
        </p:xfrm>
        <a:graphic>
          <a:graphicData uri="http://schemas.openxmlformats.org/drawingml/2006/table">
            <a:tbl>
              <a:tblPr bandRow="1" firstRow="1">
                <a:noFill/>
                <a:tableStyleId>{AFE4CE58-FF24-440E-A83B-E9A635E7226D}</a:tableStyleId>
              </a:tblPr>
              <a:tblGrid>
                <a:gridCol w="536700"/>
                <a:gridCol w="5440125"/>
                <a:gridCol w="675575"/>
              </a:tblGrid>
              <a:tr h="297675">
                <a:tc>
                  <a:txBody>
                    <a:bodyPr/>
                    <a:lstStyle/>
                    <a:p>
                      <a:pPr indent="0" lvl="0" marL="0" marR="0" rtl="0" algn="l">
                        <a:spcBef>
                          <a:spcPts val="0"/>
                        </a:spcBef>
                        <a:spcAft>
                          <a:spcPts val="0"/>
                        </a:spcAft>
                        <a:buNone/>
                      </a:pPr>
                      <a:r>
                        <a:rPr lang="pt-BR" sz="1200" u="none" cap="none" strike="noStrike"/>
                        <a:t>#</a:t>
                      </a:r>
                      <a:endParaRPr/>
                    </a:p>
                  </a:txBody>
                  <a:tcPr marT="43350" marB="43350" marR="86700" marL="86700">
                    <a:solidFill>
                      <a:srgbClr val="FE9DE4"/>
                    </a:solidFill>
                  </a:tcPr>
                </a:tc>
                <a:tc>
                  <a:txBody>
                    <a:bodyPr/>
                    <a:lstStyle/>
                    <a:p>
                      <a:pPr indent="0" lvl="0" marL="0" marR="0" rtl="0" algn="l">
                        <a:spcBef>
                          <a:spcPts val="0"/>
                        </a:spcBef>
                        <a:spcAft>
                          <a:spcPts val="0"/>
                        </a:spcAft>
                        <a:buNone/>
                      </a:pPr>
                      <a:r>
                        <a:rPr lang="pt-BR" sz="1200"/>
                        <a:t>Lorem</a:t>
                      </a:r>
                      <a:endParaRPr sz="1200"/>
                    </a:p>
                  </a:txBody>
                  <a:tcPr marT="43350" marB="43350" marR="86700" marL="86700">
                    <a:solidFill>
                      <a:srgbClr val="FE9DE4"/>
                    </a:solidFill>
                  </a:tcPr>
                </a:tc>
                <a:tc>
                  <a:txBody>
                    <a:bodyPr/>
                    <a:lstStyle/>
                    <a:p>
                      <a:pPr indent="0" lvl="0" marL="0" marR="0" rtl="0" algn="l">
                        <a:spcBef>
                          <a:spcPts val="0"/>
                        </a:spcBef>
                        <a:spcAft>
                          <a:spcPts val="0"/>
                        </a:spcAft>
                        <a:buNone/>
                      </a:pPr>
                      <a:r>
                        <a:rPr lang="pt-BR" sz="1200"/>
                        <a:t>Ipsum</a:t>
                      </a:r>
                      <a:endParaRPr/>
                    </a:p>
                  </a:txBody>
                  <a:tcPr marT="43350" marB="43350" marR="86700" marL="86700">
                    <a:solidFill>
                      <a:srgbClr val="FE9DE4"/>
                    </a:solidFill>
                  </a:tcPr>
                </a:tc>
              </a:tr>
              <a:tr h="297675">
                <a:tc>
                  <a:txBody>
                    <a:bodyPr/>
                    <a:lstStyle/>
                    <a:p>
                      <a:pPr indent="0" lvl="0" marL="0" marR="0" rtl="0" algn="l">
                        <a:spcBef>
                          <a:spcPts val="0"/>
                        </a:spcBef>
                        <a:spcAft>
                          <a:spcPts val="0"/>
                        </a:spcAft>
                        <a:buNone/>
                      </a:pPr>
                      <a:r>
                        <a:rPr lang="pt-BR" sz="1200">
                          <a:solidFill>
                            <a:srgbClr val="262626"/>
                          </a:solidFill>
                        </a:rPr>
                        <a:t>001</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Lorem ipsum dolor sit amet</a:t>
                      </a:r>
                      <a:endParaRPr sz="1200">
                        <a:solidFill>
                          <a:srgbClr val="262626"/>
                        </a:solidFill>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41.454</a:t>
                      </a:r>
                      <a:endParaRPr/>
                    </a:p>
                  </a:txBody>
                  <a:tcPr marT="43350" marB="43350" marR="86700" marL="86700" anchor="ctr"/>
                </a:tc>
              </a:tr>
              <a:tr h="297675">
                <a:tc>
                  <a:txBody>
                    <a:bodyPr/>
                    <a:lstStyle/>
                    <a:p>
                      <a:pPr indent="0" lvl="0" marL="0" marR="0" rtl="0" algn="l">
                        <a:spcBef>
                          <a:spcPts val="0"/>
                        </a:spcBef>
                        <a:spcAft>
                          <a:spcPts val="0"/>
                        </a:spcAft>
                        <a:buNone/>
                      </a:pPr>
                      <a:r>
                        <a:rPr lang="pt-BR" sz="1200">
                          <a:solidFill>
                            <a:srgbClr val="262626"/>
                          </a:solidFill>
                        </a:rPr>
                        <a:t>002</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Consectetuer adipiscing elit</a:t>
                      </a:r>
                      <a:endParaRPr sz="1200">
                        <a:solidFill>
                          <a:srgbClr val="262626"/>
                        </a:solidFill>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23.425</a:t>
                      </a:r>
                      <a:endParaRPr/>
                    </a:p>
                  </a:txBody>
                  <a:tcPr marT="43350" marB="43350" marR="86700" marL="86700" anchor="ctr"/>
                </a:tc>
              </a:tr>
              <a:tr h="297675">
                <a:tc>
                  <a:txBody>
                    <a:bodyPr/>
                    <a:lstStyle/>
                    <a:p>
                      <a:pPr indent="0" lvl="0" marL="0" marR="0" rtl="0" algn="l">
                        <a:spcBef>
                          <a:spcPts val="0"/>
                        </a:spcBef>
                        <a:spcAft>
                          <a:spcPts val="0"/>
                        </a:spcAft>
                        <a:buNone/>
                      </a:pPr>
                      <a:r>
                        <a:rPr lang="pt-BR" sz="1200">
                          <a:solidFill>
                            <a:srgbClr val="262626"/>
                          </a:solidFill>
                        </a:rPr>
                        <a:t>003</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Maecenas porttitor congue massa</a:t>
                      </a:r>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33.153</a:t>
                      </a:r>
                      <a:endParaRPr/>
                    </a:p>
                  </a:txBody>
                  <a:tcPr marT="43350" marB="43350" marR="86700" marL="86700" anchor="ctr"/>
                </a:tc>
              </a:tr>
              <a:tr h="297675">
                <a:tc>
                  <a:txBody>
                    <a:bodyPr/>
                    <a:lstStyle/>
                    <a:p>
                      <a:pPr indent="0" lvl="0" marL="0" marR="0" rtl="0" algn="l">
                        <a:spcBef>
                          <a:spcPts val="0"/>
                        </a:spcBef>
                        <a:spcAft>
                          <a:spcPts val="0"/>
                        </a:spcAft>
                        <a:buNone/>
                      </a:pPr>
                      <a:r>
                        <a:rPr lang="pt-BR" sz="1200">
                          <a:solidFill>
                            <a:srgbClr val="262626"/>
                          </a:solidFill>
                        </a:rPr>
                        <a:t>004</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Fusce posuere, magna sed pulvinar ultricies</a:t>
                      </a:r>
                      <a:endParaRPr sz="1200">
                        <a:solidFill>
                          <a:srgbClr val="262626"/>
                        </a:solidFill>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44.513</a:t>
                      </a:r>
                      <a:endParaRPr/>
                    </a:p>
                  </a:txBody>
                  <a:tcPr marT="43350" marB="43350" marR="86700" marL="86700" anchor="ctr"/>
                </a:tc>
              </a:tr>
              <a:tr h="297675">
                <a:tc>
                  <a:txBody>
                    <a:bodyPr/>
                    <a:lstStyle/>
                    <a:p>
                      <a:pPr indent="0" lvl="0" marL="0" marR="0" rtl="0" algn="l">
                        <a:spcBef>
                          <a:spcPts val="0"/>
                        </a:spcBef>
                        <a:spcAft>
                          <a:spcPts val="0"/>
                        </a:spcAft>
                        <a:buNone/>
                      </a:pPr>
                      <a:r>
                        <a:rPr lang="pt-BR" sz="1200">
                          <a:solidFill>
                            <a:srgbClr val="262626"/>
                          </a:solidFill>
                        </a:rPr>
                        <a:t>005</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Purus lectus malesuada libero</a:t>
                      </a:r>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43.186</a:t>
                      </a:r>
                      <a:endParaRPr/>
                    </a:p>
                  </a:txBody>
                  <a:tcPr marT="43350" marB="43350" marR="86700" marL="86700" anchor="ctr"/>
                </a:tc>
              </a:tr>
              <a:tr h="297675">
                <a:tc>
                  <a:txBody>
                    <a:bodyPr/>
                    <a:lstStyle/>
                    <a:p>
                      <a:pPr indent="0" lvl="0" marL="0" marR="0" rtl="0" algn="l">
                        <a:spcBef>
                          <a:spcPts val="0"/>
                        </a:spcBef>
                        <a:spcAft>
                          <a:spcPts val="0"/>
                        </a:spcAft>
                        <a:buNone/>
                      </a:pPr>
                      <a:r>
                        <a:rPr lang="pt-BR" sz="1200">
                          <a:solidFill>
                            <a:srgbClr val="262626"/>
                          </a:solidFill>
                        </a:rPr>
                        <a:t>006</a:t>
                      </a:r>
                      <a:endParaRPr/>
                    </a:p>
                  </a:txBody>
                  <a:tcPr marT="43350" marB="43350" marR="86700" marL="86700" anchor="ctr"/>
                </a:tc>
                <a:tc>
                  <a:txBody>
                    <a:bodyPr/>
                    <a:lstStyle/>
                    <a:p>
                      <a:pPr indent="0" lvl="0" marL="0" marR="0" rtl="0" algn="l">
                        <a:spcBef>
                          <a:spcPts val="0"/>
                        </a:spcBef>
                        <a:spcAft>
                          <a:spcPts val="0"/>
                        </a:spcAft>
                        <a:buNone/>
                      </a:pPr>
                      <a:r>
                        <a:rPr lang="pt-BR" sz="1200">
                          <a:solidFill>
                            <a:srgbClr val="262626"/>
                          </a:solidFill>
                        </a:rPr>
                        <a:t>Sit amet commodo magna eros quis urna</a:t>
                      </a:r>
                      <a:endParaRPr/>
                    </a:p>
                  </a:txBody>
                  <a:tcPr marT="43350" marB="43350" marR="86700" marL="86700" anchor="ctr"/>
                </a:tc>
                <a:tc>
                  <a:txBody>
                    <a:bodyPr/>
                    <a:lstStyle/>
                    <a:p>
                      <a:pPr indent="0" lvl="0" marL="0" marR="0" rtl="0" algn="r">
                        <a:spcBef>
                          <a:spcPts val="0"/>
                        </a:spcBef>
                        <a:spcAft>
                          <a:spcPts val="0"/>
                        </a:spcAft>
                        <a:buNone/>
                      </a:pPr>
                      <a:r>
                        <a:rPr lang="pt-BR" sz="1200">
                          <a:solidFill>
                            <a:srgbClr val="262626"/>
                          </a:solidFill>
                        </a:rPr>
                        <a:t>42.452</a:t>
                      </a:r>
                      <a:endParaRPr/>
                    </a:p>
                  </a:txBody>
                  <a:tcPr marT="43350" marB="43350" marR="86700" marL="86700" anchor="ctr"/>
                </a:tc>
              </a:tr>
            </a:tbl>
          </a:graphicData>
        </a:graphic>
      </p:graphicFrame>
      <p:sp>
        <p:nvSpPr>
          <p:cNvPr id="292" name="Google Shape;292;p6"/>
          <p:cNvSpPr txBox="1"/>
          <p:nvPr/>
        </p:nvSpPr>
        <p:spPr>
          <a:xfrm>
            <a:off x="3447310" y="3714508"/>
            <a:ext cx="228697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1600" u="none" strike="noStrike">
                <a:solidFill>
                  <a:srgbClr val="FF2586"/>
                </a:solidFill>
                <a:latin typeface="Josefin Sans"/>
                <a:ea typeface="Josefin Sans"/>
                <a:cs typeface="Josefin Sans"/>
                <a:sym typeface="Josefin Sans"/>
              </a:rPr>
              <a:t>Título da Tabela</a:t>
            </a:r>
            <a:endParaRPr/>
          </a:p>
        </p:txBody>
      </p:sp>
      <p:sp>
        <p:nvSpPr>
          <p:cNvPr id="293" name="Google Shape;293;p6"/>
          <p:cNvSpPr/>
          <p:nvPr/>
        </p:nvSpPr>
        <p:spPr>
          <a:xfrm>
            <a:off x="8444389" y="3667782"/>
            <a:ext cx="2682634" cy="2529943"/>
          </a:xfrm>
          <a:prstGeom prst="roundRect">
            <a:avLst>
              <a:gd fmla="val 9080" name="adj"/>
            </a:avLst>
          </a:prstGeom>
          <a:solidFill>
            <a:srgbClr val="DF016E"/>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aphicFrame>
        <p:nvGraphicFramePr>
          <p:cNvPr id="294" name="Google Shape;294;p6"/>
          <p:cNvGraphicFramePr/>
          <p:nvPr/>
        </p:nvGraphicFramePr>
        <p:xfrm>
          <a:off x="8658037" y="3863543"/>
          <a:ext cx="3000000" cy="3000000"/>
        </p:xfrm>
        <a:graphic>
          <a:graphicData uri="http://schemas.openxmlformats.org/drawingml/2006/table">
            <a:tbl>
              <a:tblPr bandRow="1" firstRow="1">
                <a:noFill/>
                <a:tableStyleId>{7A62CE97-E03C-4326-AD09-A4F7DC9F481B}</a:tableStyleId>
              </a:tblPr>
              <a:tblGrid>
                <a:gridCol w="1115875"/>
                <a:gridCol w="1139450"/>
              </a:tblGrid>
              <a:tr h="427675">
                <a:tc gridSpan="2">
                  <a:txBody>
                    <a:bodyPr/>
                    <a:lstStyle/>
                    <a:p>
                      <a:pPr indent="0" lvl="0" marL="0" marR="0" rtl="0" algn="ctr">
                        <a:lnSpc>
                          <a:spcPct val="100000"/>
                        </a:lnSpc>
                        <a:spcBef>
                          <a:spcPts val="0"/>
                        </a:spcBef>
                        <a:spcAft>
                          <a:spcPts val="0"/>
                        </a:spcAft>
                        <a:buClr>
                          <a:srgbClr val="FFFFFF"/>
                        </a:buClr>
                        <a:buSzPts val="1600"/>
                        <a:buFont typeface="Josefin Sans"/>
                        <a:buNone/>
                      </a:pPr>
                      <a:r>
                        <a:rPr b="1" i="0" lang="pt-BR" sz="1600" u="none" cap="none" strike="noStrike">
                          <a:solidFill>
                            <a:srgbClr val="FFFFFF"/>
                          </a:solidFill>
                          <a:latin typeface="Josefin Sans"/>
                          <a:ea typeface="Josefin Sans"/>
                          <a:cs typeface="Josefin Sans"/>
                          <a:sym typeface="Josefin Sans"/>
                        </a:rPr>
                        <a:t>Título da Tabela</a:t>
                      </a:r>
                      <a:endParaRPr/>
                    </a:p>
                  </a:txBody>
                  <a:tcPr marT="43350" marB="43350" marR="86700" marL="86700" anchor="ctr"/>
                </a:tc>
                <a:tc hMerge="1"/>
              </a:tr>
              <a:tr h="427675">
                <a:tc>
                  <a:txBody>
                    <a:bodyPr/>
                    <a:lstStyle/>
                    <a:p>
                      <a:pPr indent="0" lvl="0" marL="0" marR="0" rtl="0" algn="l">
                        <a:spcBef>
                          <a:spcPts val="0"/>
                        </a:spcBef>
                        <a:spcAft>
                          <a:spcPts val="0"/>
                        </a:spcAft>
                        <a:buNone/>
                      </a:pPr>
                      <a:r>
                        <a:rPr lang="pt-BR" sz="1200">
                          <a:solidFill>
                            <a:schemeClr val="lt1"/>
                          </a:solidFill>
                        </a:rPr>
                        <a:t>Lorem</a:t>
                      </a:r>
                      <a:endParaRPr sz="1200">
                        <a:solidFill>
                          <a:schemeClr val="lt1"/>
                        </a:solidFill>
                      </a:endParaRPr>
                    </a:p>
                  </a:txBody>
                  <a:tcPr marT="43350" marB="43350" marR="86700" marL="86700" anchor="ctr"/>
                </a:tc>
                <a:tc>
                  <a:txBody>
                    <a:bodyPr/>
                    <a:lstStyle/>
                    <a:p>
                      <a:pPr indent="0" lvl="0" marL="0" marR="0" rtl="0" algn="r">
                        <a:spcBef>
                          <a:spcPts val="0"/>
                        </a:spcBef>
                        <a:spcAft>
                          <a:spcPts val="0"/>
                        </a:spcAft>
                        <a:buNone/>
                      </a:pPr>
                      <a:r>
                        <a:rPr b="0" lang="pt-BR" sz="1200">
                          <a:solidFill>
                            <a:schemeClr val="lt1"/>
                          </a:solidFill>
                        </a:rPr>
                        <a:t>R$1.092.748</a:t>
                      </a:r>
                      <a:endParaRPr/>
                    </a:p>
                  </a:txBody>
                  <a:tcPr marT="43350" marB="43350" marR="86700" marL="86700" anchor="ctr"/>
                </a:tc>
              </a:tr>
              <a:tr h="427675">
                <a:tc>
                  <a:txBody>
                    <a:bodyPr/>
                    <a:lstStyle/>
                    <a:p>
                      <a:pPr indent="0" lvl="0" marL="0" marR="0" rtl="0" algn="l">
                        <a:spcBef>
                          <a:spcPts val="0"/>
                        </a:spcBef>
                        <a:spcAft>
                          <a:spcPts val="0"/>
                        </a:spcAft>
                        <a:buNone/>
                      </a:pPr>
                      <a:r>
                        <a:rPr lang="pt-BR" sz="1200">
                          <a:solidFill>
                            <a:schemeClr val="lt1"/>
                          </a:solidFill>
                        </a:rPr>
                        <a:t>Consectetuer</a:t>
                      </a:r>
                      <a:endParaRPr sz="1200">
                        <a:solidFill>
                          <a:schemeClr val="lt1"/>
                        </a:solidFill>
                      </a:endParaRPr>
                    </a:p>
                  </a:txBody>
                  <a:tcPr marT="43350" marB="43350" marR="86700" marL="86700" anchor="ctr"/>
                </a:tc>
                <a:tc>
                  <a:txBody>
                    <a:bodyPr/>
                    <a:lstStyle/>
                    <a:p>
                      <a:pPr indent="0" lvl="0" marL="0" marR="0" rtl="0" algn="r">
                        <a:spcBef>
                          <a:spcPts val="0"/>
                        </a:spcBef>
                        <a:spcAft>
                          <a:spcPts val="0"/>
                        </a:spcAft>
                        <a:buNone/>
                      </a:pPr>
                      <a:r>
                        <a:rPr b="0" lang="pt-BR" sz="1200">
                          <a:solidFill>
                            <a:schemeClr val="lt1"/>
                          </a:solidFill>
                        </a:rPr>
                        <a:t>R$3.653.870</a:t>
                      </a:r>
                      <a:endParaRPr/>
                    </a:p>
                  </a:txBody>
                  <a:tcPr marT="43350" marB="43350" marR="86700" marL="86700" anchor="ctr"/>
                </a:tc>
              </a:tr>
              <a:tr h="427675">
                <a:tc>
                  <a:txBody>
                    <a:bodyPr/>
                    <a:lstStyle/>
                    <a:p>
                      <a:pPr indent="0" lvl="0" marL="0" marR="0" rtl="0" algn="l">
                        <a:spcBef>
                          <a:spcPts val="0"/>
                        </a:spcBef>
                        <a:spcAft>
                          <a:spcPts val="0"/>
                        </a:spcAft>
                        <a:buNone/>
                      </a:pPr>
                      <a:r>
                        <a:rPr lang="pt-BR" sz="1200">
                          <a:solidFill>
                            <a:schemeClr val="lt1"/>
                          </a:solidFill>
                        </a:rPr>
                        <a:t>Purus</a:t>
                      </a:r>
                      <a:endParaRPr/>
                    </a:p>
                  </a:txBody>
                  <a:tcPr marT="43350" marB="43350" marR="86700" marL="86700" anchor="ctr"/>
                </a:tc>
                <a:tc>
                  <a:txBody>
                    <a:bodyPr/>
                    <a:lstStyle/>
                    <a:p>
                      <a:pPr indent="0" lvl="0" marL="0" marR="0" rtl="0" algn="r">
                        <a:spcBef>
                          <a:spcPts val="0"/>
                        </a:spcBef>
                        <a:spcAft>
                          <a:spcPts val="0"/>
                        </a:spcAft>
                        <a:buNone/>
                      </a:pPr>
                      <a:r>
                        <a:rPr lang="pt-BR" sz="1200">
                          <a:solidFill>
                            <a:schemeClr val="lt1"/>
                          </a:solidFill>
                        </a:rPr>
                        <a:t>R$2.653.235</a:t>
                      </a:r>
                      <a:endParaRPr/>
                    </a:p>
                  </a:txBody>
                  <a:tcPr marT="43350" marB="43350" marR="86700" marL="86700" anchor="ctr"/>
                </a:tc>
              </a:tr>
              <a:tr h="427675">
                <a:tc>
                  <a:txBody>
                    <a:bodyPr/>
                    <a:lstStyle/>
                    <a:p>
                      <a:pPr indent="0" lvl="0" marL="0" marR="0" rtl="0" algn="l">
                        <a:spcBef>
                          <a:spcPts val="0"/>
                        </a:spcBef>
                        <a:spcAft>
                          <a:spcPts val="0"/>
                        </a:spcAft>
                        <a:buNone/>
                      </a:pPr>
                      <a:r>
                        <a:rPr lang="pt-BR" sz="1200">
                          <a:solidFill>
                            <a:schemeClr val="lt1"/>
                          </a:solidFill>
                        </a:rPr>
                        <a:t>Sit</a:t>
                      </a:r>
                      <a:endParaRPr sz="1200">
                        <a:solidFill>
                          <a:schemeClr val="lt1"/>
                        </a:solidFill>
                      </a:endParaRPr>
                    </a:p>
                  </a:txBody>
                  <a:tcPr marT="43350" marB="43350" marR="86700" marL="86700" anchor="ctr"/>
                </a:tc>
                <a:tc>
                  <a:txBody>
                    <a:bodyPr/>
                    <a:lstStyle/>
                    <a:p>
                      <a:pPr indent="0" lvl="0" marL="0" marR="0" rtl="0" algn="r">
                        <a:spcBef>
                          <a:spcPts val="0"/>
                        </a:spcBef>
                        <a:spcAft>
                          <a:spcPts val="0"/>
                        </a:spcAft>
                        <a:buNone/>
                      </a:pPr>
                      <a:r>
                        <a:rPr lang="pt-BR" sz="1200">
                          <a:solidFill>
                            <a:schemeClr val="lt1"/>
                          </a:solidFill>
                        </a:rPr>
                        <a:t>R$3.567.908</a:t>
                      </a:r>
                      <a:endParaRPr/>
                    </a:p>
                  </a:txBody>
                  <a:tcPr marT="43350" marB="43350" marR="86700" marL="86700" anchor="ctr"/>
                </a:tc>
              </a:tr>
            </a:tbl>
          </a:graphicData>
        </a:graphic>
      </p:graphicFrame>
      <p:grpSp>
        <p:nvGrpSpPr>
          <p:cNvPr id="295" name="Google Shape;295;p6"/>
          <p:cNvGrpSpPr/>
          <p:nvPr/>
        </p:nvGrpSpPr>
        <p:grpSpPr>
          <a:xfrm>
            <a:off x="8444389" y="1508951"/>
            <a:ext cx="2484805" cy="1712976"/>
            <a:chOff x="8444389" y="1508951"/>
            <a:chExt cx="2484805" cy="1712976"/>
          </a:xfrm>
        </p:grpSpPr>
        <p:grpSp>
          <p:nvGrpSpPr>
            <p:cNvPr id="296" name="Google Shape;296;p6"/>
            <p:cNvGrpSpPr/>
            <p:nvPr/>
          </p:nvGrpSpPr>
          <p:grpSpPr>
            <a:xfrm>
              <a:off x="8543303" y="1720386"/>
              <a:ext cx="2286976" cy="1290106"/>
              <a:chOff x="8489818" y="1779414"/>
              <a:chExt cx="2286976" cy="1290106"/>
            </a:xfrm>
          </p:grpSpPr>
          <p:sp>
            <p:nvSpPr>
              <p:cNvPr id="297" name="Google Shape;297;p6"/>
              <p:cNvSpPr txBox="1"/>
              <p:nvPr/>
            </p:nvSpPr>
            <p:spPr>
              <a:xfrm>
                <a:off x="8489818" y="1779414"/>
                <a:ext cx="228697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1600" u="none" strike="noStrike">
                    <a:solidFill>
                      <a:srgbClr val="FF2586"/>
                    </a:solidFill>
                    <a:latin typeface="Josefin Sans"/>
                    <a:ea typeface="Josefin Sans"/>
                    <a:cs typeface="Josefin Sans"/>
                    <a:sym typeface="Josefin Sans"/>
                  </a:rPr>
                  <a:t>Lorem ipsum dolor</a:t>
                </a:r>
                <a:endParaRPr sz="1600">
                  <a:solidFill>
                    <a:srgbClr val="FF2586"/>
                  </a:solidFill>
                  <a:latin typeface="Josefin Sans"/>
                  <a:ea typeface="Josefin Sans"/>
                  <a:cs typeface="Josefin Sans"/>
                  <a:sym typeface="Josefin Sans"/>
                </a:endParaRPr>
              </a:p>
            </p:txBody>
          </p:sp>
          <p:sp>
            <p:nvSpPr>
              <p:cNvPr id="298" name="Google Shape;298;p6"/>
              <p:cNvSpPr txBox="1"/>
              <p:nvPr/>
            </p:nvSpPr>
            <p:spPr>
              <a:xfrm>
                <a:off x="8548714" y="2238451"/>
                <a:ext cx="2169185"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pt-BR" sz="2800">
                    <a:solidFill>
                      <a:srgbClr val="FF2586"/>
                    </a:solidFill>
                    <a:latin typeface="KoHo"/>
                    <a:ea typeface="KoHo"/>
                    <a:cs typeface="KoHo"/>
                    <a:sym typeface="KoHo"/>
                  </a:rPr>
                  <a:t>R$23.541</a:t>
                </a:r>
                <a:r>
                  <a:rPr b="1" baseline="30000" lang="pt-BR" sz="2800">
                    <a:solidFill>
                      <a:srgbClr val="FF2586"/>
                    </a:solidFill>
                    <a:latin typeface="KoHo"/>
                    <a:ea typeface="KoHo"/>
                    <a:cs typeface="KoHo"/>
                    <a:sym typeface="KoHo"/>
                  </a:rPr>
                  <a:t>,00</a:t>
                </a:r>
                <a:endParaRPr/>
              </a:p>
            </p:txBody>
          </p:sp>
          <p:sp>
            <p:nvSpPr>
              <p:cNvPr id="299" name="Google Shape;299;p6"/>
              <p:cNvSpPr txBox="1"/>
              <p:nvPr/>
            </p:nvSpPr>
            <p:spPr>
              <a:xfrm>
                <a:off x="8489818" y="2807910"/>
                <a:ext cx="2286976" cy="26161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b="0" i="0" lang="pt-BR" sz="1050" u="none" strike="noStrike">
                    <a:solidFill>
                      <a:srgbClr val="7F7F7F"/>
                    </a:solidFill>
                    <a:latin typeface="Josefin Sans"/>
                    <a:ea typeface="Josefin Sans"/>
                    <a:cs typeface="Josefin Sans"/>
                    <a:sym typeface="Josefin Sans"/>
                  </a:rPr>
                  <a:t>Segunda, 04 de julho de 2020</a:t>
                </a:r>
                <a:endParaRPr/>
              </a:p>
            </p:txBody>
          </p:sp>
        </p:grpSp>
        <p:sp>
          <p:nvSpPr>
            <p:cNvPr id="300" name="Google Shape;300;p6"/>
            <p:cNvSpPr/>
            <p:nvPr/>
          </p:nvSpPr>
          <p:spPr>
            <a:xfrm>
              <a:off x="8444389" y="1508951"/>
              <a:ext cx="2484805" cy="1712976"/>
            </a:xfrm>
            <a:prstGeom prst="roundRect">
              <a:avLst>
                <a:gd fmla="val 8838" name="adj"/>
              </a:avLst>
            </a:prstGeom>
            <a:noFill/>
            <a:ln cap="flat" cmpd="sng" w="9525">
              <a:solidFill>
                <a:srgbClr val="FF258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25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50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75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Padrão do plano de fundo&#10;&#10;Descrição gerada automaticamente" id="305" name="Google Shape;305;p7"/>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306" name="Google Shape;306;p7"/>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307" name="Google Shape;307;p7"/>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308" name="Google Shape;308;p7"/>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309" name="Google Shape;309;p7"/>
          <p:cNvSpPr/>
          <p:nvPr/>
        </p:nvSpPr>
        <p:spPr>
          <a:xfrm>
            <a:off x="975359" y="1153457"/>
            <a:ext cx="4624307" cy="3071304"/>
          </a:xfrm>
          <a:prstGeom prst="roundRect">
            <a:avLst>
              <a:gd fmla="val 74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310" name="Google Shape;310;p7"/>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311" name="Google Shape;311;p7"/>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312" name="Google Shape;312;p7"/>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313" name="Google Shape;313;p7"/>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314" name="Google Shape;314;p7"/>
          <p:cNvSpPr/>
          <p:nvPr/>
        </p:nvSpPr>
        <p:spPr>
          <a:xfrm>
            <a:off x="218695" y="3508717"/>
            <a:ext cx="324612" cy="318133"/>
          </a:xfrm>
          <a:prstGeom prst="roundRect">
            <a:avLst>
              <a:gd fmla="val 32635" name="adj"/>
            </a:avLst>
          </a:prstGeom>
          <a:solidFill>
            <a:srgbClr val="FF7F56"/>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315" name="Google Shape;315;p7"/>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316" name="Google Shape;316;p7"/>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317" name="Google Shape;317;p7"/>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318" name="Google Shape;318;p7"/>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319" name="Google Shape;319;p7"/>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320" name="Google Shape;320;p7"/>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321" name="Google Shape;321;p7"/>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322" name="Google Shape;322;p7"/>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aphicFrame>
        <p:nvGraphicFramePr>
          <p:cNvPr id="323" name="Google Shape;323;p7"/>
          <p:cNvGraphicFramePr/>
          <p:nvPr/>
        </p:nvGraphicFramePr>
        <p:xfrm>
          <a:off x="1028698" y="1244928"/>
          <a:ext cx="4517629" cy="2905759"/>
        </p:xfrm>
        <a:graphic>
          <a:graphicData uri="http://schemas.openxmlformats.org/drawingml/2006/chart">
            <c:chart r:id="rId13"/>
          </a:graphicData>
        </a:graphic>
      </p:graphicFrame>
      <p:sp>
        <p:nvSpPr>
          <p:cNvPr id="324" name="Google Shape;324;p7"/>
          <p:cNvSpPr/>
          <p:nvPr/>
        </p:nvSpPr>
        <p:spPr>
          <a:xfrm>
            <a:off x="5792784" y="1153456"/>
            <a:ext cx="1792546" cy="1496143"/>
          </a:xfrm>
          <a:prstGeom prst="roundRect">
            <a:avLst>
              <a:gd fmla="val 14806" name="adj"/>
            </a:avLst>
          </a:prstGeom>
          <a:solidFill>
            <a:srgbClr val="E96B45"/>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325" name="Google Shape;325;p7"/>
          <p:cNvGrpSpPr/>
          <p:nvPr/>
        </p:nvGrpSpPr>
        <p:grpSpPr>
          <a:xfrm>
            <a:off x="5792784" y="1305180"/>
            <a:ext cx="1792546" cy="1496143"/>
            <a:chOff x="5792784" y="1305180"/>
            <a:chExt cx="1792546" cy="1496143"/>
          </a:xfrm>
        </p:grpSpPr>
        <p:sp>
          <p:nvSpPr>
            <p:cNvPr id="326" name="Google Shape;326;p7"/>
            <p:cNvSpPr/>
            <p:nvPr/>
          </p:nvSpPr>
          <p:spPr>
            <a:xfrm>
              <a:off x="5792784" y="1305180"/>
              <a:ext cx="1792546" cy="1496143"/>
            </a:xfrm>
            <a:prstGeom prst="roundRect">
              <a:avLst>
                <a:gd fmla="val 14806"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Gráfico de barras com tendência descendente com preenchimento sólido" id="327" name="Google Shape;327;p7"/>
            <p:cNvPicPr preferRelativeResize="0"/>
            <p:nvPr/>
          </p:nvPicPr>
          <p:blipFill rotWithShape="1">
            <a:blip r:embed="rId14">
              <a:alphaModFix/>
            </a:blip>
            <a:srcRect b="0" l="0" r="0" t="0"/>
            <a:stretch/>
          </p:blipFill>
          <p:spPr>
            <a:xfrm>
              <a:off x="7015823" y="1451506"/>
              <a:ext cx="390827" cy="390827"/>
            </a:xfrm>
            <a:prstGeom prst="rect">
              <a:avLst/>
            </a:prstGeom>
            <a:noFill/>
            <a:ln>
              <a:noFill/>
            </a:ln>
          </p:spPr>
        </p:pic>
        <p:sp>
          <p:nvSpPr>
            <p:cNvPr id="328" name="Google Shape;328;p7"/>
            <p:cNvSpPr/>
            <p:nvPr/>
          </p:nvSpPr>
          <p:spPr>
            <a:xfrm>
              <a:off x="5953141" y="1457874"/>
              <a:ext cx="378094" cy="378092"/>
            </a:xfrm>
            <a:prstGeom prst="roundRect">
              <a:avLst>
                <a:gd fmla="val 16667"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Maleta com preenchimento sólido" id="329" name="Google Shape;329;p7"/>
            <p:cNvPicPr preferRelativeResize="0"/>
            <p:nvPr/>
          </p:nvPicPr>
          <p:blipFill rotWithShape="1">
            <a:blip r:embed="rId15">
              <a:alphaModFix/>
            </a:blip>
            <a:srcRect b="0" l="0" r="0" t="0"/>
            <a:stretch/>
          </p:blipFill>
          <p:spPr>
            <a:xfrm>
              <a:off x="6025180" y="1529913"/>
              <a:ext cx="234014" cy="234012"/>
            </a:xfrm>
            <a:prstGeom prst="rect">
              <a:avLst/>
            </a:prstGeom>
            <a:noFill/>
            <a:ln>
              <a:noFill/>
            </a:ln>
          </p:spPr>
        </p:pic>
      </p:grpSp>
      <p:sp>
        <p:nvSpPr>
          <p:cNvPr id="330" name="Google Shape;330;p7"/>
          <p:cNvSpPr/>
          <p:nvPr/>
        </p:nvSpPr>
        <p:spPr>
          <a:xfrm>
            <a:off x="7671649" y="1153456"/>
            <a:ext cx="1792546" cy="1496143"/>
          </a:xfrm>
          <a:prstGeom prst="roundRect">
            <a:avLst>
              <a:gd fmla="val 15485" name="adj"/>
            </a:avLst>
          </a:prstGeom>
          <a:solidFill>
            <a:srgbClr val="E96B45"/>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331" name="Google Shape;331;p7"/>
          <p:cNvGrpSpPr/>
          <p:nvPr/>
        </p:nvGrpSpPr>
        <p:grpSpPr>
          <a:xfrm>
            <a:off x="7671649" y="1305180"/>
            <a:ext cx="1792546" cy="1496143"/>
            <a:chOff x="7671649" y="1305180"/>
            <a:chExt cx="1792546" cy="1496143"/>
          </a:xfrm>
        </p:grpSpPr>
        <p:sp>
          <p:nvSpPr>
            <p:cNvPr id="332" name="Google Shape;332;p7"/>
            <p:cNvSpPr/>
            <p:nvPr/>
          </p:nvSpPr>
          <p:spPr>
            <a:xfrm>
              <a:off x="7671649" y="1305180"/>
              <a:ext cx="1792546" cy="1496143"/>
            </a:xfrm>
            <a:prstGeom prst="roundRect">
              <a:avLst>
                <a:gd fmla="val 15485"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Gráfico exponencial com preenchimento sólido" id="333" name="Google Shape;333;p7"/>
            <p:cNvPicPr preferRelativeResize="0"/>
            <p:nvPr/>
          </p:nvPicPr>
          <p:blipFill rotWithShape="1">
            <a:blip r:embed="rId16">
              <a:alphaModFix/>
            </a:blip>
            <a:srcRect b="0" l="0" r="0" t="0"/>
            <a:stretch/>
          </p:blipFill>
          <p:spPr>
            <a:xfrm>
              <a:off x="8894688" y="1451506"/>
              <a:ext cx="390827" cy="390827"/>
            </a:xfrm>
            <a:prstGeom prst="rect">
              <a:avLst/>
            </a:prstGeom>
            <a:noFill/>
            <a:ln>
              <a:noFill/>
            </a:ln>
          </p:spPr>
        </p:pic>
        <p:sp>
          <p:nvSpPr>
            <p:cNvPr id="334" name="Google Shape;334;p7"/>
            <p:cNvSpPr/>
            <p:nvPr/>
          </p:nvSpPr>
          <p:spPr>
            <a:xfrm>
              <a:off x="7832006" y="1457874"/>
              <a:ext cx="378094" cy="378092"/>
            </a:xfrm>
            <a:prstGeom prst="roundRect">
              <a:avLst>
                <a:gd fmla="val 16667" name="adj"/>
              </a:avLst>
            </a:prstGeom>
            <a:solidFill>
              <a:srgbClr val="DDEA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atálogo de endereços com preenchimento sólido" id="335" name="Google Shape;335;p7"/>
            <p:cNvPicPr preferRelativeResize="0"/>
            <p:nvPr/>
          </p:nvPicPr>
          <p:blipFill rotWithShape="1">
            <a:blip r:embed="rId17">
              <a:alphaModFix/>
            </a:blip>
            <a:srcRect b="0" l="0" r="0" t="0"/>
            <a:stretch/>
          </p:blipFill>
          <p:spPr>
            <a:xfrm>
              <a:off x="7904046" y="1529913"/>
              <a:ext cx="234012" cy="234012"/>
            </a:xfrm>
            <a:prstGeom prst="rect">
              <a:avLst/>
            </a:prstGeom>
            <a:noFill/>
            <a:ln>
              <a:noFill/>
            </a:ln>
          </p:spPr>
        </p:pic>
      </p:grpSp>
      <p:sp>
        <p:nvSpPr>
          <p:cNvPr id="336" name="Google Shape;336;p7"/>
          <p:cNvSpPr/>
          <p:nvPr/>
        </p:nvSpPr>
        <p:spPr>
          <a:xfrm>
            <a:off x="9553486" y="1153456"/>
            <a:ext cx="1792546" cy="1496143"/>
          </a:xfrm>
          <a:prstGeom prst="roundRect">
            <a:avLst>
              <a:gd fmla="val 13108" name="adj"/>
            </a:avLst>
          </a:prstGeom>
          <a:solidFill>
            <a:srgbClr val="E96B45"/>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337" name="Google Shape;337;p7"/>
          <p:cNvGrpSpPr/>
          <p:nvPr/>
        </p:nvGrpSpPr>
        <p:grpSpPr>
          <a:xfrm>
            <a:off x="9553486" y="1305180"/>
            <a:ext cx="1792546" cy="1496143"/>
            <a:chOff x="9553486" y="1305180"/>
            <a:chExt cx="1792546" cy="1496143"/>
          </a:xfrm>
        </p:grpSpPr>
        <p:sp>
          <p:nvSpPr>
            <p:cNvPr id="338" name="Google Shape;338;p7"/>
            <p:cNvSpPr/>
            <p:nvPr/>
          </p:nvSpPr>
          <p:spPr>
            <a:xfrm>
              <a:off x="9553486" y="1305180"/>
              <a:ext cx="1792546" cy="1496143"/>
            </a:xfrm>
            <a:prstGeom prst="roundRect">
              <a:avLst>
                <a:gd fmla="val 13108"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Gráfico exponencial com preenchimento sólido" id="339" name="Google Shape;339;p7"/>
            <p:cNvPicPr preferRelativeResize="0"/>
            <p:nvPr/>
          </p:nvPicPr>
          <p:blipFill rotWithShape="1">
            <a:blip r:embed="rId16">
              <a:alphaModFix/>
            </a:blip>
            <a:srcRect b="0" l="0" r="0" t="0"/>
            <a:stretch/>
          </p:blipFill>
          <p:spPr>
            <a:xfrm>
              <a:off x="10776525" y="1451506"/>
              <a:ext cx="390827" cy="390827"/>
            </a:xfrm>
            <a:prstGeom prst="rect">
              <a:avLst/>
            </a:prstGeom>
            <a:noFill/>
            <a:ln>
              <a:noFill/>
            </a:ln>
          </p:spPr>
        </p:pic>
        <p:sp>
          <p:nvSpPr>
            <p:cNvPr id="340" name="Google Shape;340;p7"/>
            <p:cNvSpPr/>
            <p:nvPr/>
          </p:nvSpPr>
          <p:spPr>
            <a:xfrm>
              <a:off x="9713843" y="1457874"/>
              <a:ext cx="378094" cy="378092"/>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Camisa social com preenchimento sólido" id="341" name="Google Shape;341;p7"/>
            <p:cNvPicPr preferRelativeResize="0"/>
            <p:nvPr/>
          </p:nvPicPr>
          <p:blipFill rotWithShape="1">
            <a:blip r:embed="rId18">
              <a:alphaModFix/>
            </a:blip>
            <a:srcRect b="0" l="0" r="0" t="0"/>
            <a:stretch/>
          </p:blipFill>
          <p:spPr>
            <a:xfrm>
              <a:off x="9785883" y="1529913"/>
              <a:ext cx="234012" cy="234012"/>
            </a:xfrm>
            <a:prstGeom prst="rect">
              <a:avLst/>
            </a:prstGeom>
            <a:noFill/>
            <a:ln>
              <a:noFill/>
            </a:ln>
          </p:spPr>
        </p:pic>
      </p:grpSp>
      <p:sp>
        <p:nvSpPr>
          <p:cNvPr id="342" name="Google Shape;342;p7"/>
          <p:cNvSpPr txBox="1"/>
          <p:nvPr/>
        </p:nvSpPr>
        <p:spPr>
          <a:xfrm>
            <a:off x="1056640" y="4514390"/>
            <a:ext cx="153599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rgbClr val="FF7F56"/>
                </a:solidFill>
                <a:latin typeface="Josefin Sans"/>
                <a:ea typeface="Josefin Sans"/>
                <a:cs typeface="Josefin Sans"/>
                <a:sym typeface="Josefin Sans"/>
              </a:rPr>
              <a:t>Seu título aqui</a:t>
            </a:r>
            <a:endParaRPr/>
          </a:p>
        </p:txBody>
      </p:sp>
      <p:graphicFrame>
        <p:nvGraphicFramePr>
          <p:cNvPr id="343" name="Google Shape;343;p7"/>
          <p:cNvGraphicFramePr/>
          <p:nvPr/>
        </p:nvGraphicFramePr>
        <p:xfrm>
          <a:off x="1239520" y="4998720"/>
          <a:ext cx="3000000" cy="3000000"/>
        </p:xfrm>
        <a:graphic>
          <a:graphicData uri="http://schemas.openxmlformats.org/drawingml/2006/table">
            <a:tbl>
              <a:tblPr bandRow="1" firstRow="1">
                <a:noFill/>
                <a:tableStyleId>{7A62CE97-E03C-4326-AD09-A4F7DC9F481B}</a:tableStyleId>
              </a:tblPr>
              <a:tblGrid>
                <a:gridCol w="669075"/>
                <a:gridCol w="2269050"/>
              </a:tblGrid>
              <a:tr h="386775">
                <a:tc rowSpan="2">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lt2"/>
                      </a:solidFill>
                      <a:prstDash val="solid"/>
                      <a:round/>
                      <a:headEnd len="sm" w="sm" type="none"/>
                      <a:tailEnd len="sm" w="sm" type="none"/>
                    </a:lnR>
                  </a:tcPr>
                </a:tc>
                <a:tc>
                  <a:txBody>
                    <a:bodyPr/>
                    <a:lstStyle/>
                    <a:p>
                      <a:pPr indent="0" lvl="0" marL="0" marR="0" rtl="0" algn="l">
                        <a:spcBef>
                          <a:spcPts val="0"/>
                        </a:spcBef>
                        <a:spcAft>
                          <a:spcPts val="0"/>
                        </a:spcAft>
                        <a:buNone/>
                      </a:pPr>
                      <a:r>
                        <a:rPr lang="pt-BR" sz="1400">
                          <a:solidFill>
                            <a:srgbClr val="7F7F7F"/>
                          </a:solidFill>
                        </a:rPr>
                        <a:t>Lorem ipsum</a:t>
                      </a:r>
                      <a:endParaRPr/>
                    </a:p>
                  </a:txBody>
                  <a:tcPr marT="45725" marB="45725" marR="91450" marL="91450" anchor="b">
                    <a:lnL cap="flat" cmpd="sng" w="12700">
                      <a:solidFill>
                        <a:schemeClr val="lt2"/>
                      </a:solidFill>
                      <a:prstDash val="solid"/>
                      <a:round/>
                      <a:headEnd len="sm" w="sm" type="none"/>
                      <a:tailEnd len="sm" w="sm" type="none"/>
                    </a:lnL>
                  </a:tcPr>
                </a:tc>
              </a:tr>
              <a:tr h="812225">
                <a:tc vMerge="1"/>
                <a:tc>
                  <a:txBody>
                    <a:bodyPr/>
                    <a:lstStyle/>
                    <a:p>
                      <a:pPr indent="0" lvl="0" marL="0" marR="0" rtl="0" algn="l">
                        <a:spcBef>
                          <a:spcPts val="0"/>
                        </a:spcBef>
                        <a:spcAft>
                          <a:spcPts val="0"/>
                        </a:spcAft>
                        <a:buNone/>
                      </a:pPr>
                      <a:r>
                        <a:rPr lang="pt-BR" sz="1200">
                          <a:solidFill>
                            <a:srgbClr val="7F7F7F"/>
                          </a:solidFill>
                        </a:rPr>
                        <a:t>Fusce posuere, magna sed pulvinar ultricies, purus lectus malesuada libero.</a:t>
                      </a:r>
                      <a:endParaRPr sz="1800">
                        <a:solidFill>
                          <a:srgbClr val="7F7F7F"/>
                        </a:solidFill>
                      </a:endParaRPr>
                    </a:p>
                  </a:txBody>
                  <a:tcPr marT="45725" marB="45725" marR="91450" marL="91450">
                    <a:lnL cap="flat" cmpd="sng" w="12700">
                      <a:solidFill>
                        <a:schemeClr val="lt2"/>
                      </a:solidFill>
                      <a:prstDash val="solid"/>
                      <a:round/>
                      <a:headEnd len="sm" w="sm" type="none"/>
                      <a:tailEnd len="sm" w="sm" type="none"/>
                    </a:lnL>
                  </a:tcPr>
                </a:tc>
              </a:tr>
            </a:tbl>
          </a:graphicData>
        </a:graphic>
      </p:graphicFrame>
      <p:pic>
        <p:nvPicPr>
          <p:cNvPr descr="Gráfico de pizza com preenchimento sólido" id="344" name="Google Shape;344;p7"/>
          <p:cNvPicPr preferRelativeResize="0"/>
          <p:nvPr/>
        </p:nvPicPr>
        <p:blipFill rotWithShape="1">
          <a:blip r:embed="rId19">
            <a:alphaModFix/>
          </a:blip>
          <a:srcRect b="0" l="0" r="0" t="0"/>
          <a:stretch/>
        </p:blipFill>
        <p:spPr>
          <a:xfrm>
            <a:off x="1270000" y="5288343"/>
            <a:ext cx="619760" cy="619760"/>
          </a:xfrm>
          <a:prstGeom prst="rect">
            <a:avLst/>
          </a:prstGeom>
          <a:noFill/>
          <a:ln>
            <a:noFill/>
          </a:ln>
        </p:spPr>
      </p:pic>
      <p:graphicFrame>
        <p:nvGraphicFramePr>
          <p:cNvPr id="345" name="Google Shape;345;p7"/>
          <p:cNvGraphicFramePr/>
          <p:nvPr/>
        </p:nvGraphicFramePr>
        <p:xfrm>
          <a:off x="4626943" y="4998720"/>
          <a:ext cx="3000000" cy="3000000"/>
        </p:xfrm>
        <a:graphic>
          <a:graphicData uri="http://schemas.openxmlformats.org/drawingml/2006/table">
            <a:tbl>
              <a:tblPr bandRow="1" firstRow="1">
                <a:noFill/>
                <a:tableStyleId>{7A62CE97-E03C-4326-AD09-A4F7DC9F481B}</a:tableStyleId>
              </a:tblPr>
              <a:tblGrid>
                <a:gridCol w="669075"/>
                <a:gridCol w="2269050"/>
              </a:tblGrid>
              <a:tr h="386775">
                <a:tc rowSpan="2">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lt2"/>
                      </a:solidFill>
                      <a:prstDash val="solid"/>
                      <a:round/>
                      <a:headEnd len="sm" w="sm" type="none"/>
                      <a:tailEnd len="sm" w="sm" type="none"/>
                    </a:lnR>
                  </a:tcPr>
                </a:tc>
                <a:tc>
                  <a:txBody>
                    <a:bodyPr/>
                    <a:lstStyle/>
                    <a:p>
                      <a:pPr indent="0" lvl="0" marL="0" marR="0" rtl="0" algn="l">
                        <a:spcBef>
                          <a:spcPts val="0"/>
                        </a:spcBef>
                        <a:spcAft>
                          <a:spcPts val="0"/>
                        </a:spcAft>
                        <a:buNone/>
                      </a:pPr>
                      <a:r>
                        <a:rPr lang="pt-BR" sz="1400">
                          <a:solidFill>
                            <a:srgbClr val="7F7F7F"/>
                          </a:solidFill>
                        </a:rPr>
                        <a:t>Lorem ipsum</a:t>
                      </a:r>
                      <a:endParaRPr/>
                    </a:p>
                  </a:txBody>
                  <a:tcPr marT="45725" marB="45725" marR="91450" marL="91450" anchor="b">
                    <a:lnL cap="flat" cmpd="sng" w="12700">
                      <a:solidFill>
                        <a:schemeClr val="lt2"/>
                      </a:solidFill>
                      <a:prstDash val="solid"/>
                      <a:round/>
                      <a:headEnd len="sm" w="sm" type="none"/>
                      <a:tailEnd len="sm" w="sm" type="none"/>
                    </a:lnL>
                  </a:tcPr>
                </a:tc>
              </a:tr>
              <a:tr h="812225">
                <a:tc vMerge="1"/>
                <a:tc>
                  <a:txBody>
                    <a:bodyPr/>
                    <a:lstStyle/>
                    <a:p>
                      <a:pPr indent="0" lvl="0" marL="0" marR="0" rtl="0" algn="l">
                        <a:spcBef>
                          <a:spcPts val="0"/>
                        </a:spcBef>
                        <a:spcAft>
                          <a:spcPts val="0"/>
                        </a:spcAft>
                        <a:buNone/>
                      </a:pPr>
                      <a:r>
                        <a:rPr lang="pt-BR" sz="1200">
                          <a:solidFill>
                            <a:srgbClr val="7F7F7F"/>
                          </a:solidFill>
                        </a:rPr>
                        <a:t>Fusce posuere, magna sed pulvinar ultricies, purus lectus malesuada libero.</a:t>
                      </a:r>
                      <a:endParaRPr sz="1800">
                        <a:solidFill>
                          <a:srgbClr val="7F7F7F"/>
                        </a:solidFill>
                      </a:endParaRPr>
                    </a:p>
                  </a:txBody>
                  <a:tcPr marT="45725" marB="45725" marR="91450" marL="91450">
                    <a:lnL cap="flat" cmpd="sng" w="12700">
                      <a:solidFill>
                        <a:schemeClr val="lt2"/>
                      </a:solidFill>
                      <a:prstDash val="solid"/>
                      <a:round/>
                      <a:headEnd len="sm" w="sm" type="none"/>
                      <a:tailEnd len="sm" w="sm" type="none"/>
                    </a:lnL>
                  </a:tcPr>
                </a:tc>
              </a:tr>
            </a:tbl>
          </a:graphicData>
        </a:graphic>
      </p:graphicFrame>
      <p:pic>
        <p:nvPicPr>
          <p:cNvPr descr="Banco de dados com preenchimento sólido" id="346" name="Google Shape;346;p7"/>
          <p:cNvPicPr preferRelativeResize="0"/>
          <p:nvPr/>
        </p:nvPicPr>
        <p:blipFill rotWithShape="1">
          <a:blip r:embed="rId20">
            <a:alphaModFix/>
          </a:blip>
          <a:srcRect b="0" l="0" r="0" t="0"/>
          <a:stretch/>
        </p:blipFill>
        <p:spPr>
          <a:xfrm>
            <a:off x="4657423" y="5288343"/>
            <a:ext cx="619760" cy="619760"/>
          </a:xfrm>
          <a:prstGeom prst="rect">
            <a:avLst/>
          </a:prstGeom>
          <a:noFill/>
          <a:ln>
            <a:noFill/>
          </a:ln>
        </p:spPr>
      </p:pic>
      <p:graphicFrame>
        <p:nvGraphicFramePr>
          <p:cNvPr id="347" name="Google Shape;347;p7"/>
          <p:cNvGraphicFramePr/>
          <p:nvPr/>
        </p:nvGraphicFramePr>
        <p:xfrm>
          <a:off x="8012952" y="4998720"/>
          <a:ext cx="3000000" cy="3000000"/>
        </p:xfrm>
        <a:graphic>
          <a:graphicData uri="http://schemas.openxmlformats.org/drawingml/2006/table">
            <a:tbl>
              <a:tblPr bandRow="1" firstRow="1">
                <a:noFill/>
                <a:tableStyleId>{7A62CE97-E03C-4326-AD09-A4F7DC9F481B}</a:tableStyleId>
              </a:tblPr>
              <a:tblGrid>
                <a:gridCol w="669075"/>
                <a:gridCol w="2269050"/>
              </a:tblGrid>
              <a:tr h="386775">
                <a:tc rowSpan="2">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lt2"/>
                      </a:solidFill>
                      <a:prstDash val="solid"/>
                      <a:round/>
                      <a:headEnd len="sm" w="sm" type="none"/>
                      <a:tailEnd len="sm" w="sm" type="none"/>
                    </a:lnR>
                  </a:tcPr>
                </a:tc>
                <a:tc>
                  <a:txBody>
                    <a:bodyPr/>
                    <a:lstStyle/>
                    <a:p>
                      <a:pPr indent="0" lvl="0" marL="0" marR="0" rtl="0" algn="l">
                        <a:spcBef>
                          <a:spcPts val="0"/>
                        </a:spcBef>
                        <a:spcAft>
                          <a:spcPts val="0"/>
                        </a:spcAft>
                        <a:buNone/>
                      </a:pPr>
                      <a:r>
                        <a:rPr lang="pt-BR" sz="1400">
                          <a:solidFill>
                            <a:srgbClr val="7F7F7F"/>
                          </a:solidFill>
                        </a:rPr>
                        <a:t>Lorem ipsum</a:t>
                      </a:r>
                      <a:endParaRPr/>
                    </a:p>
                  </a:txBody>
                  <a:tcPr marT="45725" marB="45725" marR="91450" marL="91450" anchor="b">
                    <a:lnL cap="flat" cmpd="sng" w="12700">
                      <a:solidFill>
                        <a:schemeClr val="lt2"/>
                      </a:solidFill>
                      <a:prstDash val="solid"/>
                      <a:round/>
                      <a:headEnd len="sm" w="sm" type="none"/>
                      <a:tailEnd len="sm" w="sm" type="none"/>
                    </a:lnL>
                  </a:tcPr>
                </a:tc>
              </a:tr>
              <a:tr h="812225">
                <a:tc vMerge="1"/>
                <a:tc>
                  <a:txBody>
                    <a:bodyPr/>
                    <a:lstStyle/>
                    <a:p>
                      <a:pPr indent="0" lvl="0" marL="0" marR="0" rtl="0" algn="l">
                        <a:spcBef>
                          <a:spcPts val="0"/>
                        </a:spcBef>
                        <a:spcAft>
                          <a:spcPts val="0"/>
                        </a:spcAft>
                        <a:buNone/>
                      </a:pPr>
                      <a:r>
                        <a:rPr lang="pt-BR" sz="1200">
                          <a:solidFill>
                            <a:srgbClr val="7F7F7F"/>
                          </a:solidFill>
                        </a:rPr>
                        <a:t>Fusce posuere, magna sed pulvinar ultricies, purus lectus malesuada libero.</a:t>
                      </a:r>
                      <a:endParaRPr sz="1800">
                        <a:solidFill>
                          <a:srgbClr val="7F7F7F"/>
                        </a:solidFill>
                      </a:endParaRPr>
                    </a:p>
                  </a:txBody>
                  <a:tcPr marT="45725" marB="45725" marR="91450" marL="91450">
                    <a:lnL cap="flat" cmpd="sng" w="12700">
                      <a:solidFill>
                        <a:schemeClr val="lt2"/>
                      </a:solidFill>
                      <a:prstDash val="solid"/>
                      <a:round/>
                      <a:headEnd len="sm" w="sm" type="none"/>
                      <a:tailEnd len="sm" w="sm" type="none"/>
                    </a:lnL>
                  </a:tcPr>
                </a:tc>
              </a:tr>
            </a:tbl>
          </a:graphicData>
        </a:graphic>
      </p:graphicFrame>
      <p:pic>
        <p:nvPicPr>
          <p:cNvPr descr="Ampulheta 90% com preenchimento sólido" id="348" name="Google Shape;348;p7"/>
          <p:cNvPicPr preferRelativeResize="0"/>
          <p:nvPr/>
        </p:nvPicPr>
        <p:blipFill rotWithShape="1">
          <a:blip r:embed="rId21">
            <a:alphaModFix/>
          </a:blip>
          <a:srcRect b="0" l="0" r="0" t="0"/>
          <a:stretch/>
        </p:blipFill>
        <p:spPr>
          <a:xfrm>
            <a:off x="8043432" y="5288343"/>
            <a:ext cx="619760" cy="619760"/>
          </a:xfrm>
          <a:prstGeom prst="rect">
            <a:avLst/>
          </a:prstGeom>
          <a:noFill/>
          <a:ln>
            <a:noFill/>
          </a:ln>
        </p:spPr>
      </p:pic>
      <p:graphicFrame>
        <p:nvGraphicFramePr>
          <p:cNvPr id="349" name="Google Shape;349;p7"/>
          <p:cNvGraphicFramePr/>
          <p:nvPr/>
        </p:nvGraphicFramePr>
        <p:xfrm>
          <a:off x="5911782" y="2973705"/>
          <a:ext cx="5315244" cy="1802843"/>
        </p:xfrm>
        <a:graphic>
          <a:graphicData uri="http://schemas.openxmlformats.org/drawingml/2006/chart">
            <c:chart r:id="rId22"/>
          </a:graphicData>
        </a:graphic>
      </p:graphicFrame>
      <p:graphicFrame>
        <p:nvGraphicFramePr>
          <p:cNvPr id="350" name="Google Shape;350;p7"/>
          <p:cNvGraphicFramePr/>
          <p:nvPr/>
        </p:nvGraphicFramePr>
        <p:xfrm>
          <a:off x="5911782" y="1422877"/>
          <a:ext cx="3000000" cy="3000000"/>
        </p:xfrm>
        <a:graphic>
          <a:graphicData uri="http://schemas.openxmlformats.org/drawingml/2006/table">
            <a:tbl>
              <a:tblPr bandRow="1" firstRow="1">
                <a:noFill/>
                <a:tableStyleId>{B7F2D112-64C2-410B-9F22-728A11711BB9}</a:tableStyleId>
              </a:tblPr>
              <a:tblGrid>
                <a:gridCol w="1550750"/>
              </a:tblGrid>
              <a:tr h="416775">
                <a:tc>
                  <a:txBody>
                    <a:bodyPr/>
                    <a:lstStyle/>
                    <a:p>
                      <a:pPr indent="0" lvl="0" marL="0" marR="0" rtl="0" algn="l">
                        <a:spcBef>
                          <a:spcPts val="0"/>
                        </a:spcBef>
                        <a:spcAft>
                          <a:spcPts val="0"/>
                        </a:spcAft>
                        <a:buNone/>
                      </a:pPr>
                      <a:r>
                        <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D0CECE"/>
                          </a:solidFill>
                          <a:latin typeface="Josefin Sans"/>
                          <a:ea typeface="Josefin Sans"/>
                          <a:cs typeface="Josefin Sans"/>
                          <a:sym typeface="Josefin Sans"/>
                        </a:rPr>
                        <a:t>Lorem ipsum</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725">
                <a:tc>
                  <a:txBody>
                    <a:bodyPr/>
                    <a:lstStyle/>
                    <a:p>
                      <a:pPr indent="0" lvl="0" marL="0" marR="0" rtl="0" algn="l">
                        <a:spcBef>
                          <a:spcPts val="0"/>
                        </a:spcBef>
                        <a:spcAft>
                          <a:spcPts val="0"/>
                        </a:spcAft>
                        <a:buNone/>
                      </a:pPr>
                      <a:r>
                        <a:rPr b="1" lang="pt-BR" sz="1800">
                          <a:solidFill>
                            <a:srgbClr val="FF7F56"/>
                          </a:solidFill>
                          <a:latin typeface="KoHo"/>
                          <a:ea typeface="KoHo"/>
                          <a:cs typeface="KoHo"/>
                          <a:sym typeface="KoHo"/>
                        </a:rPr>
                        <a:t>R$11.820</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2"/>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7F7F7F"/>
                          </a:solidFill>
                          <a:latin typeface="Josefin Sans"/>
                          <a:ea typeface="Josefin Sans"/>
                          <a:cs typeface="Josefin Sans"/>
                          <a:sym typeface="Josefin Sans"/>
                        </a:rPr>
                        <a:t>dolor sit amet</a:t>
                      </a:r>
                      <a:endParaRPr sz="1200">
                        <a:solidFill>
                          <a:srgbClr val="7F7F7F"/>
                        </a:solidFill>
                        <a:latin typeface="Josefin Sans"/>
                        <a:ea typeface="Josefin Sans"/>
                        <a:cs typeface="Josefin Sans"/>
                        <a:sym typeface="Josefin Sans"/>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51" name="Google Shape;351;p7"/>
          <p:cNvGraphicFramePr/>
          <p:nvPr/>
        </p:nvGraphicFramePr>
        <p:xfrm>
          <a:off x="7810232" y="1422877"/>
          <a:ext cx="3000000" cy="3000000"/>
        </p:xfrm>
        <a:graphic>
          <a:graphicData uri="http://schemas.openxmlformats.org/drawingml/2006/table">
            <a:tbl>
              <a:tblPr bandRow="1" firstRow="1">
                <a:noFill/>
                <a:tableStyleId>{B7F2D112-64C2-410B-9F22-728A11711BB9}</a:tableStyleId>
              </a:tblPr>
              <a:tblGrid>
                <a:gridCol w="1511575"/>
              </a:tblGrid>
              <a:tr h="416775">
                <a:tc>
                  <a:txBody>
                    <a:bodyPr/>
                    <a:lstStyle/>
                    <a:p>
                      <a:pPr indent="0" lvl="0" marL="0" marR="0" rtl="0" algn="l">
                        <a:spcBef>
                          <a:spcPts val="0"/>
                        </a:spcBef>
                        <a:spcAft>
                          <a:spcPts val="0"/>
                        </a:spcAft>
                        <a:buNone/>
                      </a:pPr>
                      <a:r>
                        <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D0CECE"/>
                          </a:solidFill>
                          <a:latin typeface="Josefin Sans"/>
                          <a:ea typeface="Josefin Sans"/>
                          <a:cs typeface="Josefin Sans"/>
                          <a:sym typeface="Josefin Sans"/>
                        </a:rPr>
                        <a:t>Lorem ipsum</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725">
                <a:tc>
                  <a:txBody>
                    <a:bodyPr/>
                    <a:lstStyle/>
                    <a:p>
                      <a:pPr indent="0" lvl="0" marL="0" marR="0" rtl="0" algn="l">
                        <a:spcBef>
                          <a:spcPts val="0"/>
                        </a:spcBef>
                        <a:spcAft>
                          <a:spcPts val="0"/>
                        </a:spcAft>
                        <a:buNone/>
                      </a:pPr>
                      <a:r>
                        <a:rPr b="1" lang="pt-BR" sz="1800">
                          <a:solidFill>
                            <a:srgbClr val="FF7F56"/>
                          </a:solidFill>
                          <a:latin typeface="KoHo"/>
                          <a:ea typeface="KoHo"/>
                          <a:cs typeface="KoHo"/>
                          <a:sym typeface="KoHo"/>
                        </a:rPr>
                        <a:t>12.250</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2"/>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7F7F7F"/>
                          </a:solidFill>
                          <a:latin typeface="Josefin Sans"/>
                          <a:ea typeface="Josefin Sans"/>
                          <a:cs typeface="Josefin Sans"/>
                          <a:sym typeface="Josefin Sans"/>
                        </a:rPr>
                        <a:t>dolor sit amet</a:t>
                      </a:r>
                      <a:endParaRPr sz="1200">
                        <a:solidFill>
                          <a:srgbClr val="7F7F7F"/>
                        </a:solidFill>
                        <a:latin typeface="Josefin Sans"/>
                        <a:ea typeface="Josefin Sans"/>
                        <a:cs typeface="Josefin Sans"/>
                        <a:sym typeface="Josefin Sans"/>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52" name="Google Shape;352;p7"/>
          <p:cNvGraphicFramePr/>
          <p:nvPr/>
        </p:nvGraphicFramePr>
        <p:xfrm>
          <a:off x="9672320" y="1422877"/>
          <a:ext cx="3000000" cy="3000000"/>
        </p:xfrm>
        <a:graphic>
          <a:graphicData uri="http://schemas.openxmlformats.org/drawingml/2006/table">
            <a:tbl>
              <a:tblPr bandRow="1" firstRow="1">
                <a:noFill/>
                <a:tableStyleId>{B7F2D112-64C2-410B-9F22-728A11711BB9}</a:tableStyleId>
              </a:tblPr>
              <a:tblGrid>
                <a:gridCol w="1551075"/>
              </a:tblGrid>
              <a:tr h="416775">
                <a:tc>
                  <a:txBody>
                    <a:bodyPr/>
                    <a:lstStyle/>
                    <a:p>
                      <a:pPr indent="0" lvl="0" marL="0" marR="0" rtl="0" algn="l">
                        <a:spcBef>
                          <a:spcPts val="0"/>
                        </a:spcBef>
                        <a:spcAft>
                          <a:spcPts val="0"/>
                        </a:spcAft>
                        <a:buNone/>
                      </a:pPr>
                      <a:r>
                        <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D0CECE"/>
                          </a:solidFill>
                          <a:latin typeface="Josefin Sans"/>
                          <a:ea typeface="Josefin Sans"/>
                          <a:cs typeface="Josefin Sans"/>
                          <a:sym typeface="Josefin Sans"/>
                        </a:rPr>
                        <a:t>Lorem ipsum</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5725">
                <a:tc>
                  <a:txBody>
                    <a:bodyPr/>
                    <a:lstStyle/>
                    <a:p>
                      <a:pPr indent="0" lvl="0" marL="0" marR="0" rtl="0" algn="l">
                        <a:spcBef>
                          <a:spcPts val="0"/>
                        </a:spcBef>
                        <a:spcAft>
                          <a:spcPts val="0"/>
                        </a:spcAft>
                        <a:buNone/>
                      </a:pPr>
                      <a:r>
                        <a:rPr b="1" lang="pt-BR" sz="1800">
                          <a:solidFill>
                            <a:srgbClr val="FF7F56"/>
                          </a:solidFill>
                          <a:latin typeface="KoHo"/>
                          <a:ea typeface="KoHo"/>
                          <a:cs typeface="KoHo"/>
                          <a:sym typeface="KoHo"/>
                        </a:rPr>
                        <a:t>R$20.020</a:t>
                      </a:r>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2"/>
                      </a:solidFill>
                      <a:prstDash val="solid"/>
                      <a:round/>
                      <a:headEnd len="sm" w="sm" type="none"/>
                      <a:tailEnd len="sm" w="sm" type="none"/>
                    </a:lnB>
                  </a:tcPr>
                </a:tc>
              </a:tr>
              <a:tr h="244300">
                <a:tc>
                  <a:txBody>
                    <a:bodyPr/>
                    <a:lstStyle/>
                    <a:p>
                      <a:pPr indent="0" lvl="0" marL="0" marR="0" rtl="0" algn="l">
                        <a:spcBef>
                          <a:spcPts val="0"/>
                        </a:spcBef>
                        <a:spcAft>
                          <a:spcPts val="0"/>
                        </a:spcAft>
                        <a:buNone/>
                      </a:pPr>
                      <a:r>
                        <a:rPr lang="pt-BR" sz="1200">
                          <a:solidFill>
                            <a:srgbClr val="7F7F7F"/>
                          </a:solidFill>
                        </a:rPr>
                        <a:t>dolor sit amet</a:t>
                      </a:r>
                      <a:endParaRPr sz="1200">
                        <a:solidFill>
                          <a:srgbClr val="7F7F7F"/>
                        </a:solidFill>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75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75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750"/>
                                        <p:tgtEl>
                                          <p:spTgt spid="324"/>
                                        </p:tgtEl>
                                      </p:cBhvr>
                                    </p:animEffect>
                                  </p:childTnLst>
                                </p:cTn>
                              </p:par>
                              <p:par>
                                <p:cTn fill="hold" nodeType="withEffect" presetClass="entr" presetID="10" presetSubtype="0">
                                  <p:stCondLst>
                                    <p:cond delay="250"/>
                                  </p:stCondLst>
                                  <p:childTnLst>
                                    <p:set>
                                      <p:cBhvr>
                                        <p:cTn dur="1" fill="hold">
                                          <p:stCondLst>
                                            <p:cond delay="0"/>
                                          </p:stCondLst>
                                        </p:cTn>
                                        <p:tgtEl>
                                          <p:spTgt spid="331"/>
                                        </p:tgtEl>
                                        <p:attrNameLst>
                                          <p:attrName>style.visibility</p:attrName>
                                        </p:attrNameLst>
                                      </p:cBhvr>
                                      <p:to>
                                        <p:strVal val="visible"/>
                                      </p:to>
                                    </p:set>
                                    <p:animEffect filter="fade" transition="in">
                                      <p:cBhvr>
                                        <p:cTn dur="750"/>
                                        <p:tgtEl>
                                          <p:spTgt spid="331"/>
                                        </p:tgtEl>
                                      </p:cBhvr>
                                    </p:animEffect>
                                  </p:childTnLst>
                                </p:cTn>
                              </p:par>
                              <p:par>
                                <p:cTn fill="hold" nodeType="withEffect" presetClass="entr" presetID="10" presetSubtype="0">
                                  <p:stCondLst>
                                    <p:cond delay="250"/>
                                  </p:stCondLst>
                                  <p:childTnLst>
                                    <p:set>
                                      <p:cBhvr>
                                        <p:cTn dur="1" fill="hold">
                                          <p:stCondLst>
                                            <p:cond delay="0"/>
                                          </p:stCondLst>
                                        </p:cTn>
                                        <p:tgtEl>
                                          <p:spTgt spid="351"/>
                                        </p:tgtEl>
                                        <p:attrNameLst>
                                          <p:attrName>style.visibility</p:attrName>
                                        </p:attrNameLst>
                                      </p:cBhvr>
                                      <p:to>
                                        <p:strVal val="visible"/>
                                      </p:to>
                                    </p:set>
                                    <p:animEffect filter="fade" transition="in">
                                      <p:cBhvr>
                                        <p:cTn dur="750"/>
                                        <p:tgtEl>
                                          <p:spTgt spid="351"/>
                                        </p:tgtEl>
                                      </p:cBhvr>
                                    </p:animEffect>
                                  </p:childTnLst>
                                </p:cTn>
                              </p:par>
                              <p:par>
                                <p:cTn fill="hold" nodeType="withEffect" presetClass="entr" presetID="10" presetSubtype="0">
                                  <p:stCondLst>
                                    <p:cond delay="250"/>
                                  </p:stCondLst>
                                  <p:childTnLst>
                                    <p:set>
                                      <p:cBhvr>
                                        <p:cTn dur="1" fill="hold">
                                          <p:stCondLst>
                                            <p:cond delay="0"/>
                                          </p:stCondLst>
                                        </p:cTn>
                                        <p:tgtEl>
                                          <p:spTgt spid="330"/>
                                        </p:tgtEl>
                                        <p:attrNameLst>
                                          <p:attrName>style.visibility</p:attrName>
                                        </p:attrNameLst>
                                      </p:cBhvr>
                                      <p:to>
                                        <p:strVal val="visible"/>
                                      </p:to>
                                    </p:set>
                                    <p:animEffect filter="fade" transition="in">
                                      <p:cBhvr>
                                        <p:cTn dur="750"/>
                                        <p:tgtEl>
                                          <p:spTgt spid="330"/>
                                        </p:tgtEl>
                                      </p:cBhvr>
                                    </p:animEffect>
                                  </p:childTnLst>
                                </p:cTn>
                              </p:par>
                              <p:par>
                                <p:cTn fill="hold" nodeType="withEffect" presetClass="entr" presetID="10" presetSubtype="0">
                                  <p:stCondLst>
                                    <p:cond delay="500"/>
                                  </p:stCondLst>
                                  <p:childTnLst>
                                    <p:set>
                                      <p:cBhvr>
                                        <p:cTn dur="1" fill="hold">
                                          <p:stCondLst>
                                            <p:cond delay="0"/>
                                          </p:stCondLst>
                                        </p:cTn>
                                        <p:tgtEl>
                                          <p:spTgt spid="337"/>
                                        </p:tgtEl>
                                        <p:attrNameLst>
                                          <p:attrName>style.visibility</p:attrName>
                                        </p:attrNameLst>
                                      </p:cBhvr>
                                      <p:to>
                                        <p:strVal val="visible"/>
                                      </p:to>
                                    </p:set>
                                    <p:animEffect filter="fade" transition="in">
                                      <p:cBhvr>
                                        <p:cTn dur="750"/>
                                        <p:tgtEl>
                                          <p:spTgt spid="337"/>
                                        </p:tgtEl>
                                      </p:cBhvr>
                                    </p:animEffect>
                                  </p:childTnLst>
                                </p:cTn>
                              </p:par>
                              <p:par>
                                <p:cTn fill="hold" nodeType="withEffect" presetClass="entr" presetID="10" presetSubtype="0">
                                  <p:stCondLst>
                                    <p:cond delay="500"/>
                                  </p:stCondLst>
                                  <p:childTnLst>
                                    <p:set>
                                      <p:cBhvr>
                                        <p:cTn dur="1" fill="hold">
                                          <p:stCondLst>
                                            <p:cond delay="0"/>
                                          </p:stCondLst>
                                        </p:cTn>
                                        <p:tgtEl>
                                          <p:spTgt spid="352"/>
                                        </p:tgtEl>
                                        <p:attrNameLst>
                                          <p:attrName>style.visibility</p:attrName>
                                        </p:attrNameLst>
                                      </p:cBhvr>
                                      <p:to>
                                        <p:strVal val="visible"/>
                                      </p:to>
                                    </p:set>
                                    <p:animEffect filter="fade" transition="in">
                                      <p:cBhvr>
                                        <p:cTn dur="750"/>
                                        <p:tgtEl>
                                          <p:spTgt spid="352"/>
                                        </p:tgtEl>
                                      </p:cBhvr>
                                    </p:animEffect>
                                  </p:childTnLst>
                                </p:cTn>
                              </p:par>
                              <p:par>
                                <p:cTn fill="hold" nodeType="withEffect" presetClass="entr" presetID="10" presetSubtype="0">
                                  <p:stCondLst>
                                    <p:cond delay="500"/>
                                  </p:stCondLst>
                                  <p:childTnLst>
                                    <p:set>
                                      <p:cBhvr>
                                        <p:cTn dur="1" fill="hold">
                                          <p:stCondLst>
                                            <p:cond delay="0"/>
                                          </p:stCondLst>
                                        </p:cTn>
                                        <p:tgtEl>
                                          <p:spTgt spid="336"/>
                                        </p:tgtEl>
                                        <p:attrNameLst>
                                          <p:attrName>style.visibility</p:attrName>
                                        </p:attrNameLst>
                                      </p:cBhvr>
                                      <p:to>
                                        <p:strVal val="visible"/>
                                      </p:to>
                                    </p:set>
                                    <p:animEffect filter="fade" transition="in">
                                      <p:cBhvr>
                                        <p:cTn dur="750"/>
                                        <p:tgtEl>
                                          <p:spTgt spid="336"/>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25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25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50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50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75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75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Padrão do plano de fundo&#10;&#10;Descrição gerada automaticamente" id="357" name="Google Shape;357;p8"/>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358" name="Google Shape;358;p8"/>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359" name="Google Shape;359;p8"/>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cxnSp>
        <p:nvCxnSpPr>
          <p:cNvPr id="360" name="Google Shape;360;p8"/>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sp>
        <p:nvSpPr>
          <p:cNvPr id="361" name="Google Shape;361;p8"/>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362" name="Google Shape;362;p8"/>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363" name="Google Shape;363;p8"/>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364" name="Google Shape;364;p8"/>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365" name="Google Shape;365;p8"/>
          <p:cNvSpPr/>
          <p:nvPr/>
        </p:nvSpPr>
        <p:spPr>
          <a:xfrm>
            <a:off x="218695" y="3986283"/>
            <a:ext cx="324612" cy="318133"/>
          </a:xfrm>
          <a:prstGeom prst="roundRect">
            <a:avLst>
              <a:gd fmla="val 32635" name="adj"/>
            </a:avLst>
          </a:prstGeom>
          <a:solidFill>
            <a:srgbClr val="FFC247"/>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366" name="Google Shape;366;p8"/>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367" name="Google Shape;367;p8"/>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368" name="Google Shape;368;p8"/>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369" name="Google Shape;369;p8"/>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370" name="Google Shape;370;p8"/>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371" name="Google Shape;371;p8"/>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372" name="Google Shape;372;p8"/>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373" name="Google Shape;373;p8"/>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pSp>
        <p:nvGrpSpPr>
          <p:cNvPr id="374" name="Google Shape;374;p8"/>
          <p:cNvGrpSpPr/>
          <p:nvPr/>
        </p:nvGrpSpPr>
        <p:grpSpPr>
          <a:xfrm>
            <a:off x="1036316" y="1878975"/>
            <a:ext cx="5535172" cy="1870372"/>
            <a:chOff x="1622" y="112218"/>
            <a:chExt cx="5535172" cy="1870372"/>
          </a:xfrm>
        </p:grpSpPr>
        <p:sp>
          <p:nvSpPr>
            <p:cNvPr id="375" name="Google Shape;375;p8"/>
            <p:cNvSpPr/>
            <p:nvPr/>
          </p:nvSpPr>
          <p:spPr>
            <a:xfrm>
              <a:off x="3799008" y="1305498"/>
              <a:ext cx="707987" cy="162193"/>
            </a:xfrm>
            <a:custGeom>
              <a:rect b="b" l="l" r="r" t="t"/>
              <a:pathLst>
                <a:path extrusionOk="0" h="120000" w="120000">
                  <a:moveTo>
                    <a:pt x="0" y="0"/>
                  </a:moveTo>
                  <a:lnTo>
                    <a:pt x="0" y="60476"/>
                  </a:lnTo>
                  <a:lnTo>
                    <a:pt x="120000" y="60476"/>
                  </a:lnTo>
                  <a:lnTo>
                    <a:pt x="120000" y="120000"/>
                  </a:lnTo>
                </a:path>
              </a:pathLst>
            </a:custGeom>
            <a:noFill/>
            <a:ln cap="flat" cmpd="sng" w="12700">
              <a:solidFill>
                <a:srgbClr val="DBA426"/>
              </a:solidFill>
              <a:prstDash val="dash"/>
              <a:miter lim="800000"/>
              <a:headEnd len="sm" w="sm" type="none"/>
              <a:tailEnd len="sm" w="sm" type="none"/>
            </a:ln>
          </p:spPr>
        </p:sp>
        <p:sp>
          <p:nvSpPr>
            <p:cNvPr id="376" name="Google Shape;376;p8"/>
            <p:cNvSpPr/>
            <p:nvPr/>
          </p:nvSpPr>
          <p:spPr>
            <a:xfrm>
              <a:off x="3091021" y="1305498"/>
              <a:ext cx="707987" cy="162193"/>
            </a:xfrm>
            <a:custGeom>
              <a:rect b="b" l="l" r="r" t="t"/>
              <a:pathLst>
                <a:path extrusionOk="0" h="120000" w="120000">
                  <a:moveTo>
                    <a:pt x="120000" y="0"/>
                  </a:moveTo>
                  <a:lnTo>
                    <a:pt x="120000" y="60476"/>
                  </a:lnTo>
                  <a:lnTo>
                    <a:pt x="0" y="60476"/>
                  </a:lnTo>
                  <a:lnTo>
                    <a:pt x="0" y="120000"/>
                  </a:lnTo>
                </a:path>
              </a:pathLst>
            </a:custGeom>
            <a:noFill/>
            <a:ln cap="flat" cmpd="sng" w="12700">
              <a:solidFill>
                <a:srgbClr val="DBA426"/>
              </a:solidFill>
              <a:prstDash val="dash"/>
              <a:miter lim="800000"/>
              <a:headEnd len="sm" w="sm" type="none"/>
              <a:tailEnd len="sm" w="sm" type="none"/>
            </a:ln>
          </p:spPr>
        </p:sp>
        <p:sp>
          <p:nvSpPr>
            <p:cNvPr id="377" name="Google Shape;377;p8"/>
            <p:cNvSpPr/>
            <p:nvPr/>
          </p:nvSpPr>
          <p:spPr>
            <a:xfrm>
              <a:off x="2383034" y="628405"/>
              <a:ext cx="1415974" cy="162193"/>
            </a:xfrm>
            <a:custGeom>
              <a:rect b="b" l="l" r="r" t="t"/>
              <a:pathLst>
                <a:path extrusionOk="0" h="120000" w="120000">
                  <a:moveTo>
                    <a:pt x="0" y="0"/>
                  </a:moveTo>
                  <a:lnTo>
                    <a:pt x="0" y="60476"/>
                  </a:lnTo>
                  <a:lnTo>
                    <a:pt x="120000" y="60476"/>
                  </a:lnTo>
                  <a:lnTo>
                    <a:pt x="120000" y="120000"/>
                  </a:lnTo>
                </a:path>
              </a:pathLst>
            </a:custGeom>
            <a:noFill/>
            <a:ln cap="flat" cmpd="sng" w="12700">
              <a:solidFill>
                <a:srgbClr val="FEC246"/>
              </a:solidFill>
              <a:prstDash val="dash"/>
              <a:miter lim="800000"/>
              <a:headEnd len="sm" w="sm" type="none"/>
              <a:tailEnd len="sm" w="sm" type="none"/>
            </a:ln>
          </p:spPr>
        </p:sp>
        <p:sp>
          <p:nvSpPr>
            <p:cNvPr id="378" name="Google Shape;378;p8"/>
            <p:cNvSpPr/>
            <p:nvPr/>
          </p:nvSpPr>
          <p:spPr>
            <a:xfrm>
              <a:off x="967059" y="1305498"/>
              <a:ext cx="707987" cy="162193"/>
            </a:xfrm>
            <a:custGeom>
              <a:rect b="b" l="l" r="r" t="t"/>
              <a:pathLst>
                <a:path extrusionOk="0" h="120000" w="120000">
                  <a:moveTo>
                    <a:pt x="0" y="0"/>
                  </a:moveTo>
                  <a:lnTo>
                    <a:pt x="0" y="60476"/>
                  </a:lnTo>
                  <a:lnTo>
                    <a:pt x="120000" y="60476"/>
                  </a:lnTo>
                  <a:lnTo>
                    <a:pt x="120000" y="120000"/>
                  </a:lnTo>
                </a:path>
              </a:pathLst>
            </a:custGeom>
            <a:noFill/>
            <a:ln cap="flat" cmpd="sng" w="12700">
              <a:solidFill>
                <a:srgbClr val="DBA426"/>
              </a:solidFill>
              <a:prstDash val="dash"/>
              <a:miter lim="800000"/>
              <a:headEnd len="sm" w="sm" type="none"/>
              <a:tailEnd len="sm" w="sm" type="none"/>
            </a:ln>
          </p:spPr>
        </p:sp>
        <p:sp>
          <p:nvSpPr>
            <p:cNvPr id="379" name="Google Shape;379;p8"/>
            <p:cNvSpPr/>
            <p:nvPr/>
          </p:nvSpPr>
          <p:spPr>
            <a:xfrm>
              <a:off x="259072" y="1305498"/>
              <a:ext cx="707987" cy="162193"/>
            </a:xfrm>
            <a:custGeom>
              <a:rect b="b" l="l" r="r" t="t"/>
              <a:pathLst>
                <a:path extrusionOk="0" h="120000" w="120000">
                  <a:moveTo>
                    <a:pt x="120000" y="0"/>
                  </a:moveTo>
                  <a:lnTo>
                    <a:pt x="120000" y="60476"/>
                  </a:lnTo>
                  <a:lnTo>
                    <a:pt x="0" y="60476"/>
                  </a:lnTo>
                  <a:lnTo>
                    <a:pt x="0" y="120000"/>
                  </a:lnTo>
                </a:path>
              </a:pathLst>
            </a:custGeom>
            <a:noFill/>
            <a:ln cap="flat" cmpd="sng" w="12700">
              <a:solidFill>
                <a:srgbClr val="DBA426"/>
              </a:solidFill>
              <a:prstDash val="dash"/>
              <a:miter lim="800000"/>
              <a:headEnd len="sm" w="sm" type="none"/>
              <a:tailEnd len="sm" w="sm" type="none"/>
            </a:ln>
          </p:spPr>
        </p:sp>
        <p:sp>
          <p:nvSpPr>
            <p:cNvPr id="380" name="Google Shape;380;p8"/>
            <p:cNvSpPr/>
            <p:nvPr/>
          </p:nvSpPr>
          <p:spPr>
            <a:xfrm>
              <a:off x="967059" y="628405"/>
              <a:ext cx="1415974" cy="162193"/>
            </a:xfrm>
            <a:custGeom>
              <a:rect b="b" l="l" r="r" t="t"/>
              <a:pathLst>
                <a:path extrusionOk="0" h="120000" w="120000">
                  <a:moveTo>
                    <a:pt x="120000" y="0"/>
                  </a:moveTo>
                  <a:lnTo>
                    <a:pt x="120000" y="60476"/>
                  </a:lnTo>
                  <a:lnTo>
                    <a:pt x="0" y="60476"/>
                  </a:lnTo>
                  <a:lnTo>
                    <a:pt x="0" y="120000"/>
                  </a:lnTo>
                </a:path>
              </a:pathLst>
            </a:custGeom>
            <a:noFill/>
            <a:ln cap="flat" cmpd="sng" w="12700">
              <a:solidFill>
                <a:srgbClr val="FEC246"/>
              </a:solidFill>
              <a:prstDash val="dash"/>
              <a:miter lim="800000"/>
              <a:headEnd len="sm" w="sm" type="none"/>
              <a:tailEnd len="sm" w="sm" type="none"/>
            </a:ln>
          </p:spPr>
        </p:sp>
        <p:sp>
          <p:nvSpPr>
            <p:cNvPr id="381" name="Google Shape;381;p8"/>
            <p:cNvSpPr/>
            <p:nvPr/>
          </p:nvSpPr>
          <p:spPr>
            <a:xfrm>
              <a:off x="2125584" y="113505"/>
              <a:ext cx="514899" cy="514899"/>
            </a:xfrm>
            <a:prstGeom prst="ellipse">
              <a:avLst/>
            </a:prstGeom>
            <a:blipFill rotWithShape="1">
              <a:blip r:embed="rId1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640484" y="112218"/>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txBox="1"/>
            <p:nvPr/>
          </p:nvSpPr>
          <p:spPr>
            <a:xfrm>
              <a:off x="2640484" y="112218"/>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a:p>
          </p:txBody>
        </p:sp>
        <p:sp>
          <p:nvSpPr>
            <p:cNvPr id="384" name="Google Shape;384;p8"/>
            <p:cNvSpPr/>
            <p:nvPr/>
          </p:nvSpPr>
          <p:spPr>
            <a:xfrm>
              <a:off x="709609" y="790598"/>
              <a:ext cx="514899" cy="514899"/>
            </a:xfrm>
            <a:prstGeom prst="ellipse">
              <a:avLst/>
            </a:prstGeom>
            <a:blipFill rotWithShape="1">
              <a:blip r:embed="rId1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1224509" y="789311"/>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txBox="1"/>
            <p:nvPr/>
          </p:nvSpPr>
          <p:spPr>
            <a:xfrm>
              <a:off x="1224509" y="789311"/>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sp>
          <p:nvSpPr>
            <p:cNvPr id="387" name="Google Shape;387;p8"/>
            <p:cNvSpPr/>
            <p:nvPr/>
          </p:nvSpPr>
          <p:spPr>
            <a:xfrm>
              <a:off x="1622" y="1467691"/>
              <a:ext cx="514899" cy="514899"/>
            </a:xfrm>
            <a:prstGeom prst="ellipse">
              <a:avLst/>
            </a:prstGeom>
            <a:blipFill rotWithShape="1">
              <a:blip r:embed="rId1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516522" y="1466404"/>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txBox="1"/>
            <p:nvPr/>
          </p:nvSpPr>
          <p:spPr>
            <a:xfrm>
              <a:off x="516522" y="1466404"/>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sp>
          <p:nvSpPr>
            <p:cNvPr id="390" name="Google Shape;390;p8"/>
            <p:cNvSpPr/>
            <p:nvPr/>
          </p:nvSpPr>
          <p:spPr>
            <a:xfrm>
              <a:off x="1417597" y="1467691"/>
              <a:ext cx="514899" cy="514899"/>
            </a:xfrm>
            <a:prstGeom prst="ellipse">
              <a:avLst/>
            </a:prstGeom>
            <a:blipFill rotWithShape="1">
              <a:blip r:embed="rId1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1932496" y="1466404"/>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txBox="1"/>
            <p:nvPr/>
          </p:nvSpPr>
          <p:spPr>
            <a:xfrm>
              <a:off x="1932496" y="1466404"/>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sp>
          <p:nvSpPr>
            <p:cNvPr id="393" name="Google Shape;393;p8"/>
            <p:cNvSpPr/>
            <p:nvPr/>
          </p:nvSpPr>
          <p:spPr>
            <a:xfrm>
              <a:off x="3541558" y="790598"/>
              <a:ext cx="514899" cy="514899"/>
            </a:xfrm>
            <a:prstGeom prst="ellipse">
              <a:avLst/>
            </a:prstGeom>
            <a:blipFill rotWithShape="1">
              <a:blip r:embed="rId1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4056458" y="789311"/>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txBox="1"/>
            <p:nvPr/>
          </p:nvSpPr>
          <p:spPr>
            <a:xfrm>
              <a:off x="4056458" y="789311"/>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sp>
          <p:nvSpPr>
            <p:cNvPr id="396" name="Google Shape;396;p8"/>
            <p:cNvSpPr/>
            <p:nvPr/>
          </p:nvSpPr>
          <p:spPr>
            <a:xfrm>
              <a:off x="2833571" y="1467691"/>
              <a:ext cx="514899" cy="514899"/>
            </a:xfrm>
            <a:prstGeom prst="ellipse">
              <a:avLst/>
            </a:prstGeom>
            <a:blipFill rotWithShape="1">
              <a:blip r:embed="rId1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3348471" y="1466404"/>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txBox="1"/>
            <p:nvPr/>
          </p:nvSpPr>
          <p:spPr>
            <a:xfrm>
              <a:off x="3348471" y="1466404"/>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sp>
          <p:nvSpPr>
            <p:cNvPr id="399" name="Google Shape;399;p8"/>
            <p:cNvSpPr/>
            <p:nvPr/>
          </p:nvSpPr>
          <p:spPr>
            <a:xfrm>
              <a:off x="4249545" y="1467691"/>
              <a:ext cx="514899" cy="514899"/>
            </a:xfrm>
            <a:prstGeom prst="ellipse">
              <a:avLst/>
            </a:prstGeom>
            <a:blipFill rotWithShape="1">
              <a:blip r:embed="rId1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4764445" y="1466404"/>
              <a:ext cx="772349" cy="5148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txBox="1"/>
            <p:nvPr/>
          </p:nvSpPr>
          <p:spPr>
            <a:xfrm>
              <a:off x="4764445" y="1466404"/>
              <a:ext cx="772349" cy="5148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262626"/>
                </a:buClr>
                <a:buSzPts val="1050"/>
                <a:buFont typeface="Josefin Sans"/>
                <a:buNone/>
              </a:pPr>
              <a:r>
                <a:rPr lang="pt-BR" sz="1050">
                  <a:solidFill>
                    <a:srgbClr val="262626"/>
                  </a:solidFill>
                  <a:latin typeface="Josefin Sans"/>
                  <a:ea typeface="Josefin Sans"/>
                  <a:cs typeface="Josefin Sans"/>
                  <a:sym typeface="Josefin Sans"/>
                </a:rPr>
                <a:t>NOME </a:t>
              </a:r>
              <a:r>
                <a:rPr b="1" lang="pt-BR" sz="1050">
                  <a:solidFill>
                    <a:srgbClr val="262626"/>
                  </a:solidFill>
                  <a:latin typeface="Josefin Sans"/>
                  <a:ea typeface="Josefin Sans"/>
                  <a:cs typeface="Josefin Sans"/>
                  <a:sym typeface="Josefin Sans"/>
                </a:rPr>
                <a:t>SOBRENOME</a:t>
              </a:r>
              <a:endParaRPr sz="1050">
                <a:solidFill>
                  <a:srgbClr val="262626"/>
                </a:solidFill>
                <a:latin typeface="Josefin Sans"/>
                <a:ea typeface="Josefin Sans"/>
                <a:cs typeface="Josefin Sans"/>
                <a:sym typeface="Josefin Sans"/>
              </a:endParaRPr>
            </a:p>
          </p:txBody>
        </p:sp>
      </p:grpSp>
      <p:sp>
        <p:nvSpPr>
          <p:cNvPr id="402" name="Google Shape;402;p8"/>
          <p:cNvSpPr txBox="1"/>
          <p:nvPr/>
        </p:nvSpPr>
        <p:spPr>
          <a:xfrm>
            <a:off x="2950143" y="1336475"/>
            <a:ext cx="17075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800">
                <a:solidFill>
                  <a:srgbClr val="FFC247"/>
                </a:solidFill>
                <a:latin typeface="Josefin Sans"/>
                <a:ea typeface="Josefin Sans"/>
                <a:cs typeface="Josefin Sans"/>
                <a:sym typeface="Josefin Sans"/>
              </a:rPr>
              <a:t>Seu título aqui</a:t>
            </a:r>
            <a:endParaRPr/>
          </a:p>
        </p:txBody>
      </p:sp>
      <p:sp>
        <p:nvSpPr>
          <p:cNvPr id="403" name="Google Shape;403;p8"/>
          <p:cNvSpPr/>
          <p:nvPr/>
        </p:nvSpPr>
        <p:spPr>
          <a:xfrm>
            <a:off x="980969" y="4038204"/>
            <a:ext cx="5645868" cy="2307034"/>
          </a:xfrm>
          <a:prstGeom prst="roundRect">
            <a:avLst>
              <a:gd fmla="val 7123" name="adj"/>
            </a:avLst>
          </a:prstGeom>
          <a:noFill/>
          <a:ln cap="flat" cmpd="sng" w="19050">
            <a:solidFill>
              <a:schemeClr val="lt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grpSp>
        <p:nvGrpSpPr>
          <p:cNvPr id="404" name="Google Shape;404;p8"/>
          <p:cNvGrpSpPr/>
          <p:nvPr/>
        </p:nvGrpSpPr>
        <p:grpSpPr>
          <a:xfrm>
            <a:off x="1097939" y="4188798"/>
            <a:ext cx="5411926" cy="2005846"/>
            <a:chOff x="660" y="0"/>
            <a:chExt cx="5411926" cy="2005846"/>
          </a:xfrm>
        </p:grpSpPr>
        <p:sp>
          <p:nvSpPr>
            <p:cNvPr id="405" name="Google Shape;405;p8"/>
            <p:cNvSpPr/>
            <p:nvPr/>
          </p:nvSpPr>
          <p:spPr>
            <a:xfrm>
              <a:off x="660" y="0"/>
              <a:ext cx="1718071" cy="2005846"/>
            </a:xfrm>
            <a:prstGeom prst="roundRect">
              <a:avLst>
                <a:gd fmla="val 10000" name="adj"/>
              </a:avLst>
            </a:prstGeom>
            <a:solidFill>
              <a:srgbClr val="FEC2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txBox="1"/>
            <p:nvPr/>
          </p:nvSpPr>
          <p:spPr>
            <a:xfrm>
              <a:off x="660" y="0"/>
              <a:ext cx="1718071" cy="60175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262626"/>
                </a:buClr>
                <a:buSzPts val="1200"/>
                <a:buFont typeface="Josefin Sans"/>
                <a:buNone/>
              </a:pPr>
              <a:r>
                <a:rPr lang="pt-BR" sz="1200">
                  <a:solidFill>
                    <a:srgbClr val="262626"/>
                  </a:solidFill>
                  <a:latin typeface="Josefin Sans"/>
                  <a:ea typeface="Josefin Sans"/>
                  <a:cs typeface="Josefin Sans"/>
                  <a:sym typeface="Josefin Sans"/>
                </a:rPr>
                <a:t>TÍTULO</a:t>
              </a:r>
              <a:endParaRPr/>
            </a:p>
          </p:txBody>
        </p:sp>
        <p:sp>
          <p:nvSpPr>
            <p:cNvPr id="407" name="Google Shape;407;p8"/>
            <p:cNvSpPr/>
            <p:nvPr/>
          </p:nvSpPr>
          <p:spPr>
            <a:xfrm>
              <a:off x="172467" y="601925"/>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txBox="1"/>
            <p:nvPr/>
          </p:nvSpPr>
          <p:spPr>
            <a:xfrm>
              <a:off x="184009" y="613467"/>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09" name="Google Shape;409;p8"/>
            <p:cNvSpPr/>
            <p:nvPr/>
          </p:nvSpPr>
          <p:spPr>
            <a:xfrm>
              <a:off x="172467" y="1056619"/>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txBox="1"/>
            <p:nvPr/>
          </p:nvSpPr>
          <p:spPr>
            <a:xfrm>
              <a:off x="184009" y="1068161"/>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11" name="Google Shape;411;p8"/>
            <p:cNvSpPr/>
            <p:nvPr/>
          </p:nvSpPr>
          <p:spPr>
            <a:xfrm>
              <a:off x="172467" y="1511313"/>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txBox="1"/>
            <p:nvPr/>
          </p:nvSpPr>
          <p:spPr>
            <a:xfrm>
              <a:off x="184009" y="1522855"/>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13" name="Google Shape;413;p8"/>
            <p:cNvSpPr/>
            <p:nvPr/>
          </p:nvSpPr>
          <p:spPr>
            <a:xfrm>
              <a:off x="1847588" y="0"/>
              <a:ext cx="1718071" cy="2005846"/>
            </a:xfrm>
            <a:prstGeom prst="roundRect">
              <a:avLst>
                <a:gd fmla="val 10000" name="adj"/>
              </a:avLst>
            </a:prstGeom>
            <a:solidFill>
              <a:srgbClr val="FEC2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txBox="1"/>
            <p:nvPr/>
          </p:nvSpPr>
          <p:spPr>
            <a:xfrm>
              <a:off x="1847588" y="0"/>
              <a:ext cx="1718071" cy="60175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262626"/>
                </a:buClr>
                <a:buSzPts val="1200"/>
                <a:buFont typeface="Josefin Sans"/>
                <a:buNone/>
              </a:pPr>
              <a:r>
                <a:rPr lang="pt-BR" sz="1200">
                  <a:solidFill>
                    <a:srgbClr val="262626"/>
                  </a:solidFill>
                  <a:latin typeface="Josefin Sans"/>
                  <a:ea typeface="Josefin Sans"/>
                  <a:cs typeface="Josefin Sans"/>
                  <a:sym typeface="Josefin Sans"/>
                </a:rPr>
                <a:t>TÍTULO</a:t>
              </a:r>
              <a:endParaRPr/>
            </a:p>
          </p:txBody>
        </p:sp>
        <p:sp>
          <p:nvSpPr>
            <p:cNvPr id="415" name="Google Shape;415;p8"/>
            <p:cNvSpPr/>
            <p:nvPr/>
          </p:nvSpPr>
          <p:spPr>
            <a:xfrm>
              <a:off x="2019395" y="639029"/>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txBox="1"/>
            <p:nvPr/>
          </p:nvSpPr>
          <p:spPr>
            <a:xfrm>
              <a:off x="2030937" y="650571"/>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17" name="Google Shape;417;p8"/>
            <p:cNvSpPr/>
            <p:nvPr/>
          </p:nvSpPr>
          <p:spPr>
            <a:xfrm>
              <a:off x="2019395" y="1093723"/>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txBox="1"/>
            <p:nvPr/>
          </p:nvSpPr>
          <p:spPr>
            <a:xfrm>
              <a:off x="2030937" y="1105265"/>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19" name="Google Shape;419;p8"/>
            <p:cNvSpPr/>
            <p:nvPr/>
          </p:nvSpPr>
          <p:spPr>
            <a:xfrm>
              <a:off x="2019395" y="1511313"/>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txBox="1"/>
            <p:nvPr/>
          </p:nvSpPr>
          <p:spPr>
            <a:xfrm>
              <a:off x="2030937" y="1522855"/>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21" name="Google Shape;421;p8"/>
            <p:cNvSpPr/>
            <p:nvPr/>
          </p:nvSpPr>
          <p:spPr>
            <a:xfrm>
              <a:off x="3694515" y="0"/>
              <a:ext cx="1718071" cy="2005846"/>
            </a:xfrm>
            <a:prstGeom prst="roundRect">
              <a:avLst>
                <a:gd fmla="val 10000" name="adj"/>
              </a:avLst>
            </a:prstGeom>
            <a:solidFill>
              <a:srgbClr val="FEC2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txBox="1"/>
            <p:nvPr/>
          </p:nvSpPr>
          <p:spPr>
            <a:xfrm>
              <a:off x="3694515" y="0"/>
              <a:ext cx="1718071" cy="60175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262626"/>
                </a:buClr>
                <a:buSzPts val="1200"/>
                <a:buFont typeface="Josefin Sans"/>
                <a:buNone/>
              </a:pPr>
              <a:r>
                <a:rPr lang="pt-BR" sz="1200">
                  <a:solidFill>
                    <a:srgbClr val="262626"/>
                  </a:solidFill>
                  <a:latin typeface="Josefin Sans"/>
                  <a:ea typeface="Josefin Sans"/>
                  <a:cs typeface="Josefin Sans"/>
                  <a:sym typeface="Josefin Sans"/>
                </a:rPr>
                <a:t>TÍTULO</a:t>
              </a:r>
              <a:endParaRPr/>
            </a:p>
          </p:txBody>
        </p:sp>
        <p:sp>
          <p:nvSpPr>
            <p:cNvPr id="423" name="Google Shape;423;p8"/>
            <p:cNvSpPr/>
            <p:nvPr/>
          </p:nvSpPr>
          <p:spPr>
            <a:xfrm>
              <a:off x="3866322" y="601925"/>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txBox="1"/>
            <p:nvPr/>
          </p:nvSpPr>
          <p:spPr>
            <a:xfrm>
              <a:off x="3877864" y="613467"/>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25" name="Google Shape;425;p8"/>
            <p:cNvSpPr/>
            <p:nvPr/>
          </p:nvSpPr>
          <p:spPr>
            <a:xfrm>
              <a:off x="3866322" y="1093723"/>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txBox="1"/>
            <p:nvPr/>
          </p:nvSpPr>
          <p:spPr>
            <a:xfrm>
              <a:off x="3877864" y="1105265"/>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sp>
          <p:nvSpPr>
            <p:cNvPr id="427" name="Google Shape;427;p8"/>
            <p:cNvSpPr/>
            <p:nvPr/>
          </p:nvSpPr>
          <p:spPr>
            <a:xfrm>
              <a:off x="3866322" y="1548418"/>
              <a:ext cx="1374457" cy="394068"/>
            </a:xfrm>
            <a:prstGeom prst="roundRect">
              <a:avLst>
                <a:gd fmla="val 10000" name="adj"/>
              </a:avLst>
            </a:prstGeom>
            <a:solidFill>
              <a:srgbClr val="DBA42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txBox="1"/>
            <p:nvPr/>
          </p:nvSpPr>
          <p:spPr>
            <a:xfrm>
              <a:off x="3877864" y="1559960"/>
              <a:ext cx="1351373" cy="370984"/>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Josefin Sans"/>
                <a:buNone/>
              </a:pPr>
              <a:r>
                <a:rPr lang="pt-BR" sz="1200">
                  <a:solidFill>
                    <a:schemeClr val="lt1"/>
                  </a:solidFill>
                  <a:latin typeface="Josefin Sans"/>
                  <a:ea typeface="Josefin Sans"/>
                  <a:cs typeface="Josefin Sans"/>
                  <a:sym typeface="Josefin Sans"/>
                </a:rPr>
                <a:t>NOME </a:t>
              </a:r>
              <a:r>
                <a:rPr b="1" lang="pt-BR" sz="1200">
                  <a:solidFill>
                    <a:schemeClr val="lt1"/>
                  </a:solidFill>
                  <a:latin typeface="Josefin Sans"/>
                  <a:ea typeface="Josefin Sans"/>
                  <a:cs typeface="Josefin Sans"/>
                  <a:sym typeface="Josefin Sans"/>
                </a:rPr>
                <a:t>SOBRENOME</a:t>
              </a:r>
              <a:endParaRPr sz="1200">
                <a:solidFill>
                  <a:schemeClr val="lt1"/>
                </a:solidFill>
                <a:latin typeface="Josefin Sans"/>
                <a:ea typeface="Josefin Sans"/>
                <a:cs typeface="Josefin Sans"/>
                <a:sym typeface="Josefin Sans"/>
              </a:endParaRPr>
            </a:p>
          </p:txBody>
        </p:sp>
      </p:grpSp>
      <p:grpSp>
        <p:nvGrpSpPr>
          <p:cNvPr id="429" name="Google Shape;429;p8"/>
          <p:cNvGrpSpPr/>
          <p:nvPr/>
        </p:nvGrpSpPr>
        <p:grpSpPr>
          <a:xfrm>
            <a:off x="6795908" y="1212121"/>
            <a:ext cx="4523867" cy="2252740"/>
            <a:chOff x="6795908" y="1212121"/>
            <a:chExt cx="4523867" cy="2252740"/>
          </a:xfrm>
        </p:grpSpPr>
        <p:sp>
          <p:nvSpPr>
            <p:cNvPr id="430" name="Google Shape;430;p8"/>
            <p:cNvSpPr/>
            <p:nvPr/>
          </p:nvSpPr>
          <p:spPr>
            <a:xfrm>
              <a:off x="7245095" y="1212121"/>
              <a:ext cx="4074680" cy="2252740"/>
            </a:xfrm>
            <a:prstGeom prst="roundRect">
              <a:avLst>
                <a:gd fmla="val 9512"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31" name="Google Shape;431;p8"/>
            <p:cNvSpPr/>
            <p:nvPr/>
          </p:nvSpPr>
          <p:spPr>
            <a:xfrm>
              <a:off x="6795908" y="1336475"/>
              <a:ext cx="2486588" cy="373694"/>
            </a:xfrm>
            <a:prstGeom prst="roundRect">
              <a:avLst>
                <a:gd fmla="val 50000" name="adj"/>
              </a:avLst>
            </a:prstGeom>
            <a:solidFill>
              <a:srgbClr val="DBA426"/>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32" name="Google Shape;432;p8"/>
            <p:cNvSpPr txBox="1"/>
            <p:nvPr/>
          </p:nvSpPr>
          <p:spPr>
            <a:xfrm>
              <a:off x="7023312" y="1338656"/>
              <a:ext cx="17075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lt1"/>
                  </a:solidFill>
                  <a:latin typeface="Josefin Sans"/>
                  <a:ea typeface="Josefin Sans"/>
                  <a:cs typeface="Josefin Sans"/>
                  <a:sym typeface="Josefin Sans"/>
                </a:rPr>
                <a:t>Seu título aqui</a:t>
              </a:r>
              <a:endParaRPr/>
            </a:p>
          </p:txBody>
        </p:sp>
        <p:pic>
          <p:nvPicPr>
            <p:cNvPr descr="Usuário com preenchimento sólido" id="433" name="Google Shape;433;p8"/>
            <p:cNvPicPr preferRelativeResize="0"/>
            <p:nvPr/>
          </p:nvPicPr>
          <p:blipFill rotWithShape="1">
            <a:blip r:embed="rId16">
              <a:alphaModFix/>
            </a:blip>
            <a:srcRect b="0" l="0" r="0" t="0"/>
            <a:stretch/>
          </p:blipFill>
          <p:spPr>
            <a:xfrm>
              <a:off x="7437592" y="2095594"/>
              <a:ext cx="914400" cy="914400"/>
            </a:xfrm>
            <a:prstGeom prst="rect">
              <a:avLst/>
            </a:prstGeom>
            <a:noFill/>
            <a:ln>
              <a:noFill/>
            </a:ln>
          </p:spPr>
        </p:pic>
        <p:sp>
          <p:nvSpPr>
            <p:cNvPr id="434" name="Google Shape;434;p8"/>
            <p:cNvSpPr txBox="1"/>
            <p:nvPr/>
          </p:nvSpPr>
          <p:spPr>
            <a:xfrm>
              <a:off x="8351992" y="1921986"/>
              <a:ext cx="2809547" cy="13542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Fusce posuere</a:t>
              </a:r>
              <a:endParaRPr sz="1600">
                <a:solidFill>
                  <a:srgbClr val="262626"/>
                </a:solidFill>
                <a:latin typeface="Josefin Sans"/>
                <a:ea typeface="Josefin Sans"/>
                <a:cs typeface="Josefin Sans"/>
                <a:sym typeface="Josefin Sans"/>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Mmagna sed pulvinar </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Purus lectus </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Malesuada libero</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Sit amet commodo</a:t>
              </a:r>
              <a:endParaRPr sz="1600">
                <a:solidFill>
                  <a:srgbClr val="262626"/>
                </a:solidFill>
                <a:latin typeface="Josefin Sans"/>
                <a:ea typeface="Josefin Sans"/>
                <a:cs typeface="Josefin Sans"/>
                <a:sym typeface="Josefin Sans"/>
              </a:endParaRPr>
            </a:p>
          </p:txBody>
        </p:sp>
        <p:sp>
          <p:nvSpPr>
            <p:cNvPr id="435" name="Google Shape;435;p8"/>
            <p:cNvSpPr txBox="1"/>
            <p:nvPr/>
          </p:nvSpPr>
          <p:spPr>
            <a:xfrm>
              <a:off x="9396594" y="1369434"/>
              <a:ext cx="147348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1400">
                  <a:solidFill>
                    <a:srgbClr val="D0CECE"/>
                  </a:solidFill>
                  <a:latin typeface="Josefin Sans"/>
                  <a:ea typeface="Josefin Sans"/>
                  <a:cs typeface="Josefin Sans"/>
                  <a:sym typeface="Josefin Sans"/>
                </a:rPr>
                <a:t>LOREM IPSUM</a:t>
              </a:r>
              <a:endParaRPr/>
            </a:p>
          </p:txBody>
        </p:sp>
      </p:grpSp>
      <p:grpSp>
        <p:nvGrpSpPr>
          <p:cNvPr id="436" name="Google Shape;436;p8"/>
          <p:cNvGrpSpPr/>
          <p:nvPr/>
        </p:nvGrpSpPr>
        <p:grpSpPr>
          <a:xfrm>
            <a:off x="6795908" y="3861567"/>
            <a:ext cx="4523867" cy="2252740"/>
            <a:chOff x="6795908" y="3861567"/>
            <a:chExt cx="4523867" cy="2252740"/>
          </a:xfrm>
        </p:grpSpPr>
        <p:sp>
          <p:nvSpPr>
            <p:cNvPr id="437" name="Google Shape;437;p8"/>
            <p:cNvSpPr/>
            <p:nvPr/>
          </p:nvSpPr>
          <p:spPr>
            <a:xfrm>
              <a:off x="7245095" y="3861567"/>
              <a:ext cx="4074680" cy="2252740"/>
            </a:xfrm>
            <a:prstGeom prst="roundRect">
              <a:avLst>
                <a:gd fmla="val 9512"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38" name="Google Shape;438;p8"/>
            <p:cNvSpPr/>
            <p:nvPr/>
          </p:nvSpPr>
          <p:spPr>
            <a:xfrm>
              <a:off x="6795908" y="3986283"/>
              <a:ext cx="2486588" cy="372970"/>
            </a:xfrm>
            <a:prstGeom prst="roundRect">
              <a:avLst>
                <a:gd fmla="val 50000" name="adj"/>
              </a:avLst>
            </a:prstGeom>
            <a:solidFill>
              <a:srgbClr val="976800"/>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39" name="Google Shape;439;p8"/>
            <p:cNvSpPr txBox="1"/>
            <p:nvPr/>
          </p:nvSpPr>
          <p:spPr>
            <a:xfrm>
              <a:off x="7023312" y="3988102"/>
              <a:ext cx="17075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lt1"/>
                  </a:solidFill>
                  <a:latin typeface="Josefin Sans"/>
                  <a:ea typeface="Josefin Sans"/>
                  <a:cs typeface="Josefin Sans"/>
                  <a:sym typeface="Josefin Sans"/>
                </a:rPr>
                <a:t>Seu título aqui</a:t>
              </a:r>
              <a:endParaRPr/>
            </a:p>
          </p:txBody>
        </p:sp>
        <p:pic>
          <p:nvPicPr>
            <p:cNvPr descr="Usuário com preenchimento sólido" id="440" name="Google Shape;440;p8"/>
            <p:cNvPicPr preferRelativeResize="0"/>
            <p:nvPr/>
          </p:nvPicPr>
          <p:blipFill rotWithShape="1">
            <a:blip r:embed="rId17">
              <a:alphaModFix/>
            </a:blip>
            <a:srcRect b="0" l="0" r="0" t="0"/>
            <a:stretch/>
          </p:blipFill>
          <p:spPr>
            <a:xfrm>
              <a:off x="7437592" y="4745040"/>
              <a:ext cx="914400" cy="914400"/>
            </a:xfrm>
            <a:prstGeom prst="rect">
              <a:avLst/>
            </a:prstGeom>
            <a:noFill/>
            <a:ln>
              <a:noFill/>
            </a:ln>
          </p:spPr>
        </p:pic>
        <p:sp>
          <p:nvSpPr>
            <p:cNvPr id="441" name="Google Shape;441;p8"/>
            <p:cNvSpPr txBox="1"/>
            <p:nvPr/>
          </p:nvSpPr>
          <p:spPr>
            <a:xfrm>
              <a:off x="8351992" y="4571432"/>
              <a:ext cx="2809547" cy="13542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Fusce posuere</a:t>
              </a:r>
              <a:endParaRPr sz="1600">
                <a:solidFill>
                  <a:srgbClr val="262626"/>
                </a:solidFill>
                <a:latin typeface="Josefin Sans"/>
                <a:ea typeface="Josefin Sans"/>
                <a:cs typeface="Josefin Sans"/>
                <a:sym typeface="Josefin Sans"/>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Mmagna sed pulvinar </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Purus lectus </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Malesuada libero</a:t>
              </a:r>
              <a:endParaRPr/>
            </a:p>
            <a:p>
              <a:pPr indent="-285750" lvl="0" marL="285750" marR="0" rtl="0" algn="l">
                <a:spcBef>
                  <a:spcPts val="0"/>
                </a:spcBef>
                <a:spcAft>
                  <a:spcPts val="0"/>
                </a:spcAft>
                <a:buClr>
                  <a:srgbClr val="262626"/>
                </a:buClr>
                <a:buSzPts val="1600"/>
                <a:buFont typeface="Arial"/>
                <a:buChar char="•"/>
              </a:pPr>
              <a:r>
                <a:rPr lang="pt-BR" sz="1600">
                  <a:solidFill>
                    <a:srgbClr val="262626"/>
                  </a:solidFill>
                  <a:latin typeface="Josefin Sans"/>
                  <a:ea typeface="Josefin Sans"/>
                  <a:cs typeface="Josefin Sans"/>
                  <a:sym typeface="Josefin Sans"/>
                </a:rPr>
                <a:t>Sit amet commodo</a:t>
              </a:r>
              <a:endParaRPr sz="1600">
                <a:solidFill>
                  <a:srgbClr val="262626"/>
                </a:solidFill>
                <a:latin typeface="Josefin Sans"/>
                <a:ea typeface="Josefin Sans"/>
                <a:cs typeface="Josefin Sans"/>
                <a:sym typeface="Josefin Sans"/>
              </a:endParaRPr>
            </a:p>
          </p:txBody>
        </p:sp>
        <p:sp>
          <p:nvSpPr>
            <p:cNvPr id="442" name="Google Shape;442;p8"/>
            <p:cNvSpPr txBox="1"/>
            <p:nvPr/>
          </p:nvSpPr>
          <p:spPr>
            <a:xfrm>
              <a:off x="9396594" y="4018880"/>
              <a:ext cx="147348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pt-BR" sz="1400">
                  <a:solidFill>
                    <a:srgbClr val="D0CECE"/>
                  </a:solidFill>
                  <a:latin typeface="Josefin Sans"/>
                  <a:ea typeface="Josefin Sans"/>
                  <a:cs typeface="Josefin Sans"/>
                  <a:sym typeface="Josefin Sans"/>
                </a:rPr>
                <a:t>LOREM IPSUM</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50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Padrão do plano de fundo&#10;&#10;Descrição gerada automaticamente" id="447" name="Google Shape;447;p9"/>
          <p:cNvPicPr preferRelativeResize="0"/>
          <p:nvPr/>
        </p:nvPicPr>
        <p:blipFill rotWithShape="1">
          <a:blip r:embed="rId3">
            <a:alphaModFix/>
          </a:blip>
          <a:srcRect b="0" l="0" r="0" t="0"/>
          <a:stretch/>
        </p:blipFill>
        <p:spPr>
          <a:xfrm>
            <a:off x="592" y="0"/>
            <a:ext cx="12190815" cy="6858000"/>
          </a:xfrm>
          <a:prstGeom prst="rect">
            <a:avLst/>
          </a:prstGeom>
          <a:noFill/>
          <a:ln>
            <a:noFill/>
          </a:ln>
        </p:spPr>
      </p:pic>
      <p:sp>
        <p:nvSpPr>
          <p:cNvPr id="448" name="Google Shape;448;p9"/>
          <p:cNvSpPr/>
          <p:nvPr/>
        </p:nvSpPr>
        <p:spPr>
          <a:xfrm>
            <a:off x="766763" y="981075"/>
            <a:ext cx="11425237" cy="58769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cxnSp>
        <p:nvCxnSpPr>
          <p:cNvPr id="449" name="Google Shape;449;p9"/>
          <p:cNvCxnSpPr/>
          <p:nvPr/>
        </p:nvCxnSpPr>
        <p:spPr>
          <a:xfrm>
            <a:off x="766763" y="0"/>
            <a:ext cx="0" cy="6858000"/>
          </a:xfrm>
          <a:prstGeom prst="straightConnector1">
            <a:avLst/>
          </a:prstGeom>
          <a:noFill/>
          <a:ln cap="flat" cmpd="sng" w="12700">
            <a:solidFill>
              <a:schemeClr val="lt2"/>
            </a:solidFill>
            <a:prstDash val="solid"/>
            <a:miter lim="800000"/>
            <a:headEnd len="sm" w="sm" type="none"/>
            <a:tailEnd len="sm" w="sm" type="none"/>
          </a:ln>
        </p:spPr>
      </p:cxnSp>
      <p:cxnSp>
        <p:nvCxnSpPr>
          <p:cNvPr id="450" name="Google Shape;450;p9"/>
          <p:cNvCxnSpPr/>
          <p:nvPr/>
        </p:nvCxnSpPr>
        <p:spPr>
          <a:xfrm rot="10800000">
            <a:off x="766763" y="981076"/>
            <a:ext cx="11425237" cy="0"/>
          </a:xfrm>
          <a:prstGeom prst="straightConnector1">
            <a:avLst/>
          </a:prstGeom>
          <a:noFill/>
          <a:ln cap="flat" cmpd="sng" w="12700">
            <a:solidFill>
              <a:schemeClr val="lt2"/>
            </a:solidFill>
            <a:prstDash val="solid"/>
            <a:miter lim="800000"/>
            <a:headEnd len="sm" w="sm" type="none"/>
            <a:tailEnd len="sm" w="sm" type="none"/>
          </a:ln>
        </p:spPr>
      </p:cxnSp>
      <p:sp>
        <p:nvSpPr>
          <p:cNvPr id="451" name="Google Shape;451;p9"/>
          <p:cNvSpPr/>
          <p:nvPr/>
        </p:nvSpPr>
        <p:spPr>
          <a:xfrm>
            <a:off x="7127556" y="2224865"/>
            <a:ext cx="4215358" cy="4030120"/>
          </a:xfrm>
          <a:prstGeom prst="roundRect">
            <a:avLst>
              <a:gd fmla="val 7467"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52" name="Google Shape;452;p9"/>
          <p:cNvSpPr txBox="1"/>
          <p:nvPr>
            <p:ph type="title"/>
          </p:nvPr>
        </p:nvSpPr>
        <p:spPr>
          <a:xfrm>
            <a:off x="975359" y="276860"/>
            <a:ext cx="10449879" cy="365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62626"/>
              </a:buClr>
              <a:buSzPts val="2400"/>
              <a:buFont typeface="KoHo"/>
              <a:buNone/>
            </a:pPr>
            <a:r>
              <a:rPr lang="pt-BR"/>
              <a:t>Seu título aqui</a:t>
            </a:r>
            <a:endParaRPr/>
          </a:p>
        </p:txBody>
      </p:sp>
      <p:sp>
        <p:nvSpPr>
          <p:cNvPr id="453" name="Google Shape;453;p9"/>
          <p:cNvSpPr txBox="1"/>
          <p:nvPr>
            <p:ph idx="1" type="body"/>
          </p:nvPr>
        </p:nvSpPr>
        <p:spPr>
          <a:xfrm>
            <a:off x="975359" y="660274"/>
            <a:ext cx="10449879" cy="320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1600"/>
              <a:buNone/>
            </a:pPr>
            <a:r>
              <a:rPr lang="pt-BR"/>
              <a:t>Subtítulo aqui</a:t>
            </a:r>
            <a:endParaRPr/>
          </a:p>
        </p:txBody>
      </p:sp>
      <p:pic>
        <p:nvPicPr>
          <p:cNvPr descr="Ícone, Círculo&#10;&#10;Descrição gerada automaticamente" id="454" name="Google Shape;454;p9"/>
          <p:cNvPicPr preferRelativeResize="0"/>
          <p:nvPr/>
        </p:nvPicPr>
        <p:blipFill rotWithShape="1">
          <a:blip r:embed="rId4">
            <a:alphaModFix/>
          </a:blip>
          <a:srcRect b="0" l="0" r="0" t="0"/>
          <a:stretch/>
        </p:blipFill>
        <p:spPr>
          <a:xfrm>
            <a:off x="177486" y="253526"/>
            <a:ext cx="411792" cy="411792"/>
          </a:xfrm>
          <a:prstGeom prst="rect">
            <a:avLst/>
          </a:prstGeom>
          <a:noFill/>
          <a:ln>
            <a:noFill/>
          </a:ln>
        </p:spPr>
      </p:pic>
      <p:sp>
        <p:nvSpPr>
          <p:cNvPr id="455" name="Google Shape;455;p9"/>
          <p:cNvSpPr/>
          <p:nvPr/>
        </p:nvSpPr>
        <p:spPr>
          <a:xfrm>
            <a:off x="150497" y="1310833"/>
            <a:ext cx="461008" cy="4236334"/>
          </a:xfrm>
          <a:prstGeom prst="roundRect">
            <a:avLst>
              <a:gd fmla="val 50000" name="adj"/>
            </a:avLst>
          </a:prstGeom>
          <a:solidFill>
            <a:srgbClr val="845E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56" name="Google Shape;456;p9"/>
          <p:cNvSpPr/>
          <p:nvPr/>
        </p:nvSpPr>
        <p:spPr>
          <a:xfrm>
            <a:off x="218695" y="4463849"/>
            <a:ext cx="324612" cy="318133"/>
          </a:xfrm>
          <a:prstGeom prst="roundRect">
            <a:avLst>
              <a:gd fmla="val 32635" name="adj"/>
            </a:avLst>
          </a:prstGeom>
          <a:solidFill>
            <a:srgbClr val="F9F87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Seta: curva ligeira com preenchimento sólido" id="457" name="Google Shape;457;p9"/>
          <p:cNvPicPr preferRelativeResize="0"/>
          <p:nvPr/>
        </p:nvPicPr>
        <p:blipFill rotWithShape="1">
          <a:blip r:embed="rId5">
            <a:alphaModFix/>
          </a:blip>
          <a:srcRect b="0" l="0" r="0" t="0"/>
          <a:stretch/>
        </p:blipFill>
        <p:spPr>
          <a:xfrm>
            <a:off x="258186" y="2115659"/>
            <a:ext cx="239654" cy="239654"/>
          </a:xfrm>
          <a:prstGeom prst="rect">
            <a:avLst/>
          </a:prstGeom>
          <a:noFill/>
          <a:ln>
            <a:noFill/>
          </a:ln>
        </p:spPr>
      </p:pic>
      <p:pic>
        <p:nvPicPr>
          <p:cNvPr descr="Medidor com preenchimento sólido" id="458" name="Google Shape;458;p9"/>
          <p:cNvPicPr preferRelativeResize="0"/>
          <p:nvPr/>
        </p:nvPicPr>
        <p:blipFill rotWithShape="1">
          <a:blip r:embed="rId6">
            <a:alphaModFix/>
          </a:blip>
          <a:srcRect b="0" l="0" r="0" t="0"/>
          <a:stretch/>
        </p:blipFill>
        <p:spPr>
          <a:xfrm>
            <a:off x="258186" y="2592824"/>
            <a:ext cx="239654" cy="239654"/>
          </a:xfrm>
          <a:prstGeom prst="rect">
            <a:avLst/>
          </a:prstGeom>
          <a:noFill/>
          <a:ln>
            <a:noFill/>
          </a:ln>
        </p:spPr>
      </p:pic>
      <p:pic>
        <p:nvPicPr>
          <p:cNvPr descr="Gráfico de barras com tendência ascendente com preenchimento sólido" id="459" name="Google Shape;459;p9"/>
          <p:cNvPicPr preferRelativeResize="0"/>
          <p:nvPr/>
        </p:nvPicPr>
        <p:blipFill rotWithShape="1">
          <a:blip r:embed="rId7">
            <a:alphaModFix/>
          </a:blip>
          <a:srcRect b="0" l="0" r="0" t="0"/>
          <a:stretch/>
        </p:blipFill>
        <p:spPr>
          <a:xfrm>
            <a:off x="258186" y="3069520"/>
            <a:ext cx="239654" cy="239654"/>
          </a:xfrm>
          <a:prstGeom prst="rect">
            <a:avLst/>
          </a:prstGeom>
          <a:noFill/>
          <a:ln>
            <a:noFill/>
          </a:ln>
        </p:spPr>
      </p:pic>
      <p:pic>
        <p:nvPicPr>
          <p:cNvPr descr="Ícone do menu de hambúrguer com preenchimento sólido" id="460" name="Google Shape;460;p9"/>
          <p:cNvPicPr preferRelativeResize="0"/>
          <p:nvPr/>
        </p:nvPicPr>
        <p:blipFill rotWithShape="1">
          <a:blip r:embed="rId8">
            <a:alphaModFix/>
          </a:blip>
          <a:srcRect b="0" l="0" r="0" t="0"/>
          <a:stretch/>
        </p:blipFill>
        <p:spPr>
          <a:xfrm>
            <a:off x="258186" y="3547956"/>
            <a:ext cx="239654" cy="239654"/>
          </a:xfrm>
          <a:prstGeom prst="rect">
            <a:avLst/>
          </a:prstGeom>
          <a:noFill/>
          <a:ln>
            <a:noFill/>
          </a:ln>
        </p:spPr>
      </p:pic>
      <p:pic>
        <p:nvPicPr>
          <p:cNvPr descr="Usuários com preenchimento sólido" id="461" name="Google Shape;461;p9"/>
          <p:cNvPicPr preferRelativeResize="0"/>
          <p:nvPr/>
        </p:nvPicPr>
        <p:blipFill rotWithShape="1">
          <a:blip r:embed="rId9">
            <a:alphaModFix/>
          </a:blip>
          <a:srcRect b="0" l="0" r="0" t="0"/>
          <a:stretch/>
        </p:blipFill>
        <p:spPr>
          <a:xfrm>
            <a:off x="258186" y="4024652"/>
            <a:ext cx="239654" cy="239654"/>
          </a:xfrm>
          <a:prstGeom prst="rect">
            <a:avLst/>
          </a:prstGeom>
          <a:noFill/>
          <a:ln>
            <a:noFill/>
          </a:ln>
        </p:spPr>
      </p:pic>
      <p:pic>
        <p:nvPicPr>
          <p:cNvPr descr="Cofrinho com preenchimento sólido" id="462" name="Google Shape;462;p9"/>
          <p:cNvPicPr preferRelativeResize="0"/>
          <p:nvPr/>
        </p:nvPicPr>
        <p:blipFill rotWithShape="1">
          <a:blip r:embed="rId10">
            <a:alphaModFix/>
          </a:blip>
          <a:srcRect b="0" l="0" r="0" t="0"/>
          <a:stretch/>
        </p:blipFill>
        <p:spPr>
          <a:xfrm>
            <a:off x="258186" y="4503088"/>
            <a:ext cx="239654" cy="239654"/>
          </a:xfrm>
          <a:prstGeom prst="rect">
            <a:avLst/>
          </a:prstGeom>
          <a:noFill/>
          <a:ln>
            <a:noFill/>
          </a:ln>
        </p:spPr>
      </p:pic>
      <p:pic>
        <p:nvPicPr>
          <p:cNvPr descr="Engrenagem única com preenchimento sólido" id="463" name="Google Shape;463;p9"/>
          <p:cNvPicPr preferRelativeResize="0"/>
          <p:nvPr/>
        </p:nvPicPr>
        <p:blipFill rotWithShape="1">
          <a:blip r:embed="rId11">
            <a:alphaModFix/>
          </a:blip>
          <a:srcRect b="0" l="0" r="0" t="0"/>
          <a:stretch/>
        </p:blipFill>
        <p:spPr>
          <a:xfrm>
            <a:off x="258186" y="5154930"/>
            <a:ext cx="239654" cy="239654"/>
          </a:xfrm>
          <a:prstGeom prst="rect">
            <a:avLst/>
          </a:prstGeom>
          <a:noFill/>
          <a:ln>
            <a:noFill/>
          </a:ln>
        </p:spPr>
      </p:pic>
      <p:pic>
        <p:nvPicPr>
          <p:cNvPr descr="Ativar/Desativar com preenchimento sólido" id="464" name="Google Shape;464;p9"/>
          <p:cNvPicPr preferRelativeResize="0"/>
          <p:nvPr/>
        </p:nvPicPr>
        <p:blipFill rotWithShape="1">
          <a:blip r:embed="rId12">
            <a:alphaModFix/>
          </a:blip>
          <a:srcRect b="0" l="0" r="0" t="0"/>
          <a:stretch/>
        </p:blipFill>
        <p:spPr>
          <a:xfrm>
            <a:off x="258186" y="1466153"/>
            <a:ext cx="239654" cy="239654"/>
          </a:xfrm>
          <a:prstGeom prst="rect">
            <a:avLst/>
          </a:prstGeom>
          <a:noFill/>
          <a:ln>
            <a:noFill/>
          </a:ln>
        </p:spPr>
      </p:pic>
      <p:grpSp>
        <p:nvGrpSpPr>
          <p:cNvPr id="465" name="Google Shape;465;p9"/>
          <p:cNvGrpSpPr/>
          <p:nvPr/>
        </p:nvGrpSpPr>
        <p:grpSpPr>
          <a:xfrm>
            <a:off x="8156955" y="1099171"/>
            <a:ext cx="2975169" cy="898795"/>
            <a:chOff x="8129692" y="1232844"/>
            <a:chExt cx="2975169" cy="898795"/>
          </a:xfrm>
        </p:grpSpPr>
        <p:sp>
          <p:nvSpPr>
            <p:cNvPr id="466" name="Google Shape;466;p9"/>
            <p:cNvSpPr/>
            <p:nvPr/>
          </p:nvSpPr>
          <p:spPr>
            <a:xfrm>
              <a:off x="8129692" y="1232844"/>
              <a:ext cx="2975169" cy="898795"/>
            </a:xfrm>
            <a:prstGeom prst="roundRect">
              <a:avLst>
                <a:gd fmla="val 1905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67" name="Google Shape;467;p9"/>
            <p:cNvSpPr/>
            <p:nvPr/>
          </p:nvSpPr>
          <p:spPr>
            <a:xfrm>
              <a:off x="8198726" y="1301879"/>
              <a:ext cx="760728" cy="760726"/>
            </a:xfrm>
            <a:prstGeom prst="roundRect">
              <a:avLst>
                <a:gd fmla="val 19000" name="adj"/>
              </a:avLst>
            </a:prstGeom>
            <a:solidFill>
              <a:srgbClr val="D9D9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Gráfico linear com preenchimento sólido" id="468" name="Google Shape;468;p9"/>
            <p:cNvPicPr preferRelativeResize="0"/>
            <p:nvPr/>
          </p:nvPicPr>
          <p:blipFill rotWithShape="1">
            <a:blip r:embed="rId13">
              <a:alphaModFix/>
            </a:blip>
            <a:srcRect b="0" l="0" r="0" t="0"/>
            <a:stretch/>
          </p:blipFill>
          <p:spPr>
            <a:xfrm>
              <a:off x="8277524" y="1380676"/>
              <a:ext cx="603130" cy="603130"/>
            </a:xfrm>
            <a:prstGeom prst="rect">
              <a:avLst/>
            </a:prstGeom>
            <a:noFill/>
            <a:ln>
              <a:noFill/>
            </a:ln>
          </p:spPr>
        </p:pic>
        <p:sp>
          <p:nvSpPr>
            <p:cNvPr id="469" name="Google Shape;469;p9"/>
            <p:cNvSpPr txBox="1"/>
            <p:nvPr/>
          </p:nvSpPr>
          <p:spPr>
            <a:xfrm>
              <a:off x="9469478" y="1233365"/>
              <a:ext cx="1236236" cy="52322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800">
                  <a:solidFill>
                    <a:srgbClr val="D9D955"/>
                  </a:solidFill>
                  <a:latin typeface="Josefin Sans"/>
                  <a:ea typeface="Josefin Sans"/>
                  <a:cs typeface="Josefin Sans"/>
                  <a:sym typeface="Josefin Sans"/>
                </a:rPr>
                <a:t>R$</a:t>
              </a:r>
              <a:r>
                <a:rPr b="1" lang="pt-BR" sz="2800">
                  <a:solidFill>
                    <a:srgbClr val="D9D955"/>
                  </a:solidFill>
                  <a:latin typeface="Josefin Sans"/>
                  <a:ea typeface="Josefin Sans"/>
                  <a:cs typeface="Josefin Sans"/>
                  <a:sym typeface="Josefin Sans"/>
                </a:rPr>
                <a:t>450</a:t>
              </a:r>
              <a:r>
                <a:rPr lang="pt-BR" sz="1800">
                  <a:solidFill>
                    <a:srgbClr val="D9D955"/>
                  </a:solidFill>
                  <a:latin typeface="Josefin Sans"/>
                  <a:ea typeface="Josefin Sans"/>
                  <a:cs typeface="Josefin Sans"/>
                  <a:sym typeface="Josefin Sans"/>
                </a:rPr>
                <a:t>K</a:t>
              </a:r>
              <a:endParaRPr/>
            </a:p>
          </p:txBody>
        </p:sp>
        <p:sp>
          <p:nvSpPr>
            <p:cNvPr id="470" name="Google Shape;470;p9"/>
            <p:cNvSpPr txBox="1"/>
            <p:nvPr/>
          </p:nvSpPr>
          <p:spPr>
            <a:xfrm>
              <a:off x="9310780" y="1693273"/>
              <a:ext cx="155363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D0CECE"/>
                  </a:solidFill>
                  <a:latin typeface="Josefin Sans"/>
                  <a:ea typeface="Josefin Sans"/>
                  <a:cs typeface="Josefin Sans"/>
                  <a:sym typeface="Josefin Sans"/>
                </a:rPr>
                <a:t>Lorem impsum</a:t>
              </a:r>
              <a:endParaRPr sz="1600">
                <a:solidFill>
                  <a:srgbClr val="D0CECE"/>
                </a:solidFill>
                <a:latin typeface="Josefin Sans"/>
                <a:ea typeface="Josefin Sans"/>
                <a:cs typeface="Josefin Sans"/>
                <a:sym typeface="Josefin Sans"/>
              </a:endParaRPr>
            </a:p>
          </p:txBody>
        </p:sp>
      </p:grpSp>
      <p:grpSp>
        <p:nvGrpSpPr>
          <p:cNvPr id="471" name="Google Shape;471;p9"/>
          <p:cNvGrpSpPr/>
          <p:nvPr/>
        </p:nvGrpSpPr>
        <p:grpSpPr>
          <a:xfrm>
            <a:off x="4608416" y="1099171"/>
            <a:ext cx="2975169" cy="898795"/>
            <a:chOff x="8129692" y="1232844"/>
            <a:chExt cx="2975169" cy="898795"/>
          </a:xfrm>
        </p:grpSpPr>
        <p:sp>
          <p:nvSpPr>
            <p:cNvPr id="472" name="Google Shape;472;p9"/>
            <p:cNvSpPr/>
            <p:nvPr/>
          </p:nvSpPr>
          <p:spPr>
            <a:xfrm>
              <a:off x="8129692" y="1232844"/>
              <a:ext cx="2975169" cy="898795"/>
            </a:xfrm>
            <a:prstGeom prst="roundRect">
              <a:avLst>
                <a:gd fmla="val 1905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73" name="Google Shape;473;p9"/>
            <p:cNvSpPr/>
            <p:nvPr/>
          </p:nvSpPr>
          <p:spPr>
            <a:xfrm>
              <a:off x="8198726" y="1301879"/>
              <a:ext cx="760728" cy="760726"/>
            </a:xfrm>
            <a:prstGeom prst="roundRect">
              <a:avLst>
                <a:gd fmla="val 19000" name="adj"/>
              </a:avLst>
            </a:prstGeom>
            <a:solidFill>
              <a:srgbClr val="FFE1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Tendência ascendente com preenchimento sólido" id="474" name="Google Shape;474;p9"/>
            <p:cNvPicPr preferRelativeResize="0"/>
            <p:nvPr/>
          </p:nvPicPr>
          <p:blipFill rotWithShape="1">
            <a:blip r:embed="rId14">
              <a:alphaModFix/>
            </a:blip>
            <a:srcRect b="0" l="0" r="0" t="0"/>
            <a:stretch/>
          </p:blipFill>
          <p:spPr>
            <a:xfrm>
              <a:off x="8277524" y="1380676"/>
              <a:ext cx="603130" cy="603130"/>
            </a:xfrm>
            <a:prstGeom prst="rect">
              <a:avLst/>
            </a:prstGeom>
            <a:noFill/>
            <a:ln>
              <a:noFill/>
            </a:ln>
          </p:spPr>
        </p:pic>
        <p:sp>
          <p:nvSpPr>
            <p:cNvPr id="475" name="Google Shape;475;p9"/>
            <p:cNvSpPr txBox="1"/>
            <p:nvPr/>
          </p:nvSpPr>
          <p:spPr>
            <a:xfrm>
              <a:off x="9463866" y="1233365"/>
              <a:ext cx="1247457" cy="52322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800">
                  <a:solidFill>
                    <a:srgbClr val="FFE171"/>
                  </a:solidFill>
                  <a:latin typeface="Josefin Sans"/>
                  <a:ea typeface="Josefin Sans"/>
                  <a:cs typeface="Josefin Sans"/>
                  <a:sym typeface="Josefin Sans"/>
                </a:rPr>
                <a:t>R$</a:t>
              </a:r>
              <a:r>
                <a:rPr b="1" lang="pt-BR" sz="2800">
                  <a:solidFill>
                    <a:srgbClr val="FFE171"/>
                  </a:solidFill>
                  <a:latin typeface="Josefin Sans"/>
                  <a:ea typeface="Josefin Sans"/>
                  <a:cs typeface="Josefin Sans"/>
                  <a:sym typeface="Josefin Sans"/>
                </a:rPr>
                <a:t>250</a:t>
              </a:r>
              <a:r>
                <a:rPr lang="pt-BR" sz="1800">
                  <a:solidFill>
                    <a:srgbClr val="FFE171"/>
                  </a:solidFill>
                  <a:latin typeface="Josefin Sans"/>
                  <a:ea typeface="Josefin Sans"/>
                  <a:cs typeface="Josefin Sans"/>
                  <a:sym typeface="Josefin Sans"/>
                </a:rPr>
                <a:t>K</a:t>
              </a:r>
              <a:endParaRPr/>
            </a:p>
          </p:txBody>
        </p:sp>
        <p:sp>
          <p:nvSpPr>
            <p:cNvPr id="476" name="Google Shape;476;p9"/>
            <p:cNvSpPr txBox="1"/>
            <p:nvPr/>
          </p:nvSpPr>
          <p:spPr>
            <a:xfrm>
              <a:off x="9310780" y="1693273"/>
              <a:ext cx="155363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D0CECE"/>
                  </a:solidFill>
                  <a:latin typeface="Josefin Sans"/>
                  <a:ea typeface="Josefin Sans"/>
                  <a:cs typeface="Josefin Sans"/>
                  <a:sym typeface="Josefin Sans"/>
                </a:rPr>
                <a:t>Lorem impsum</a:t>
              </a:r>
              <a:endParaRPr sz="1600">
                <a:solidFill>
                  <a:srgbClr val="D0CECE"/>
                </a:solidFill>
                <a:latin typeface="Josefin Sans"/>
                <a:ea typeface="Josefin Sans"/>
                <a:cs typeface="Josefin Sans"/>
                <a:sym typeface="Josefin Sans"/>
              </a:endParaRPr>
            </a:p>
          </p:txBody>
        </p:sp>
      </p:grpSp>
      <p:grpSp>
        <p:nvGrpSpPr>
          <p:cNvPr id="477" name="Google Shape;477;p9"/>
          <p:cNvGrpSpPr/>
          <p:nvPr/>
        </p:nvGrpSpPr>
        <p:grpSpPr>
          <a:xfrm>
            <a:off x="1054761" y="1099171"/>
            <a:ext cx="2975169" cy="898795"/>
            <a:chOff x="8129692" y="1232844"/>
            <a:chExt cx="2975169" cy="898795"/>
          </a:xfrm>
        </p:grpSpPr>
        <p:sp>
          <p:nvSpPr>
            <p:cNvPr id="478" name="Google Shape;478;p9"/>
            <p:cNvSpPr/>
            <p:nvPr/>
          </p:nvSpPr>
          <p:spPr>
            <a:xfrm>
              <a:off x="8129692" y="1232844"/>
              <a:ext cx="2975169" cy="898795"/>
            </a:xfrm>
            <a:prstGeom prst="roundRect">
              <a:avLst>
                <a:gd fmla="val 19050" name="adj"/>
              </a:avLst>
            </a:prstGeom>
            <a:solidFill>
              <a:schemeClr val="lt1"/>
            </a:solidFill>
            <a:ln>
              <a:noFill/>
            </a:ln>
            <a:effectLst>
              <a:outerShdw blurRad="63500" sx="102000" rotWithShape="0" algn="ctr" sy="102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79" name="Google Shape;479;p9"/>
            <p:cNvSpPr/>
            <p:nvPr/>
          </p:nvSpPr>
          <p:spPr>
            <a:xfrm>
              <a:off x="8198726" y="1301879"/>
              <a:ext cx="760728" cy="760726"/>
            </a:xfrm>
            <a:prstGeom prst="roundRect">
              <a:avLst>
                <a:gd fmla="val 19000" name="adj"/>
              </a:avLst>
            </a:prstGeom>
            <a:solidFill>
              <a:srgbClr val="FFCA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anco de dados com preenchimento sólido" id="480" name="Google Shape;480;p9"/>
            <p:cNvPicPr preferRelativeResize="0"/>
            <p:nvPr/>
          </p:nvPicPr>
          <p:blipFill rotWithShape="1">
            <a:blip r:embed="rId15">
              <a:alphaModFix/>
            </a:blip>
            <a:srcRect b="0" l="0" r="0" t="0"/>
            <a:stretch/>
          </p:blipFill>
          <p:spPr>
            <a:xfrm>
              <a:off x="8277524" y="1380676"/>
              <a:ext cx="603130" cy="603130"/>
            </a:xfrm>
            <a:prstGeom prst="rect">
              <a:avLst/>
            </a:prstGeom>
            <a:noFill/>
            <a:ln>
              <a:noFill/>
            </a:ln>
          </p:spPr>
        </p:pic>
        <p:sp>
          <p:nvSpPr>
            <p:cNvPr id="481" name="Google Shape;481;p9"/>
            <p:cNvSpPr txBox="1"/>
            <p:nvPr/>
          </p:nvSpPr>
          <p:spPr>
            <a:xfrm>
              <a:off x="9540811" y="1233365"/>
              <a:ext cx="1093568" cy="52322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pt-BR" sz="1800">
                  <a:solidFill>
                    <a:srgbClr val="FFCA80"/>
                  </a:solidFill>
                  <a:latin typeface="Josefin Sans"/>
                  <a:ea typeface="Josefin Sans"/>
                  <a:cs typeface="Josefin Sans"/>
                  <a:sym typeface="Josefin Sans"/>
                </a:rPr>
                <a:t>R$</a:t>
              </a:r>
              <a:r>
                <a:rPr b="1" lang="pt-BR" sz="2800">
                  <a:solidFill>
                    <a:srgbClr val="FFCA80"/>
                  </a:solidFill>
                  <a:latin typeface="Josefin Sans"/>
                  <a:ea typeface="Josefin Sans"/>
                  <a:cs typeface="Josefin Sans"/>
                  <a:sym typeface="Josefin Sans"/>
                </a:rPr>
                <a:t>50</a:t>
              </a:r>
              <a:r>
                <a:rPr lang="pt-BR" sz="1800">
                  <a:solidFill>
                    <a:srgbClr val="FFCA80"/>
                  </a:solidFill>
                  <a:latin typeface="Josefin Sans"/>
                  <a:ea typeface="Josefin Sans"/>
                  <a:cs typeface="Josefin Sans"/>
                  <a:sym typeface="Josefin Sans"/>
                </a:rPr>
                <a:t>M</a:t>
              </a:r>
              <a:endParaRPr/>
            </a:p>
          </p:txBody>
        </p:sp>
        <p:sp>
          <p:nvSpPr>
            <p:cNvPr id="482" name="Google Shape;482;p9"/>
            <p:cNvSpPr txBox="1"/>
            <p:nvPr/>
          </p:nvSpPr>
          <p:spPr>
            <a:xfrm>
              <a:off x="9310780" y="1693273"/>
              <a:ext cx="155363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D0CECE"/>
                  </a:solidFill>
                  <a:latin typeface="Josefin Sans"/>
                  <a:ea typeface="Josefin Sans"/>
                  <a:cs typeface="Josefin Sans"/>
                  <a:sym typeface="Josefin Sans"/>
                </a:rPr>
                <a:t>Lorem impsum</a:t>
              </a:r>
              <a:endParaRPr sz="1600">
                <a:solidFill>
                  <a:srgbClr val="D0CECE"/>
                </a:solidFill>
                <a:latin typeface="Josefin Sans"/>
                <a:ea typeface="Josefin Sans"/>
                <a:cs typeface="Josefin Sans"/>
                <a:sym typeface="Josefin Sans"/>
              </a:endParaRPr>
            </a:p>
          </p:txBody>
        </p:sp>
      </p:grpSp>
      <p:grpSp>
        <p:nvGrpSpPr>
          <p:cNvPr id="483" name="Google Shape;483;p9"/>
          <p:cNvGrpSpPr/>
          <p:nvPr/>
        </p:nvGrpSpPr>
        <p:grpSpPr>
          <a:xfrm>
            <a:off x="4456166" y="2792563"/>
            <a:ext cx="1045735" cy="3106362"/>
            <a:chOff x="4456166" y="2792563"/>
            <a:chExt cx="1045735" cy="3106362"/>
          </a:xfrm>
        </p:grpSpPr>
        <p:sp>
          <p:nvSpPr>
            <p:cNvPr id="484" name="Google Shape;484;p9"/>
            <p:cNvSpPr/>
            <p:nvPr/>
          </p:nvSpPr>
          <p:spPr>
            <a:xfrm>
              <a:off x="4456166" y="2792563"/>
              <a:ext cx="285047" cy="285047"/>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85" name="Google Shape;485;p9"/>
            <p:cNvSpPr/>
            <p:nvPr/>
          </p:nvSpPr>
          <p:spPr>
            <a:xfrm>
              <a:off x="4456166" y="3197437"/>
              <a:ext cx="285047" cy="285047"/>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86" name="Google Shape;486;p9"/>
            <p:cNvSpPr/>
            <p:nvPr/>
          </p:nvSpPr>
          <p:spPr>
            <a:xfrm>
              <a:off x="4456166" y="3602311"/>
              <a:ext cx="285047" cy="285047"/>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87" name="Google Shape;487;p9"/>
            <p:cNvSpPr/>
            <p:nvPr/>
          </p:nvSpPr>
          <p:spPr>
            <a:xfrm>
              <a:off x="4456166" y="4801320"/>
              <a:ext cx="285047" cy="285047"/>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88" name="Google Shape;488;p9"/>
            <p:cNvSpPr/>
            <p:nvPr/>
          </p:nvSpPr>
          <p:spPr>
            <a:xfrm>
              <a:off x="4456166" y="3992212"/>
              <a:ext cx="285047" cy="285047"/>
            </a:xfrm>
            <a:prstGeom prst="roundRect">
              <a:avLst>
                <a:gd fmla="val 16667" name="adj"/>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89" name="Google Shape;489;p9"/>
            <p:cNvSpPr/>
            <p:nvPr/>
          </p:nvSpPr>
          <p:spPr>
            <a:xfrm>
              <a:off x="4456166" y="4397086"/>
              <a:ext cx="285047" cy="285047"/>
            </a:xfrm>
            <a:prstGeom prst="roundRect">
              <a:avLst>
                <a:gd fmla="val 16667" name="adj"/>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90" name="Google Shape;490;p9"/>
            <p:cNvSpPr/>
            <p:nvPr/>
          </p:nvSpPr>
          <p:spPr>
            <a:xfrm>
              <a:off x="4456166" y="5202743"/>
              <a:ext cx="285047" cy="285047"/>
            </a:xfrm>
            <a:prstGeom prst="roundRect">
              <a:avLst>
                <a:gd fmla="val 16667" name="adj"/>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sp>
          <p:nvSpPr>
            <p:cNvPr id="491" name="Google Shape;491;p9"/>
            <p:cNvSpPr/>
            <p:nvPr/>
          </p:nvSpPr>
          <p:spPr>
            <a:xfrm>
              <a:off x="4456166" y="5607617"/>
              <a:ext cx="285047" cy="285047"/>
            </a:xfrm>
            <a:prstGeom prst="roundRect">
              <a:avLst>
                <a:gd fmla="val 16667" name="adj"/>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Josefin Sans"/>
                <a:ea typeface="Josefin Sans"/>
                <a:cs typeface="Josefin Sans"/>
                <a:sym typeface="Josefin Sans"/>
              </a:endParaRPr>
            </a:p>
          </p:txBody>
        </p:sp>
        <p:pic>
          <p:nvPicPr>
            <p:cNvPr descr="Bloqueio com preenchimento sólido" id="492" name="Google Shape;492;p9"/>
            <p:cNvPicPr preferRelativeResize="0"/>
            <p:nvPr/>
          </p:nvPicPr>
          <p:blipFill rotWithShape="1">
            <a:blip r:embed="rId16">
              <a:alphaModFix/>
            </a:blip>
            <a:srcRect b="0" l="0" r="0" t="0"/>
            <a:stretch/>
          </p:blipFill>
          <p:spPr>
            <a:xfrm>
              <a:off x="5216854" y="3197437"/>
              <a:ext cx="285047" cy="285047"/>
            </a:xfrm>
            <a:prstGeom prst="rect">
              <a:avLst/>
            </a:prstGeom>
            <a:noFill/>
            <a:ln>
              <a:noFill/>
            </a:ln>
          </p:spPr>
        </p:pic>
        <p:pic>
          <p:nvPicPr>
            <p:cNvPr descr="Desbloquear com preenchimento sólido" id="493" name="Google Shape;493;p9"/>
            <p:cNvPicPr preferRelativeResize="0"/>
            <p:nvPr/>
          </p:nvPicPr>
          <p:blipFill rotWithShape="1">
            <a:blip r:embed="rId17">
              <a:alphaModFix/>
            </a:blip>
            <a:srcRect b="0" l="0" r="0" t="0"/>
            <a:stretch/>
          </p:blipFill>
          <p:spPr>
            <a:xfrm>
              <a:off x="5216854" y="3602310"/>
              <a:ext cx="285047" cy="285047"/>
            </a:xfrm>
            <a:prstGeom prst="rect">
              <a:avLst/>
            </a:prstGeom>
            <a:noFill/>
            <a:ln>
              <a:noFill/>
            </a:ln>
          </p:spPr>
        </p:pic>
        <p:pic>
          <p:nvPicPr>
            <p:cNvPr descr="Bloqueio com preenchimento sólido" id="494" name="Google Shape;494;p9"/>
            <p:cNvPicPr preferRelativeResize="0"/>
            <p:nvPr/>
          </p:nvPicPr>
          <p:blipFill rotWithShape="1">
            <a:blip r:embed="rId16">
              <a:alphaModFix/>
            </a:blip>
            <a:srcRect b="0" l="0" r="0" t="0"/>
            <a:stretch/>
          </p:blipFill>
          <p:spPr>
            <a:xfrm>
              <a:off x="5216854" y="4004302"/>
              <a:ext cx="285047" cy="285047"/>
            </a:xfrm>
            <a:prstGeom prst="rect">
              <a:avLst/>
            </a:prstGeom>
            <a:noFill/>
            <a:ln>
              <a:noFill/>
            </a:ln>
          </p:spPr>
        </p:pic>
        <p:pic>
          <p:nvPicPr>
            <p:cNvPr descr="Desbloquear com preenchimento sólido" id="495" name="Google Shape;495;p9"/>
            <p:cNvPicPr preferRelativeResize="0"/>
            <p:nvPr/>
          </p:nvPicPr>
          <p:blipFill rotWithShape="1">
            <a:blip r:embed="rId17">
              <a:alphaModFix/>
            </a:blip>
            <a:srcRect b="0" l="0" r="0" t="0"/>
            <a:stretch/>
          </p:blipFill>
          <p:spPr>
            <a:xfrm>
              <a:off x="5216854" y="4409175"/>
              <a:ext cx="285047" cy="285047"/>
            </a:xfrm>
            <a:prstGeom prst="rect">
              <a:avLst/>
            </a:prstGeom>
            <a:noFill/>
            <a:ln>
              <a:noFill/>
            </a:ln>
          </p:spPr>
        </p:pic>
        <p:pic>
          <p:nvPicPr>
            <p:cNvPr descr="Bloqueio com preenchimento sólido" id="496" name="Google Shape;496;p9"/>
            <p:cNvPicPr preferRelativeResize="0"/>
            <p:nvPr/>
          </p:nvPicPr>
          <p:blipFill rotWithShape="1">
            <a:blip r:embed="rId16">
              <a:alphaModFix/>
            </a:blip>
            <a:srcRect b="0" l="0" r="0" t="0"/>
            <a:stretch/>
          </p:blipFill>
          <p:spPr>
            <a:xfrm>
              <a:off x="5216854" y="2815259"/>
              <a:ext cx="285047" cy="285047"/>
            </a:xfrm>
            <a:prstGeom prst="rect">
              <a:avLst/>
            </a:prstGeom>
            <a:noFill/>
            <a:ln>
              <a:noFill/>
            </a:ln>
          </p:spPr>
        </p:pic>
        <p:pic>
          <p:nvPicPr>
            <p:cNvPr descr="Desbloquear com preenchimento sólido" id="497" name="Google Shape;497;p9"/>
            <p:cNvPicPr preferRelativeResize="0"/>
            <p:nvPr/>
          </p:nvPicPr>
          <p:blipFill rotWithShape="1">
            <a:blip r:embed="rId17">
              <a:alphaModFix/>
            </a:blip>
            <a:srcRect b="0" l="0" r="0" t="0"/>
            <a:stretch/>
          </p:blipFill>
          <p:spPr>
            <a:xfrm>
              <a:off x="5216854" y="4814048"/>
              <a:ext cx="285047" cy="285047"/>
            </a:xfrm>
            <a:prstGeom prst="rect">
              <a:avLst/>
            </a:prstGeom>
            <a:noFill/>
            <a:ln>
              <a:noFill/>
            </a:ln>
          </p:spPr>
        </p:pic>
        <p:pic>
          <p:nvPicPr>
            <p:cNvPr descr="Bloqueio com preenchimento sólido" id="498" name="Google Shape;498;p9"/>
            <p:cNvPicPr preferRelativeResize="0"/>
            <p:nvPr/>
          </p:nvPicPr>
          <p:blipFill rotWithShape="1">
            <a:blip r:embed="rId16">
              <a:alphaModFix/>
            </a:blip>
            <a:srcRect b="0" l="0" r="0" t="0"/>
            <a:stretch/>
          </p:blipFill>
          <p:spPr>
            <a:xfrm>
              <a:off x="5216854" y="5202335"/>
              <a:ext cx="285047" cy="285047"/>
            </a:xfrm>
            <a:prstGeom prst="rect">
              <a:avLst/>
            </a:prstGeom>
            <a:noFill/>
            <a:ln>
              <a:noFill/>
            </a:ln>
          </p:spPr>
        </p:pic>
        <p:pic>
          <p:nvPicPr>
            <p:cNvPr descr="Bloqueio com preenchimento sólido" id="499" name="Google Shape;499;p9"/>
            <p:cNvPicPr preferRelativeResize="0"/>
            <p:nvPr/>
          </p:nvPicPr>
          <p:blipFill rotWithShape="1">
            <a:blip r:embed="rId16">
              <a:alphaModFix/>
            </a:blip>
            <a:srcRect b="0" l="0" r="0" t="0"/>
            <a:stretch/>
          </p:blipFill>
          <p:spPr>
            <a:xfrm>
              <a:off x="5216854" y="5613878"/>
              <a:ext cx="285047" cy="285047"/>
            </a:xfrm>
            <a:prstGeom prst="rect">
              <a:avLst/>
            </a:prstGeom>
            <a:noFill/>
            <a:ln>
              <a:noFill/>
            </a:ln>
          </p:spPr>
        </p:pic>
      </p:grpSp>
      <p:graphicFrame>
        <p:nvGraphicFramePr>
          <p:cNvPr id="500" name="Google Shape;500;p9"/>
          <p:cNvGraphicFramePr/>
          <p:nvPr/>
        </p:nvGraphicFramePr>
        <p:xfrm>
          <a:off x="7335747" y="2453206"/>
          <a:ext cx="3798977" cy="3573438"/>
        </p:xfrm>
        <a:graphic>
          <a:graphicData uri="http://schemas.openxmlformats.org/drawingml/2006/chart">
            <c:chart r:id="rId18"/>
          </a:graphicData>
        </a:graphic>
      </p:graphicFrame>
      <p:graphicFrame>
        <p:nvGraphicFramePr>
          <p:cNvPr id="501" name="Google Shape;501;p9"/>
          <p:cNvGraphicFramePr/>
          <p:nvPr/>
        </p:nvGraphicFramePr>
        <p:xfrm>
          <a:off x="975359" y="2352559"/>
          <a:ext cx="3000000" cy="3000000"/>
        </p:xfrm>
        <a:graphic>
          <a:graphicData uri="http://schemas.openxmlformats.org/drawingml/2006/table">
            <a:tbl>
              <a:tblPr bandRow="1" firstRow="1">
                <a:noFill/>
                <a:tableStyleId>{B7F2D112-64C2-410B-9F22-728A11711BB9}</a:tableStyleId>
              </a:tblPr>
              <a:tblGrid>
                <a:gridCol w="1308125"/>
                <a:gridCol w="837425"/>
                <a:gridCol w="1175275"/>
                <a:gridCol w="604200"/>
                <a:gridCol w="707950"/>
                <a:gridCol w="1310650"/>
              </a:tblGrid>
              <a:tr h="400000">
                <a:tc>
                  <a:txBody>
                    <a:bodyPr/>
                    <a:lstStyle/>
                    <a:p>
                      <a:pPr indent="0" lvl="0" marL="0" marR="0" rtl="0" algn="l">
                        <a:spcBef>
                          <a:spcPts val="0"/>
                        </a:spcBef>
                        <a:spcAft>
                          <a:spcPts val="0"/>
                        </a:spcAft>
                        <a:buNone/>
                      </a:pPr>
                      <a:r>
                        <a:rPr b="1" lang="pt-BR" sz="1200">
                          <a:solidFill>
                            <a:srgbClr val="878E00"/>
                          </a:solidFill>
                        </a:rPr>
                        <a:t>LOREM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pt-BR" sz="1200">
                          <a:solidFill>
                            <a:srgbClr val="878E00"/>
                          </a:solidFill>
                        </a:rPr>
                        <a:t>IPSUM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pt-BR" sz="1200">
                          <a:solidFill>
                            <a:srgbClr val="878E00"/>
                          </a:solidFill>
                        </a:rPr>
                        <a:t>AMET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pt-BR" sz="1200">
                          <a:solidFill>
                            <a:srgbClr val="878E00"/>
                          </a:solidFill>
                        </a:rPr>
                        <a:t>STUS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pt-BR" sz="1200">
                          <a:solidFill>
                            <a:srgbClr val="878E00"/>
                          </a:solidFill>
                        </a:rPr>
                        <a:t>PRIVA</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pt-BR" sz="1200">
                          <a:solidFill>
                            <a:srgbClr val="878E00"/>
                          </a:solidFill>
                        </a:rPr>
                        <a:t>CREAT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spcBef>
                          <a:spcPts val="0"/>
                        </a:spcBef>
                        <a:spcAft>
                          <a:spcPts val="0"/>
                        </a:spcAft>
                        <a:buNone/>
                      </a:pPr>
                      <a:r>
                        <a:rPr lang="pt-BR" sz="1200">
                          <a:solidFill>
                            <a:srgbClr val="262626"/>
                          </a:solidFill>
                        </a:rPr>
                        <a:t>Ipsum Dolor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Porttitor</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OP</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Janeiro,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Sit Amet</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Congue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OP</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200"/>
                        <a:buFont typeface="Josefin Sans"/>
                        <a:buNone/>
                      </a:pPr>
                      <a:r>
                        <a:rPr lang="pt-BR" sz="1200">
                          <a:solidFill>
                            <a:srgbClr val="262626"/>
                          </a:solidFill>
                        </a:rPr>
                        <a:t>Janeiro,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Consectetuer</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Posuere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OP</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Junho,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Adipiscing</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Porttitor</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Commodo</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PD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Janeiro,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Maecenas</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Congue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PD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Abril,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Fusce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Congue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Commodo</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OP</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Abril,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lnSpc>
                          <a:spcPct val="100000"/>
                        </a:lnSpc>
                        <a:spcBef>
                          <a:spcPts val="0"/>
                        </a:spcBef>
                        <a:spcAft>
                          <a:spcPts val="0"/>
                        </a:spcAft>
                        <a:buClr>
                          <a:srgbClr val="262626"/>
                        </a:buClr>
                        <a:buSzPts val="1200"/>
                        <a:buFont typeface="Josefin Sans"/>
                        <a:buNone/>
                      </a:pPr>
                      <a:r>
                        <a:rPr lang="pt-BR" sz="1200">
                          <a:solidFill>
                            <a:srgbClr val="262626"/>
                          </a:solidFill>
                        </a:rPr>
                        <a:t>Sit Amet</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Congue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PD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Janeiro,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000">
                <a:tc>
                  <a:txBody>
                    <a:bodyPr/>
                    <a:lstStyle/>
                    <a:p>
                      <a:pPr indent="0" lvl="0" marL="0" marR="0" rtl="0" algn="l">
                        <a:spcBef>
                          <a:spcPts val="0"/>
                        </a:spcBef>
                        <a:spcAft>
                          <a:spcPts val="0"/>
                        </a:spcAft>
                        <a:buNone/>
                      </a:pPr>
                      <a:r>
                        <a:rPr lang="pt-BR" sz="1200">
                          <a:solidFill>
                            <a:srgbClr val="262626"/>
                          </a:solidFill>
                        </a:rPr>
                        <a:t>Ipsum Dolor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Posuere</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pt-BR" sz="1200">
                          <a:solidFill>
                            <a:srgbClr val="262626"/>
                          </a:solidFill>
                        </a:rPr>
                        <a:t>Purus Lectus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PD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262626"/>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pt-BR" sz="1200">
                          <a:solidFill>
                            <a:srgbClr val="262626"/>
                          </a:solidFill>
                        </a:rPr>
                        <a:t>Abril, 2022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par>
                                <p:cTn fill="hold" nodeType="withEffect" presetClass="entr" presetID="10" presetSubtype="0">
                                  <p:stCondLst>
                                    <p:cond delay="25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par>
                                <p:cTn fill="hold" nodeType="withEffect" presetClass="entr" presetID="10" presetSubtype="0">
                                  <p:stCondLst>
                                    <p:cond delay="50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50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2022-09-28T17:28:45Z</dcterms:created>
  <dc:creator>Pablo Passellis</dc:creator>
</cp:coreProperties>
</file>