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61" r:id="rId4"/>
    <p:sldId id="257" r:id="rId5"/>
    <p:sldId id="262" r:id="rId6"/>
    <p:sldId id="269" r:id="rId7"/>
    <p:sldId id="264" r:id="rId8"/>
    <p:sldId id="265" r:id="rId9"/>
    <p:sldId id="258" r:id="rId10"/>
    <p:sldId id="274" r:id="rId11"/>
    <p:sldId id="275" r:id="rId12"/>
    <p:sldId id="260" r:id="rId13"/>
    <p:sldId id="270" r:id="rId14"/>
    <p:sldId id="276" r:id="rId15"/>
    <p:sldId id="266" r:id="rId16"/>
    <p:sldId id="273" r:id="rId17"/>
    <p:sldId id="268" r:id="rId18"/>
    <p:sldId id="277" r:id="rId19"/>
    <p:sldId id="27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65" userDrawn="1">
          <p15:clr>
            <a:srgbClr val="A4A3A4"/>
          </p15:clr>
        </p15:guide>
        <p15:guide id="2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6997A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472" autoAdjust="0"/>
  </p:normalViewPr>
  <p:slideViewPr>
    <p:cSldViewPr snapToGrid="0" showGuides="1">
      <p:cViewPr varScale="1">
        <p:scale>
          <a:sx n="86" d="100"/>
          <a:sy n="86" d="100"/>
        </p:scale>
        <p:origin x="581" y="58"/>
      </p:cViewPr>
      <p:guideLst>
        <p:guide pos="665"/>
        <p:guide pos="701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D6-41C8-9DB2-ED024A1D1679}"/>
              </c:ext>
            </c:extLst>
          </c:dPt>
          <c:dPt>
            <c:idx val="1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71-42FB-95AE-2D4A057874C4}"/>
              </c:ext>
            </c:extLst>
          </c:dPt>
          <c:cat>
            <c:strRef>
              <c:f>Planilha1!$A$2:$A$3</c:f>
              <c:strCache>
                <c:ptCount val="2"/>
                <c:pt idx="0">
                  <c:v>Vazio</c:v>
                </c:pt>
                <c:pt idx="1">
                  <c:v>Valor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71-42FB-95AE-2D4A05787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C4-43DD-B98C-9E6D73B1B361}"/>
              </c:ext>
            </c:extLst>
          </c:dPt>
          <c:dPt>
            <c:idx val="1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71-42FB-95AE-2D4A057874C4}"/>
              </c:ext>
            </c:extLst>
          </c:dPt>
          <c:cat>
            <c:strRef>
              <c:f>Planilha1!$A$2:$A$3</c:f>
              <c:strCache>
                <c:ptCount val="2"/>
                <c:pt idx="0">
                  <c:v>Valor</c:v>
                </c:pt>
                <c:pt idx="1">
                  <c:v>Vazio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71-42FB-95AE-2D4A05787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D-48AF-88E8-478C596A94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42676152"/>
        <c:axId val="642679992"/>
      </c:barChart>
      <c:catAx>
        <c:axId val="642676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2679992"/>
        <c:crosses val="autoZero"/>
        <c:auto val="1"/>
        <c:lblAlgn val="ctr"/>
        <c:lblOffset val="100"/>
        <c:noMultiLvlLbl val="0"/>
      </c:catAx>
      <c:valAx>
        <c:axId val="642679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42676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F6-4D1B-8C02-5442CCFF7341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F6-4D1B-8C02-5442CCFF7341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F6-4D1B-8C02-5442CCFF7341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F6-4D1B-8C02-5442CCFF73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8-415D-A52B-E5D9AE4353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51F1F-0F69-BD90-0BF0-A3068E03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633229-60A5-80AE-BB7F-A1888BEEE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24FBC-FFD6-6191-78FD-9741B6B2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46056-74FA-FCB0-EE57-C4E0290E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7CDDCB-6F76-FEF5-1484-98F6559C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6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A514-BC79-8B06-A8EC-AEB1CFED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82DCD-87E6-CB53-F4EF-5F5586E98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C755EB-7345-C228-FAAB-0CA0AE755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EE6F2B-00D4-C222-2BC5-AD78B4D6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A2A0C2-B5EF-3ED9-F23E-502704A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80B99-E578-78C8-2167-40E0C7B5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08563-E308-FDE8-34AA-652FF05B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1232A5-3404-51F0-7808-F0CF9C0D9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7CD86-BC5C-96AA-E662-434069F6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6E512-A55E-B862-4C47-4B4721E3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F589A-1121-FB85-658E-E5721FBF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22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806DE8-B806-A2D7-DA63-AC64AF47B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EF28FA-3AC5-1DDD-F2F5-3F79C706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CD65E-E8FD-0E0D-E2FE-DE3ADB0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AEEF0-E66C-858B-0621-E911FD81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BA71CC-DCA7-DD92-59AB-7D5F8FF1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8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746BE66C-465F-9339-69CA-4F5A640F71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812" y="2182812"/>
            <a:ext cx="2492375" cy="249237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185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F9650-0599-705F-3767-1353A8AF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40F11-20B9-4D73-D91E-4A36BEC1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E94CC-5521-4D7C-9972-F7FDEDAA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02EFF-5A01-9564-FB72-A31CE0E0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41A76-D020-7BEF-608A-19227A0D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37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9D02-0719-87FA-2FE1-AB640F1C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D3A5C-2500-5D75-F841-486375853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C6EF2-3701-1BDF-250C-70784CDF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AEE8D-11CC-547C-D4A0-3A8AA46D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C3FB7F-170E-A948-3847-ABB6389F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B26D30-A825-2571-F00A-D4C64CC0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3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CCC29-6554-9965-4E27-373D65D6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1ECC32-FF2A-A9B3-83CB-DC68384A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1CD391-4494-4B6E-3BF7-AF076FF3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186611-AD81-B589-E9DA-FF7EC6DB0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7FDF52-BC8D-ECFD-0382-35CAA0821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3F9AB8-C790-F6BB-6BBF-46C814C6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9CD138-E67B-0F5B-C2D0-D9192D9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D97E2A-EA3E-3B4B-7C2B-97B81B10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45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ABCD9-E5F6-2F51-DEA2-E77FAB48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365125"/>
            <a:ext cx="10080625" cy="90487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727A1F-05C8-33E7-9691-0B3AC835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7F4421-36C4-E53B-4CCA-022984D5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7896FB-53C5-B02D-D7BB-15F1D1C7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AB1551A-C078-932F-81DD-285836FB44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4388" y="1758950"/>
            <a:ext cx="3971925" cy="397192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34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ABCD9-E5F6-2F51-DEA2-E77FAB48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365125"/>
            <a:ext cx="10080625" cy="90487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727A1F-05C8-33E7-9691-0B3AC835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7F4421-36C4-E53B-4CCA-022984D5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7896FB-53C5-B02D-D7BB-15F1D1C7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AB1551A-C078-932F-81DD-285836FB44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4388" y="1758950"/>
            <a:ext cx="3971925" cy="397192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BR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7904DB3-F964-5EF4-3C02-8D2784B20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688" y="1758950"/>
            <a:ext cx="3971925" cy="397192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71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91E862-EE2D-4070-B78D-A9826383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BDE843-0132-CF09-62CE-2C750E99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B66CD0-3E81-60BC-0152-3ECD07AF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79E2A-401B-FF15-D2FF-8341E5ED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DFFEA-44ED-057B-DB7B-FDC02608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2CAE3-C507-9928-E30F-B950A8FC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02C24-E933-C4EE-5452-2F5A4BAE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E54E75-F79A-D951-3B51-59830455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2E11D-0782-3185-02C0-F5DCCF5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7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30DDA5-9067-4321-92CA-472224B0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F1FDF3-DEA3-AD57-BE94-131504E0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4F3DF6-0909-75B2-F823-759331946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AFEC-C342-403B-8012-3C0F42FD2A51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DAA88F-021E-2241-96A4-C1402C229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16EF6-0BD1-0648-DE09-9C332CFCE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DEF2-26C5-4191-BB27-FCF23E226B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27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8172D757-6D1F-2497-2AF3-6E917A620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4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1742B5-EDD6-C774-8027-8FA22991C1F0}"/>
              </a:ext>
            </a:extLst>
          </p:cNvPr>
          <p:cNvSpPr/>
          <p:nvPr/>
        </p:nvSpPr>
        <p:spPr>
          <a:xfrm>
            <a:off x="1055688" y="1724298"/>
            <a:ext cx="4887462" cy="20857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1D5796-8137-EF34-2B3F-59DE5CA0A0CC}"/>
              </a:ext>
            </a:extLst>
          </p:cNvPr>
          <p:cNvSpPr/>
          <p:nvPr/>
        </p:nvSpPr>
        <p:spPr>
          <a:xfrm>
            <a:off x="1055688" y="696686"/>
            <a:ext cx="10080625" cy="816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B4FDD-50E0-6870-66B3-C73E687C3F69}"/>
              </a:ext>
            </a:extLst>
          </p:cNvPr>
          <p:cNvSpPr txBox="1"/>
          <p:nvPr/>
        </p:nvSpPr>
        <p:spPr>
          <a:xfrm>
            <a:off x="1600200" y="859971"/>
            <a:ext cx="15974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Tabela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1F94C9-6FEA-4CE2-3232-ABA473911EE9}"/>
              </a:ext>
            </a:extLst>
          </p:cNvPr>
          <p:cNvSpPr/>
          <p:nvPr/>
        </p:nvSpPr>
        <p:spPr>
          <a:xfrm>
            <a:off x="6248852" y="1724298"/>
            <a:ext cx="4887462" cy="20857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9E2EDF-F663-B33D-508A-3D7CDBE95280}"/>
              </a:ext>
            </a:extLst>
          </p:cNvPr>
          <p:cNvSpPr/>
          <p:nvPr/>
        </p:nvSpPr>
        <p:spPr>
          <a:xfrm>
            <a:off x="1055688" y="4075612"/>
            <a:ext cx="4887462" cy="20857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0CACE1-0077-42B7-6755-5CC9D1079469}"/>
              </a:ext>
            </a:extLst>
          </p:cNvPr>
          <p:cNvSpPr/>
          <p:nvPr/>
        </p:nvSpPr>
        <p:spPr>
          <a:xfrm>
            <a:off x="6248852" y="4075612"/>
            <a:ext cx="4887462" cy="20857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Gráfico de barras com preenchimento sólido">
            <a:extLst>
              <a:ext uri="{FF2B5EF4-FFF2-40B4-BE49-F238E27FC236}">
                <a16:creationId xmlns:a16="http://schemas.microsoft.com/office/drawing/2014/main" id="{ACEA9229-3479-FC02-C56D-BF66CF29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280" y="2309949"/>
            <a:ext cx="914400" cy="914400"/>
          </a:xfrm>
          <a:prstGeom prst="rect">
            <a:avLst/>
          </a:prstGeom>
        </p:spPr>
      </p:pic>
      <p:pic>
        <p:nvPicPr>
          <p:cNvPr id="13" name="Gráfico 12" descr="Cabeça com engrenagens com preenchimento sólido">
            <a:extLst>
              <a:ext uri="{FF2B5EF4-FFF2-40B4-BE49-F238E27FC236}">
                <a16:creationId xmlns:a16="http://schemas.microsoft.com/office/drawing/2014/main" id="{604599C6-0727-AEC4-D37F-19DBC4883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4040" y="4661263"/>
            <a:ext cx="914400" cy="914400"/>
          </a:xfrm>
          <a:prstGeom prst="rect">
            <a:avLst/>
          </a:prstGeom>
        </p:spPr>
      </p:pic>
      <p:pic>
        <p:nvPicPr>
          <p:cNvPr id="15" name="Gráfico 14" descr="Ampulheta 60% com preenchimento sólido">
            <a:extLst>
              <a:ext uri="{FF2B5EF4-FFF2-40B4-BE49-F238E27FC236}">
                <a16:creationId xmlns:a16="http://schemas.microsoft.com/office/drawing/2014/main" id="{0A7173EE-2536-51C4-E878-3DB77230E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2280" y="4661263"/>
            <a:ext cx="914400" cy="914400"/>
          </a:xfrm>
          <a:prstGeom prst="rect">
            <a:avLst/>
          </a:prstGeom>
        </p:spPr>
      </p:pic>
      <p:pic>
        <p:nvPicPr>
          <p:cNvPr id="17" name="Gráfico 16" descr="Lupa com preenchimento sólido">
            <a:extLst>
              <a:ext uri="{FF2B5EF4-FFF2-40B4-BE49-F238E27FC236}">
                <a16:creationId xmlns:a16="http://schemas.microsoft.com/office/drawing/2014/main" id="{7AD289B1-8AF7-3130-F729-7761A4C3E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4040" y="2309949"/>
            <a:ext cx="914400" cy="9144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F06870-916A-C9D8-61C6-01EA05EFD4E0}"/>
              </a:ext>
            </a:extLst>
          </p:cNvPr>
          <p:cNvSpPr txBox="1"/>
          <p:nvPr/>
        </p:nvSpPr>
        <p:spPr>
          <a:xfrm>
            <a:off x="2398945" y="2105430"/>
            <a:ext cx="33719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Título aqui</a:t>
            </a:r>
          </a:p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Lorem ipsum dolor sit amet, consectetuer adipiscing elit. Maecenas porttitor congue massa.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D8A5EF-E978-8883-40B6-8E703B9A95EF}"/>
              </a:ext>
            </a:extLst>
          </p:cNvPr>
          <p:cNvSpPr txBox="1"/>
          <p:nvPr/>
        </p:nvSpPr>
        <p:spPr>
          <a:xfrm>
            <a:off x="7596409" y="2105430"/>
            <a:ext cx="33719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Título aqui</a:t>
            </a:r>
          </a:p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Lorem ipsum dolor sit amet, consectetuer adipiscing elit. Maecenas porttitor congue massa.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67BCAE-4F81-6BC1-A048-A0C2D08B774A}"/>
              </a:ext>
            </a:extLst>
          </p:cNvPr>
          <p:cNvSpPr txBox="1"/>
          <p:nvPr/>
        </p:nvSpPr>
        <p:spPr>
          <a:xfrm>
            <a:off x="2398945" y="4456744"/>
            <a:ext cx="33719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Título aqui</a:t>
            </a:r>
          </a:p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Lorem ipsum dolor sit amet, consectetuer adipiscing elit. Maecenas porttitor congue massa.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B404DF0-A95E-72F7-1DDA-5AA6D41C5487}"/>
              </a:ext>
            </a:extLst>
          </p:cNvPr>
          <p:cNvSpPr txBox="1"/>
          <p:nvPr/>
        </p:nvSpPr>
        <p:spPr>
          <a:xfrm>
            <a:off x="7596409" y="4456744"/>
            <a:ext cx="33719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Título aqui</a:t>
            </a:r>
          </a:p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Lorem ipsum dolor sit amet, consectetuer adipiscing elit. Maecenas porttitor congue massa.</a:t>
            </a:r>
          </a:p>
        </p:txBody>
      </p:sp>
    </p:spTree>
    <p:extLst>
      <p:ext uri="{BB962C8B-B14F-4D97-AF65-F5344CB8AC3E}">
        <p14:creationId xmlns:p14="http://schemas.microsoft.com/office/powerpoint/2010/main" val="4208063580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52EBD2F-27AA-9BF1-30B2-92E57E390774}"/>
              </a:ext>
            </a:extLst>
          </p:cNvPr>
          <p:cNvSpPr/>
          <p:nvPr/>
        </p:nvSpPr>
        <p:spPr>
          <a:xfrm>
            <a:off x="4517349" y="1722985"/>
            <a:ext cx="6618962" cy="2147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1D5796-8137-EF34-2B3F-59DE5CA0A0CC}"/>
              </a:ext>
            </a:extLst>
          </p:cNvPr>
          <p:cNvSpPr/>
          <p:nvPr/>
        </p:nvSpPr>
        <p:spPr>
          <a:xfrm>
            <a:off x="1055688" y="696686"/>
            <a:ext cx="10080625" cy="816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B4FDD-50E0-6870-66B3-C73E687C3F69}"/>
              </a:ext>
            </a:extLst>
          </p:cNvPr>
          <p:cNvSpPr txBox="1"/>
          <p:nvPr/>
        </p:nvSpPr>
        <p:spPr>
          <a:xfrm>
            <a:off x="1600200" y="859971"/>
            <a:ext cx="15974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Tabela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5F0523-AB2D-7A45-5C1C-DE175EDE14B1}"/>
              </a:ext>
            </a:extLst>
          </p:cNvPr>
          <p:cNvSpPr txBox="1"/>
          <p:nvPr/>
        </p:nvSpPr>
        <p:spPr>
          <a:xfrm>
            <a:off x="4744719" y="2027349"/>
            <a:ext cx="6164222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Lorem ipsum dolor sit amet, </a:t>
            </a:r>
            <a:r>
              <a:rPr lang="pt-BR" sz="1600" dirty="0" err="1"/>
              <a:t>consectetuer</a:t>
            </a:r>
            <a:r>
              <a:rPr lang="pt-BR" sz="1600" dirty="0"/>
              <a:t> adipiscing </a:t>
            </a:r>
            <a:r>
              <a:rPr lang="pt-BR" sz="1600" dirty="0" err="1"/>
              <a:t>elit</a:t>
            </a:r>
            <a:r>
              <a:rPr lang="pt-BR" sz="16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 err="1"/>
              <a:t>Maecenas</a:t>
            </a:r>
            <a:r>
              <a:rPr lang="pt-BR" sz="1600" dirty="0"/>
              <a:t> porttitor congue massa.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 err="1"/>
              <a:t>Fusce</a:t>
            </a:r>
            <a:r>
              <a:rPr lang="pt-BR" sz="1600" dirty="0"/>
              <a:t> posuere, magna sed </a:t>
            </a:r>
            <a:r>
              <a:rPr lang="pt-BR" sz="1600" dirty="0" err="1"/>
              <a:t>pulvinar</a:t>
            </a:r>
            <a:r>
              <a:rPr lang="pt-BR" sz="1600" dirty="0"/>
              <a:t> </a:t>
            </a:r>
            <a:r>
              <a:rPr lang="pt-BR" sz="1600" dirty="0" err="1"/>
              <a:t>ultricies</a:t>
            </a:r>
            <a:r>
              <a:rPr lang="pt-BR" sz="16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Purus lectus malesuada libero, sit </a:t>
            </a:r>
            <a:r>
              <a:rPr lang="pt-BR" sz="1600" dirty="0" err="1"/>
              <a:t>amet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43FFF9D-9D40-AED7-CE72-FCBD7BC35AE3}"/>
              </a:ext>
            </a:extLst>
          </p:cNvPr>
          <p:cNvSpPr/>
          <p:nvPr/>
        </p:nvSpPr>
        <p:spPr>
          <a:xfrm>
            <a:off x="1055689" y="1722985"/>
            <a:ext cx="3309482" cy="21476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47C4DAF-DF7E-8BF4-359B-D29F214DF122}"/>
              </a:ext>
            </a:extLst>
          </p:cNvPr>
          <p:cNvSpPr/>
          <p:nvPr/>
        </p:nvSpPr>
        <p:spPr>
          <a:xfrm>
            <a:off x="7826831" y="4012391"/>
            <a:ext cx="3309482" cy="21476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5F0B9D9-C952-526E-9C07-DB6975192ACD}"/>
              </a:ext>
            </a:extLst>
          </p:cNvPr>
          <p:cNvSpPr/>
          <p:nvPr/>
        </p:nvSpPr>
        <p:spPr>
          <a:xfrm>
            <a:off x="1055688" y="4012391"/>
            <a:ext cx="6618962" cy="2147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3DED81-6A07-4358-F982-A9BBF221DC0F}"/>
              </a:ext>
            </a:extLst>
          </p:cNvPr>
          <p:cNvSpPr txBox="1"/>
          <p:nvPr/>
        </p:nvSpPr>
        <p:spPr>
          <a:xfrm>
            <a:off x="1283058" y="4316755"/>
            <a:ext cx="6164222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Lorem ipsum dolor sit amet, </a:t>
            </a:r>
            <a:r>
              <a:rPr lang="pt-BR" sz="1600" dirty="0" err="1"/>
              <a:t>consectetuer</a:t>
            </a:r>
            <a:r>
              <a:rPr lang="pt-BR" sz="1600" dirty="0"/>
              <a:t> adipiscing </a:t>
            </a:r>
            <a:r>
              <a:rPr lang="pt-BR" sz="1600" dirty="0" err="1"/>
              <a:t>elit</a:t>
            </a:r>
            <a:r>
              <a:rPr lang="pt-BR" sz="16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 err="1"/>
              <a:t>Maecenas</a:t>
            </a:r>
            <a:r>
              <a:rPr lang="pt-BR" sz="1600" dirty="0"/>
              <a:t> porttitor congue massa.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 err="1"/>
              <a:t>Fusce</a:t>
            </a:r>
            <a:r>
              <a:rPr lang="pt-BR" sz="1600" dirty="0"/>
              <a:t> posuere, magna sed </a:t>
            </a:r>
            <a:r>
              <a:rPr lang="pt-BR" sz="1600" dirty="0" err="1"/>
              <a:t>pulvinar</a:t>
            </a:r>
            <a:r>
              <a:rPr lang="pt-BR" sz="1600" dirty="0"/>
              <a:t> </a:t>
            </a:r>
            <a:r>
              <a:rPr lang="pt-BR" sz="1600" dirty="0" err="1"/>
              <a:t>ultricies</a:t>
            </a:r>
            <a:r>
              <a:rPr lang="pt-BR" sz="16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Purus lectus malesuada libero, sit </a:t>
            </a:r>
            <a:r>
              <a:rPr lang="pt-BR" sz="1600" dirty="0" err="1"/>
              <a:t>amet</a:t>
            </a:r>
            <a:r>
              <a:rPr lang="pt-BR" sz="1600" dirty="0"/>
              <a:t> </a:t>
            </a:r>
            <a:r>
              <a:rPr lang="pt-BR" sz="1600" dirty="0" err="1"/>
              <a:t>commodo</a:t>
            </a:r>
            <a:r>
              <a:rPr lang="pt-BR" sz="1600" dirty="0"/>
              <a:t>.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C157C25D-0ED7-A0F2-490A-3F1A060C1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713992"/>
              </p:ext>
            </p:extLst>
          </p:nvPr>
        </p:nvGraphicFramePr>
        <p:xfrm>
          <a:off x="1055688" y="1722986"/>
          <a:ext cx="3309482" cy="214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1DCB3E-5E89-9641-78F0-DC768B82D90A}"/>
              </a:ext>
            </a:extLst>
          </p:cNvPr>
          <p:cNvSpPr txBox="1"/>
          <p:nvPr/>
        </p:nvSpPr>
        <p:spPr>
          <a:xfrm>
            <a:off x="2309518" y="2565959"/>
            <a:ext cx="8018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10%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1569A366-78E6-8730-89D8-C315B4478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088372"/>
              </p:ext>
            </p:extLst>
          </p:nvPr>
        </p:nvGraphicFramePr>
        <p:xfrm>
          <a:off x="7826829" y="4012391"/>
          <a:ext cx="3309482" cy="214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FCC5E1B4-4E3F-B34C-BB08-F34202887592}"/>
              </a:ext>
            </a:extLst>
          </p:cNvPr>
          <p:cNvSpPr txBox="1"/>
          <p:nvPr/>
        </p:nvSpPr>
        <p:spPr>
          <a:xfrm>
            <a:off x="9080659" y="4855364"/>
            <a:ext cx="8018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24698607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1742B5-EDD6-C774-8027-8FA22991C1F0}"/>
              </a:ext>
            </a:extLst>
          </p:cNvPr>
          <p:cNvSpPr/>
          <p:nvPr/>
        </p:nvSpPr>
        <p:spPr>
          <a:xfrm>
            <a:off x="1055688" y="1724298"/>
            <a:ext cx="10080625" cy="4437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1D5796-8137-EF34-2B3F-59DE5CA0A0CC}"/>
              </a:ext>
            </a:extLst>
          </p:cNvPr>
          <p:cNvSpPr/>
          <p:nvPr/>
        </p:nvSpPr>
        <p:spPr>
          <a:xfrm>
            <a:off x="1055688" y="696686"/>
            <a:ext cx="10080625" cy="816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B4FDD-50E0-6870-66B3-C73E687C3F69}"/>
              </a:ext>
            </a:extLst>
          </p:cNvPr>
          <p:cNvSpPr txBox="1"/>
          <p:nvPr/>
        </p:nvSpPr>
        <p:spPr>
          <a:xfrm>
            <a:off x="1600200" y="859971"/>
            <a:ext cx="174278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Gráfico 1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DBEDAA4-BE37-5D3C-E796-2408E2BFC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272127"/>
              </p:ext>
            </p:extLst>
          </p:nvPr>
        </p:nvGraphicFramePr>
        <p:xfrm>
          <a:off x="2596587" y="2032502"/>
          <a:ext cx="6998826" cy="3820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2961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7296B3E-EA66-D325-2708-FC8E89D39D35}"/>
              </a:ext>
            </a:extLst>
          </p:cNvPr>
          <p:cNvSpPr/>
          <p:nvPr/>
        </p:nvSpPr>
        <p:spPr>
          <a:xfrm>
            <a:off x="6096000" y="1724298"/>
            <a:ext cx="5040313" cy="4437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C0191AD-91F0-BF33-9095-EBA952200BD8}"/>
              </a:ext>
            </a:extLst>
          </p:cNvPr>
          <p:cNvSpPr/>
          <p:nvPr/>
        </p:nvSpPr>
        <p:spPr>
          <a:xfrm>
            <a:off x="1055688" y="696686"/>
            <a:ext cx="10080625" cy="816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21A7D8-48A3-5FEB-ABDC-25BDF85CB4DA}"/>
              </a:ext>
            </a:extLst>
          </p:cNvPr>
          <p:cNvSpPr txBox="1"/>
          <p:nvPr/>
        </p:nvSpPr>
        <p:spPr>
          <a:xfrm>
            <a:off x="1600200" y="859971"/>
            <a:ext cx="174278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Gráfico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D0115D-51AE-4F8C-D0AD-F33AD8D77262}"/>
              </a:ext>
            </a:extLst>
          </p:cNvPr>
          <p:cNvSpPr txBox="1"/>
          <p:nvPr/>
        </p:nvSpPr>
        <p:spPr>
          <a:xfrm>
            <a:off x="1502002" y="1915886"/>
            <a:ext cx="414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Lorem ipsum dolor sit amet, consectetuer adipiscing </a:t>
            </a:r>
            <a:r>
              <a:rPr lang="pt-BR" sz="1600" dirty="0" err="1"/>
              <a:t>elit</a:t>
            </a:r>
            <a:r>
              <a:rPr lang="pt-BR" sz="1600" dirty="0"/>
              <a:t>.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CC17604-0B99-EDD0-5522-4ADFD9822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623191"/>
              </p:ext>
            </p:extLst>
          </p:nvPr>
        </p:nvGraphicFramePr>
        <p:xfrm>
          <a:off x="1055688" y="2500662"/>
          <a:ext cx="5040312" cy="3660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530AD9-710B-EF42-405C-3D07E6E9C76C}"/>
              </a:ext>
            </a:extLst>
          </p:cNvPr>
          <p:cNvSpPr txBox="1"/>
          <p:nvPr/>
        </p:nvSpPr>
        <p:spPr>
          <a:xfrm>
            <a:off x="6542314" y="1915886"/>
            <a:ext cx="414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bg1"/>
                </a:solidFill>
              </a:rPr>
              <a:t>Maecenas</a:t>
            </a:r>
            <a:r>
              <a:rPr lang="pt-BR" sz="1600" dirty="0">
                <a:solidFill>
                  <a:schemeClr val="bg1"/>
                </a:solidFill>
              </a:rPr>
              <a:t> porttitor congue massa. Fusce posuere, magna sed </a:t>
            </a:r>
            <a:r>
              <a:rPr lang="pt-BR" sz="1600" dirty="0" err="1">
                <a:solidFill>
                  <a:schemeClr val="bg1"/>
                </a:solidFill>
              </a:rPr>
              <a:t>pulvinar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ultricies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Mapa do Brasil — Ouvidorias.gov">
            <a:extLst>
              <a:ext uri="{FF2B5EF4-FFF2-40B4-BE49-F238E27FC236}">
                <a16:creationId xmlns:a16="http://schemas.microsoft.com/office/drawing/2014/main" id="{D377F65E-586D-97B5-A4CC-60215B1C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73" y="2692249"/>
            <a:ext cx="2965768" cy="300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áfico 14" descr="Marcador com preenchimento sólido">
            <a:extLst>
              <a:ext uri="{FF2B5EF4-FFF2-40B4-BE49-F238E27FC236}">
                <a16:creationId xmlns:a16="http://schemas.microsoft.com/office/drawing/2014/main" id="{AD2B3BD2-5492-84F6-24B0-B98DEB19C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5132" y="4145280"/>
            <a:ext cx="442672" cy="442672"/>
          </a:xfrm>
          <a:prstGeom prst="rect">
            <a:avLst/>
          </a:prstGeom>
        </p:spPr>
      </p:pic>
      <p:pic>
        <p:nvPicPr>
          <p:cNvPr id="16" name="Gráfico 15" descr="Marcador com preenchimento sólido">
            <a:extLst>
              <a:ext uri="{FF2B5EF4-FFF2-40B4-BE49-F238E27FC236}">
                <a16:creationId xmlns:a16="http://schemas.microsoft.com/office/drawing/2014/main" id="{46533691-657F-0D17-7684-7DC0E578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5092" y="4460240"/>
            <a:ext cx="442672" cy="442672"/>
          </a:xfrm>
          <a:prstGeom prst="rect">
            <a:avLst/>
          </a:prstGeom>
        </p:spPr>
      </p:pic>
      <p:pic>
        <p:nvPicPr>
          <p:cNvPr id="17" name="Gráfico 16" descr="Marcador com preenchimento sólido">
            <a:extLst>
              <a:ext uri="{FF2B5EF4-FFF2-40B4-BE49-F238E27FC236}">
                <a16:creationId xmlns:a16="http://schemas.microsoft.com/office/drawing/2014/main" id="{1621239D-B5C3-915B-62CD-9E5D60677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432" y="4447540"/>
            <a:ext cx="442672" cy="442672"/>
          </a:xfrm>
          <a:prstGeom prst="rect">
            <a:avLst/>
          </a:prstGeom>
        </p:spPr>
      </p:pic>
      <p:pic>
        <p:nvPicPr>
          <p:cNvPr id="18" name="Gráfico 17" descr="Marcador com preenchimento sólido">
            <a:extLst>
              <a:ext uri="{FF2B5EF4-FFF2-40B4-BE49-F238E27FC236}">
                <a16:creationId xmlns:a16="http://schemas.microsoft.com/office/drawing/2014/main" id="{42F9284B-DC0D-0061-442C-0370DDE23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2352" y="3205480"/>
            <a:ext cx="442672" cy="44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9149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1742B5-EDD6-C774-8027-8FA22991C1F0}"/>
              </a:ext>
            </a:extLst>
          </p:cNvPr>
          <p:cNvSpPr/>
          <p:nvPr/>
        </p:nvSpPr>
        <p:spPr>
          <a:xfrm>
            <a:off x="1055688" y="1724298"/>
            <a:ext cx="10080625" cy="4437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1D5796-8137-EF34-2B3F-59DE5CA0A0CC}"/>
              </a:ext>
            </a:extLst>
          </p:cNvPr>
          <p:cNvSpPr/>
          <p:nvPr/>
        </p:nvSpPr>
        <p:spPr>
          <a:xfrm>
            <a:off x="1055688" y="696686"/>
            <a:ext cx="10080625" cy="816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B4FDD-50E0-6870-66B3-C73E687C3F69}"/>
              </a:ext>
            </a:extLst>
          </p:cNvPr>
          <p:cNvSpPr txBox="1"/>
          <p:nvPr/>
        </p:nvSpPr>
        <p:spPr>
          <a:xfrm>
            <a:off x="1600200" y="859971"/>
            <a:ext cx="174278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Gráfico 3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9E4C9CA-6784-6499-3547-F3700CE80466}"/>
              </a:ext>
            </a:extLst>
          </p:cNvPr>
          <p:cNvSpPr/>
          <p:nvPr/>
        </p:nvSpPr>
        <p:spPr>
          <a:xfrm>
            <a:off x="3688080" y="2681508"/>
            <a:ext cx="955040" cy="199903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46D4248-BC83-81D6-9054-2F7466D22D73}"/>
              </a:ext>
            </a:extLst>
          </p:cNvPr>
          <p:cNvSpPr/>
          <p:nvPr/>
        </p:nvSpPr>
        <p:spPr>
          <a:xfrm>
            <a:off x="7508240" y="2681508"/>
            <a:ext cx="955040" cy="199903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EB2BD5C-6ECF-AE99-1EF7-73FECBA2F600}"/>
              </a:ext>
            </a:extLst>
          </p:cNvPr>
          <p:cNvSpPr/>
          <p:nvPr/>
        </p:nvSpPr>
        <p:spPr>
          <a:xfrm>
            <a:off x="6553200" y="2254998"/>
            <a:ext cx="955040" cy="24255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2E9E8E-F27A-B0A9-9BDC-E78E9EBE9DD8}"/>
              </a:ext>
            </a:extLst>
          </p:cNvPr>
          <p:cNvSpPr/>
          <p:nvPr/>
        </p:nvSpPr>
        <p:spPr>
          <a:xfrm>
            <a:off x="4643120" y="2254998"/>
            <a:ext cx="955040" cy="242554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7B374636-41E4-7DCE-B3F5-9CCFBE1ACA45}"/>
              </a:ext>
            </a:extLst>
          </p:cNvPr>
          <p:cNvSpPr/>
          <p:nvPr/>
        </p:nvSpPr>
        <p:spPr>
          <a:xfrm>
            <a:off x="3410172" y="4680541"/>
            <a:ext cx="555815" cy="127529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51114A08-E978-32B7-6C1D-3CD6C4F61340}"/>
              </a:ext>
            </a:extLst>
          </p:cNvPr>
          <p:cNvSpPr/>
          <p:nvPr/>
        </p:nvSpPr>
        <p:spPr>
          <a:xfrm>
            <a:off x="4363305" y="4254029"/>
            <a:ext cx="555815" cy="17018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F8A618-F015-D57D-50E1-EE1A3805A83D}"/>
              </a:ext>
            </a:extLst>
          </p:cNvPr>
          <p:cNvSpPr/>
          <p:nvPr/>
        </p:nvSpPr>
        <p:spPr>
          <a:xfrm>
            <a:off x="5598160" y="1839708"/>
            <a:ext cx="955040" cy="2840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A9A563-47AB-383F-6B88-CB51C7AF787E}"/>
              </a:ext>
            </a:extLst>
          </p:cNvPr>
          <p:cNvSpPr/>
          <p:nvPr/>
        </p:nvSpPr>
        <p:spPr>
          <a:xfrm>
            <a:off x="3688080" y="4680542"/>
            <a:ext cx="955040" cy="1275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FC73AB2F-185A-CDE6-4381-89F7AAC597AF}"/>
              </a:ext>
            </a:extLst>
          </p:cNvPr>
          <p:cNvSpPr/>
          <p:nvPr/>
        </p:nvSpPr>
        <p:spPr>
          <a:xfrm>
            <a:off x="6276401" y="3838741"/>
            <a:ext cx="555815" cy="21170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E20F3308-9DEA-8C43-99F1-3C47F1D8AC41}"/>
              </a:ext>
            </a:extLst>
          </p:cNvPr>
          <p:cNvSpPr/>
          <p:nvPr/>
        </p:nvSpPr>
        <p:spPr>
          <a:xfrm>
            <a:off x="5320252" y="3838741"/>
            <a:ext cx="555815" cy="2117087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F6184B5-4630-953B-A8D1-F0A8AD3128FA}"/>
              </a:ext>
            </a:extLst>
          </p:cNvPr>
          <p:cNvSpPr/>
          <p:nvPr/>
        </p:nvSpPr>
        <p:spPr>
          <a:xfrm>
            <a:off x="4643120" y="4254032"/>
            <a:ext cx="955040" cy="170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6CFCEE2D-3D38-EC04-3576-B778C0C59F05}"/>
              </a:ext>
            </a:extLst>
          </p:cNvPr>
          <p:cNvSpPr/>
          <p:nvPr/>
        </p:nvSpPr>
        <p:spPr>
          <a:xfrm>
            <a:off x="8185371" y="4680541"/>
            <a:ext cx="555816" cy="1275289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1E974FB-A15B-1CEE-511E-B76FABD783CC}"/>
              </a:ext>
            </a:extLst>
          </p:cNvPr>
          <p:cNvSpPr/>
          <p:nvPr/>
        </p:nvSpPr>
        <p:spPr>
          <a:xfrm>
            <a:off x="5598160" y="3838742"/>
            <a:ext cx="955040" cy="21170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2F4E8D99-B5AD-2DBE-7B63-08056F672A74}"/>
              </a:ext>
            </a:extLst>
          </p:cNvPr>
          <p:cNvSpPr/>
          <p:nvPr/>
        </p:nvSpPr>
        <p:spPr>
          <a:xfrm>
            <a:off x="7230331" y="4254029"/>
            <a:ext cx="555815" cy="170180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26A2D35-320D-C4CD-21B9-3C7551283BEC}"/>
              </a:ext>
            </a:extLst>
          </p:cNvPr>
          <p:cNvSpPr/>
          <p:nvPr/>
        </p:nvSpPr>
        <p:spPr>
          <a:xfrm>
            <a:off x="6553200" y="4254032"/>
            <a:ext cx="955040" cy="1701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878833B-8162-8E74-78E1-B818C82BEFB2}"/>
              </a:ext>
            </a:extLst>
          </p:cNvPr>
          <p:cNvSpPr/>
          <p:nvPr/>
        </p:nvSpPr>
        <p:spPr>
          <a:xfrm>
            <a:off x="7508240" y="4680542"/>
            <a:ext cx="955040" cy="127529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5395550-CDB8-8D41-C7C2-F8953E577E0E}"/>
              </a:ext>
            </a:extLst>
          </p:cNvPr>
          <p:cNvSpPr txBox="1"/>
          <p:nvPr/>
        </p:nvSpPr>
        <p:spPr>
          <a:xfrm rot="16200000">
            <a:off x="5073944" y="2572145"/>
            <a:ext cx="20034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A839EE-F336-A508-6555-A4150251E64B}"/>
              </a:ext>
            </a:extLst>
          </p:cNvPr>
          <p:cNvSpPr txBox="1"/>
          <p:nvPr/>
        </p:nvSpPr>
        <p:spPr>
          <a:xfrm rot="16200000">
            <a:off x="6028984" y="2987435"/>
            <a:ext cx="20034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AD85E43-0C4D-8E31-72BC-05739998320C}"/>
              </a:ext>
            </a:extLst>
          </p:cNvPr>
          <p:cNvSpPr txBox="1"/>
          <p:nvPr/>
        </p:nvSpPr>
        <p:spPr>
          <a:xfrm rot="16200000">
            <a:off x="6987199" y="3424614"/>
            <a:ext cx="20034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BF60D4-6824-A490-19BA-D4629A6E4837}"/>
              </a:ext>
            </a:extLst>
          </p:cNvPr>
          <p:cNvSpPr txBox="1"/>
          <p:nvPr/>
        </p:nvSpPr>
        <p:spPr>
          <a:xfrm rot="16200000">
            <a:off x="3160688" y="3424614"/>
            <a:ext cx="20034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84D2DC9-6657-708E-32AB-47E4B1D4F634}"/>
              </a:ext>
            </a:extLst>
          </p:cNvPr>
          <p:cNvSpPr txBox="1"/>
          <p:nvPr/>
        </p:nvSpPr>
        <p:spPr>
          <a:xfrm rot="16200000">
            <a:off x="4115728" y="2987435"/>
            <a:ext cx="20034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4BE0597-EB2F-01D5-2DAA-42FFE6AC1B63}"/>
              </a:ext>
            </a:extLst>
          </p:cNvPr>
          <p:cNvSpPr txBox="1"/>
          <p:nvPr/>
        </p:nvSpPr>
        <p:spPr>
          <a:xfrm>
            <a:off x="3906584" y="4680542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3"/>
                </a:solidFill>
                <a:latin typeface="Arial Narrow" panose="020B0506020202030204" pitchFamily="34" charset="0"/>
              </a:rPr>
              <a:t>01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3141A99-B73A-01C4-C61D-214A48432F21}"/>
              </a:ext>
            </a:extLst>
          </p:cNvPr>
          <p:cNvSpPr txBox="1"/>
          <p:nvPr/>
        </p:nvSpPr>
        <p:spPr>
          <a:xfrm>
            <a:off x="4861624" y="4271548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3"/>
                </a:solidFill>
                <a:latin typeface="Arial Narrow" panose="020B0506020202030204" pitchFamily="34" charset="0"/>
              </a:rPr>
              <a:t>02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DC089D9-881A-E2F6-8790-15B8F80787AB}"/>
              </a:ext>
            </a:extLst>
          </p:cNvPr>
          <p:cNvSpPr txBox="1"/>
          <p:nvPr/>
        </p:nvSpPr>
        <p:spPr>
          <a:xfrm>
            <a:off x="5823017" y="3838742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 Narrow" panose="020B0506020202030204" pitchFamily="34" charset="0"/>
              </a:rPr>
              <a:t>03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CF0F2C9-B53C-32CD-3CB9-1035BCDCE288}"/>
              </a:ext>
            </a:extLst>
          </p:cNvPr>
          <p:cNvSpPr txBox="1"/>
          <p:nvPr/>
        </p:nvSpPr>
        <p:spPr>
          <a:xfrm>
            <a:off x="6774880" y="4258804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 Narrow" panose="020B0506020202030204" pitchFamily="34" charset="0"/>
              </a:rPr>
              <a:t>04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0F9EF78-1CC0-AFCB-ACA3-712793B0A92D}"/>
              </a:ext>
            </a:extLst>
          </p:cNvPr>
          <p:cNvSpPr txBox="1"/>
          <p:nvPr/>
        </p:nvSpPr>
        <p:spPr>
          <a:xfrm>
            <a:off x="7729920" y="4680542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 Narrow" panose="020B0506020202030204" pitchFamily="34" charset="0"/>
              </a:rPr>
              <a:t>05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BDC9A91-B829-2194-D47C-F503B381B418}"/>
              </a:ext>
            </a:extLst>
          </p:cNvPr>
          <p:cNvSpPr txBox="1"/>
          <p:nvPr/>
        </p:nvSpPr>
        <p:spPr>
          <a:xfrm>
            <a:off x="1207363" y="1950679"/>
            <a:ext cx="191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consectetuer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227AC13-74DC-A4C3-41C2-742A782426E0}"/>
              </a:ext>
            </a:extLst>
          </p:cNvPr>
          <p:cNvSpPr txBox="1"/>
          <p:nvPr/>
        </p:nvSpPr>
        <p:spPr>
          <a:xfrm>
            <a:off x="1207363" y="2839225"/>
            <a:ext cx="1919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4">
                    <a:lumMod val="20000"/>
                    <a:lumOff val="80000"/>
                  </a:schemeClr>
                </a:solidFill>
                <a:sym typeface="Webdings" panose="05030102010509060703" pitchFamily="18" charset="2"/>
              </a:rPr>
              <a:t></a:t>
            </a:r>
            <a:r>
              <a:rPr lang="pt-BR" sz="1400" b="1" dirty="0">
                <a:solidFill>
                  <a:schemeClr val="bg1"/>
                </a:solidFill>
                <a:sym typeface="Webdings" panose="05030102010509060703" pitchFamily="18" charset="2"/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Título</a:t>
            </a:r>
          </a:p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consectetuer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7F4ED72-6225-5189-8E2F-FA52FA6536D9}"/>
              </a:ext>
            </a:extLst>
          </p:cNvPr>
          <p:cNvSpPr txBox="1"/>
          <p:nvPr/>
        </p:nvSpPr>
        <p:spPr>
          <a:xfrm>
            <a:off x="1207363" y="3727771"/>
            <a:ext cx="1919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4">
                    <a:lumMod val="40000"/>
                    <a:lumOff val="60000"/>
                  </a:schemeClr>
                </a:solidFill>
                <a:sym typeface="Webdings" panose="05030102010509060703" pitchFamily="18" charset="2"/>
              </a:rPr>
              <a:t></a:t>
            </a:r>
            <a:r>
              <a:rPr lang="pt-BR" sz="1400" b="1" dirty="0">
                <a:solidFill>
                  <a:schemeClr val="bg1"/>
                </a:solidFill>
                <a:sym typeface="Webdings" panose="05030102010509060703" pitchFamily="18" charset="2"/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Título</a:t>
            </a:r>
          </a:p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consectetuer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41674A0-C74C-E834-F770-1BA88A43A502}"/>
              </a:ext>
            </a:extLst>
          </p:cNvPr>
          <p:cNvSpPr txBox="1"/>
          <p:nvPr/>
        </p:nvSpPr>
        <p:spPr>
          <a:xfrm>
            <a:off x="9065092" y="1950679"/>
            <a:ext cx="1919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sym typeface="Webdings" panose="05030102010509060703" pitchFamily="18" charset="2"/>
              </a:rPr>
              <a:t></a:t>
            </a:r>
            <a:r>
              <a:rPr lang="pt-BR" sz="1400" b="1" dirty="0">
                <a:solidFill>
                  <a:schemeClr val="bg1"/>
                </a:solidFill>
                <a:sym typeface="Webdings" panose="05030102010509060703" pitchFamily="18" charset="2"/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Título</a:t>
            </a:r>
          </a:p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consectetuer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BDDD9FE-53ED-1BF5-FC96-531B59CD6190}"/>
              </a:ext>
            </a:extLst>
          </p:cNvPr>
          <p:cNvSpPr txBox="1"/>
          <p:nvPr/>
        </p:nvSpPr>
        <p:spPr>
          <a:xfrm>
            <a:off x="9065092" y="2839225"/>
            <a:ext cx="1919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sym typeface="Webdings" panose="05030102010509060703" pitchFamily="18" charset="2"/>
              </a:rPr>
              <a:t></a:t>
            </a:r>
            <a:r>
              <a:rPr lang="pt-BR" sz="1400" b="1" dirty="0">
                <a:solidFill>
                  <a:schemeClr val="bg1"/>
                </a:solidFill>
                <a:sym typeface="Webdings" panose="05030102010509060703" pitchFamily="18" charset="2"/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Título</a:t>
            </a:r>
          </a:p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consectetuer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FE90CE-5DD4-DDA4-0535-0D5023526DF1}"/>
              </a:ext>
            </a:extLst>
          </p:cNvPr>
          <p:cNvSpPr txBox="1"/>
          <p:nvPr/>
        </p:nvSpPr>
        <p:spPr>
          <a:xfrm>
            <a:off x="9065092" y="3727771"/>
            <a:ext cx="1919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sym typeface="Webdings" panose="05030102010509060703" pitchFamily="18" charset="2"/>
              </a:rPr>
              <a:t></a:t>
            </a:r>
            <a:r>
              <a:rPr lang="pt-BR" sz="1400" b="1" dirty="0">
                <a:solidFill>
                  <a:schemeClr val="bg1"/>
                </a:solidFill>
                <a:sym typeface="Webdings" panose="05030102010509060703" pitchFamily="18" charset="2"/>
              </a:rPr>
              <a:t> </a:t>
            </a:r>
            <a:r>
              <a:rPr lang="pt-BR" sz="1400" b="1" dirty="0">
                <a:solidFill>
                  <a:schemeClr val="bg1"/>
                </a:solidFill>
              </a:rPr>
              <a:t>Título</a:t>
            </a:r>
          </a:p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consectetuer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165732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44ECCE9-740C-57B8-4081-E9713E4FAC39}"/>
              </a:ext>
            </a:extLst>
          </p:cNvPr>
          <p:cNvSpPr/>
          <p:nvPr/>
        </p:nvSpPr>
        <p:spPr>
          <a:xfrm flipV="1">
            <a:off x="0" y="767895"/>
            <a:ext cx="12192000" cy="904875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D82C3F-0519-E53A-AF5A-DF25AA4C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767895"/>
            <a:ext cx="10080625" cy="904875"/>
          </a:xfrm>
        </p:spPr>
        <p:txBody>
          <a:bodyPr/>
          <a:lstStyle/>
          <a:p>
            <a:pPr algn="ctr"/>
            <a:r>
              <a:rPr lang="pt-BR" dirty="0"/>
              <a:t>4. Resultados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16C434E-E8DD-E517-CC43-54C4B8045CE5}"/>
              </a:ext>
            </a:extLst>
          </p:cNvPr>
          <p:cNvCxnSpPr>
            <a:cxnSpLocks/>
          </p:cNvCxnSpPr>
          <p:nvPr/>
        </p:nvCxnSpPr>
        <p:spPr>
          <a:xfrm>
            <a:off x="4417671" y="2295706"/>
            <a:ext cx="0" cy="3836033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D36498B-C41E-3B65-E20C-47CDDCD262BE}"/>
              </a:ext>
            </a:extLst>
          </p:cNvPr>
          <p:cNvCxnSpPr>
            <a:cxnSpLocks/>
          </p:cNvCxnSpPr>
          <p:nvPr/>
        </p:nvCxnSpPr>
        <p:spPr>
          <a:xfrm>
            <a:off x="7774330" y="2295706"/>
            <a:ext cx="0" cy="3836033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Gráfico 15" descr="Usuários estrutura de tópicos">
            <a:extLst>
              <a:ext uri="{FF2B5EF4-FFF2-40B4-BE49-F238E27FC236}">
                <a16:creationId xmlns:a16="http://schemas.microsoft.com/office/drawing/2014/main" id="{6D816E97-6AFD-FAB2-3113-7990419D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8118" y="2505998"/>
            <a:ext cx="914400" cy="914400"/>
          </a:xfrm>
          <a:prstGeom prst="rect">
            <a:avLst/>
          </a:prstGeom>
        </p:spPr>
      </p:pic>
      <p:pic>
        <p:nvPicPr>
          <p:cNvPr id="18" name="Gráfico 17" descr="Enviar estrutura de tópicos">
            <a:extLst>
              <a:ext uri="{FF2B5EF4-FFF2-40B4-BE49-F238E27FC236}">
                <a16:creationId xmlns:a16="http://schemas.microsoft.com/office/drawing/2014/main" id="{8AFFA20C-8593-E983-ECB0-12C80B2D8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1462" y="2505998"/>
            <a:ext cx="914400" cy="914400"/>
          </a:xfrm>
          <a:prstGeom prst="rect">
            <a:avLst/>
          </a:prstGeom>
        </p:spPr>
      </p:pic>
      <p:pic>
        <p:nvPicPr>
          <p:cNvPr id="20" name="Gráfico 19" descr="Gráfico de barras estrutura de tópicos">
            <a:extLst>
              <a:ext uri="{FF2B5EF4-FFF2-40B4-BE49-F238E27FC236}">
                <a16:creationId xmlns:a16="http://schemas.microsoft.com/office/drawing/2014/main" id="{AF322A88-EEC5-7FF5-0AE4-8C9BC5616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9479" y="2505998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A2CE61F-9D0F-346F-213C-DDE29E749923}"/>
              </a:ext>
            </a:extLst>
          </p:cNvPr>
          <p:cNvSpPr txBox="1"/>
          <p:nvPr/>
        </p:nvSpPr>
        <p:spPr>
          <a:xfrm>
            <a:off x="2111285" y="3535257"/>
            <a:ext cx="1212191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pt-BR" sz="4000" b="1" dirty="0">
                <a:solidFill>
                  <a:schemeClr val="accent3"/>
                </a:solidFill>
                <a:latin typeface="+mj-lt"/>
              </a:rPr>
              <a:t>54%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2887A08-DCDE-196D-F6E5-82A4399B3977}"/>
              </a:ext>
            </a:extLst>
          </p:cNvPr>
          <p:cNvSpPr txBox="1"/>
          <p:nvPr/>
        </p:nvSpPr>
        <p:spPr>
          <a:xfrm>
            <a:off x="5566013" y="3535257"/>
            <a:ext cx="1040671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pt-BR" sz="4000" b="1" dirty="0">
                <a:solidFill>
                  <a:schemeClr val="accent3"/>
                </a:solidFill>
                <a:latin typeface="+mj-lt"/>
              </a:rPr>
              <a:t>340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E6C399D-9E96-BC33-6C28-C1D46A94D500}"/>
              </a:ext>
            </a:extLst>
          </p:cNvPr>
          <p:cNvSpPr txBox="1"/>
          <p:nvPr/>
        </p:nvSpPr>
        <p:spPr>
          <a:xfrm>
            <a:off x="8863649" y="3535257"/>
            <a:ext cx="1183337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pt-BR" sz="4000" b="1" dirty="0">
                <a:solidFill>
                  <a:schemeClr val="accent3"/>
                </a:solidFill>
                <a:latin typeface="+mj-lt"/>
              </a:rPr>
              <a:t>30M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25D78E-A0CE-B7A6-8B58-2F1089371E27}"/>
              </a:ext>
            </a:extLst>
          </p:cNvPr>
          <p:cNvSpPr txBox="1"/>
          <p:nvPr/>
        </p:nvSpPr>
        <p:spPr>
          <a:xfrm>
            <a:off x="1307940" y="4450580"/>
            <a:ext cx="283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Seu Título Aqui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 err="1"/>
              <a:t>Lorem</a:t>
            </a:r>
            <a:r>
              <a:rPr lang="pt-BR" sz="1600" dirty="0"/>
              <a:t> ipsum dolor sit amet, consectetuer adipiscing </a:t>
            </a:r>
            <a:r>
              <a:rPr lang="pt-BR" sz="1600" dirty="0" err="1"/>
              <a:t>elit</a:t>
            </a:r>
            <a:r>
              <a:rPr lang="pt-BR" sz="1600" dirty="0"/>
              <a:t>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2F7C31-C126-D330-920E-DD3A821DEE76}"/>
              </a:ext>
            </a:extLst>
          </p:cNvPr>
          <p:cNvSpPr txBox="1"/>
          <p:nvPr/>
        </p:nvSpPr>
        <p:spPr>
          <a:xfrm>
            <a:off x="4683898" y="4450580"/>
            <a:ext cx="283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Seu Título Aqui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 err="1"/>
              <a:t>Lorem</a:t>
            </a:r>
            <a:r>
              <a:rPr lang="pt-BR" sz="1600" dirty="0"/>
              <a:t> ipsum dolor sit amet, consectetuer adipiscing </a:t>
            </a:r>
            <a:r>
              <a:rPr lang="pt-BR" sz="1600" dirty="0" err="1"/>
              <a:t>elit</a:t>
            </a:r>
            <a:r>
              <a:rPr lang="pt-BR" sz="1600" dirty="0"/>
              <a:t>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9AE546-1927-F345-BEA2-55E8E2765438}"/>
              </a:ext>
            </a:extLst>
          </p:cNvPr>
          <p:cNvSpPr txBox="1"/>
          <p:nvPr/>
        </p:nvSpPr>
        <p:spPr>
          <a:xfrm>
            <a:off x="8027170" y="4450580"/>
            <a:ext cx="283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Seu Título Aqui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 err="1"/>
              <a:t>Lorem</a:t>
            </a:r>
            <a:r>
              <a:rPr lang="pt-BR" sz="1600" dirty="0"/>
              <a:t> ipsum dolor sit amet, consectetuer adipiscing </a:t>
            </a:r>
            <a:r>
              <a:rPr lang="pt-BR" sz="1600" dirty="0" err="1"/>
              <a:t>elit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60176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CFAB192-7E7D-5388-9EAC-D746EF7715C4}"/>
              </a:ext>
            </a:extLst>
          </p:cNvPr>
          <p:cNvSpPr/>
          <p:nvPr/>
        </p:nvSpPr>
        <p:spPr>
          <a:xfrm flipV="1">
            <a:off x="0" y="1129030"/>
            <a:ext cx="12192000" cy="4599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B9F42-1EE9-84C0-28AA-65C26022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1490299"/>
            <a:ext cx="10080625" cy="904875"/>
          </a:xfrm>
        </p:spPr>
        <p:txBody>
          <a:bodyPr/>
          <a:lstStyle/>
          <a:p>
            <a:r>
              <a:rPr lang="pt-BR" dirty="0"/>
              <a:t>5. Conclusão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64285A-4C51-D4C6-8C4A-2D2D9618B4F2}"/>
              </a:ext>
            </a:extLst>
          </p:cNvPr>
          <p:cNvSpPr txBox="1"/>
          <p:nvPr/>
        </p:nvSpPr>
        <p:spPr>
          <a:xfrm>
            <a:off x="1055688" y="2756443"/>
            <a:ext cx="54866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Lorem ipsum dolor sit amet, consectetuer adipiscing elit. Maecenas porttitor congue massa. Fusce posuere, magna sed pulvinar ultricies, purus lectus </a:t>
            </a:r>
            <a:r>
              <a:rPr lang="pt-BR" sz="1600" dirty="0" err="1"/>
              <a:t>malesuada</a:t>
            </a:r>
            <a:r>
              <a:rPr lang="pt-BR" sz="1600" dirty="0"/>
              <a:t> libero.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Sit</a:t>
            </a:r>
            <a:r>
              <a:rPr lang="pt-BR" sz="1600" dirty="0"/>
              <a:t> amet commodo magna eros quis urna.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Nunc viverra imperdiet </a:t>
            </a:r>
            <a:r>
              <a:rPr lang="pt-BR" sz="1600" dirty="0" err="1"/>
              <a:t>enim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Fusce</a:t>
            </a:r>
            <a:r>
              <a:rPr lang="pt-BR" sz="1600" dirty="0"/>
              <a:t> 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Vivamus</a:t>
            </a:r>
            <a:r>
              <a:rPr lang="pt-BR" sz="1600" dirty="0"/>
              <a:t> a </a:t>
            </a:r>
            <a:r>
              <a:rPr lang="pt-BR" sz="1600" dirty="0" err="1"/>
              <a:t>tellus</a:t>
            </a:r>
            <a:r>
              <a:rPr lang="pt-BR" sz="1600" dirty="0"/>
              <a:t>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A4D9268-8E20-7CDC-67F8-C634185DD50D}"/>
              </a:ext>
            </a:extLst>
          </p:cNvPr>
          <p:cNvSpPr/>
          <p:nvPr/>
        </p:nvSpPr>
        <p:spPr>
          <a:xfrm>
            <a:off x="6857999" y="0"/>
            <a:ext cx="4278313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1D965F7-8259-48F9-4B88-FB41BEA2EC50}"/>
              </a:ext>
            </a:extLst>
          </p:cNvPr>
          <p:cNvSpPr/>
          <p:nvPr/>
        </p:nvSpPr>
        <p:spPr>
          <a:xfrm>
            <a:off x="7064830" y="1393371"/>
            <a:ext cx="3864650" cy="4071258"/>
          </a:xfrm>
          <a:prstGeom prst="roundRect">
            <a:avLst>
              <a:gd name="adj" fmla="val 39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8B9D83-E060-66F5-B893-FC84637E3212}"/>
              </a:ext>
            </a:extLst>
          </p:cNvPr>
          <p:cNvSpPr txBox="1"/>
          <p:nvPr/>
        </p:nvSpPr>
        <p:spPr>
          <a:xfrm>
            <a:off x="7304541" y="2756443"/>
            <a:ext cx="3385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Lorem</a:t>
            </a:r>
            <a:r>
              <a:rPr lang="pt-BR" sz="1600" dirty="0"/>
              <a:t> ipsum dolor sit amet, consectetuer adipiscing elit. Maecenas porttitor congue massa. Nunc viverra imperdiet enim. Fusce est. Vivamus a </a:t>
            </a:r>
            <a:r>
              <a:rPr lang="pt-BR" sz="1600" dirty="0" err="1"/>
              <a:t>tellus</a:t>
            </a:r>
            <a:r>
              <a:rPr lang="pt-BR" sz="1600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C41490-DC71-E28F-0240-826A05D2ABEC}"/>
              </a:ext>
            </a:extLst>
          </p:cNvPr>
          <p:cNvSpPr txBox="1"/>
          <p:nvPr/>
        </p:nvSpPr>
        <p:spPr>
          <a:xfrm>
            <a:off x="7304541" y="2417889"/>
            <a:ext cx="338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Considerações finais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3031660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19587-9403-DB70-F598-6B1D0597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Referências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5C20A95-C647-6975-F5F6-7500415FE2BE}"/>
              </a:ext>
            </a:extLst>
          </p:cNvPr>
          <p:cNvCxnSpPr>
            <a:cxnSpLocks/>
          </p:cNvCxnSpPr>
          <p:nvPr/>
        </p:nvCxnSpPr>
        <p:spPr>
          <a:xfrm>
            <a:off x="0" y="1129030"/>
            <a:ext cx="3810000" cy="0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136F6D-1223-966F-351A-D5CB2737BDB0}"/>
              </a:ext>
            </a:extLst>
          </p:cNvPr>
          <p:cNvSpPr txBox="1"/>
          <p:nvPr/>
        </p:nvSpPr>
        <p:spPr>
          <a:xfrm>
            <a:off x="1055687" y="1436914"/>
            <a:ext cx="100806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Autor. Hierarquia. Título: subtítulo. Edição. Local: editora, ano. Página. Volume.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Autor. Título: subtítulo. Edição. Local: editora, ano. Página. Volume.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Autor. Título do artigo: subtítulo do artigo. Título do periódico, local, volume, número, páginas, data.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Área geográfica. Constituição (ano constituição). Título: subtítulo. Responsável. Edição. Local: editora, ano de publicação. Página. Volume. (Série).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Autor. Título: subtítulo. Edição. Local: editora, ano. Página. Volume.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Título: subtítulo. Edição. Local: editora, ano. Página. Volume.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Autor. Título do artigo: subtítulo do artigo. Título do jornal, local, data de publicação. Caderno, página.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706A1D7-1761-9152-334E-CC7F578EA375}"/>
              </a:ext>
            </a:extLst>
          </p:cNvPr>
          <p:cNvSpPr/>
          <p:nvPr/>
        </p:nvSpPr>
        <p:spPr>
          <a:xfrm flipV="1">
            <a:off x="0" y="5953125"/>
            <a:ext cx="12192000" cy="904875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2136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3BCE3F0-CA4E-69D7-3B5C-315386B099D1}"/>
              </a:ext>
            </a:extLst>
          </p:cNvPr>
          <p:cNvSpPr/>
          <p:nvPr/>
        </p:nvSpPr>
        <p:spPr>
          <a:xfrm flipV="1">
            <a:off x="0" y="1271012"/>
            <a:ext cx="12192000" cy="904875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Imagem 11">
            <a:extLst>
              <a:ext uri="{FF2B5EF4-FFF2-40B4-BE49-F238E27FC236}">
                <a16:creationId xmlns:a16="http://schemas.microsoft.com/office/drawing/2014/main" id="{55ABF40E-07E2-B013-BE13-AA7F038F5D75}"/>
              </a:ext>
            </a:extLst>
          </p:cNvPr>
          <p:cNvSpPr txBox="1">
            <a:spLocks/>
          </p:cNvSpPr>
          <p:nvPr/>
        </p:nvSpPr>
        <p:spPr>
          <a:xfrm rot="-180000">
            <a:off x="6727371" y="555585"/>
            <a:ext cx="4408941" cy="5746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5764C3-70EF-B698-BA4F-88810BB9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1271012"/>
            <a:ext cx="10080625" cy="904875"/>
          </a:xfrm>
        </p:spPr>
        <p:txBody>
          <a:bodyPr/>
          <a:lstStyle/>
          <a:p>
            <a:r>
              <a:rPr lang="pt-BR" dirty="0"/>
              <a:t>Agradecimento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92AEE3-1006-1212-CE99-7C9547B12D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27372" y="555585"/>
            <a:ext cx="4408941" cy="5746829"/>
          </a:xfrm>
          <a:solidFill>
            <a:schemeClr val="bg1">
              <a:lumMod val="95000"/>
            </a:schemeClr>
          </a:solidFill>
        </p:spPr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654228-DBA4-33A1-9502-A7F41D557DC6}"/>
              </a:ext>
            </a:extLst>
          </p:cNvPr>
          <p:cNvSpPr txBox="1"/>
          <p:nvPr/>
        </p:nvSpPr>
        <p:spPr>
          <a:xfrm>
            <a:off x="1055688" y="2541012"/>
            <a:ext cx="5040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Lorem ipsum dolor sit amet, consectetuer adipiscing elit. Maecenas porttitor congue massa. Fusce posuere, magna sed pulvinar ultricies, purus lectus </a:t>
            </a:r>
            <a:r>
              <a:rPr lang="pt-BR" sz="1600" dirty="0" err="1"/>
              <a:t>malesuada</a:t>
            </a:r>
            <a:r>
              <a:rPr lang="pt-BR" sz="1600" dirty="0"/>
              <a:t> libero.</a:t>
            </a:r>
          </a:p>
          <a:p>
            <a:endParaRPr lang="pt-BR" sz="1600" dirty="0"/>
          </a:p>
          <a:p>
            <a:r>
              <a:rPr lang="pt-BR" sz="1600" dirty="0" err="1"/>
              <a:t>Pellentesque</a:t>
            </a:r>
            <a:r>
              <a:rPr lang="pt-BR" sz="1600" dirty="0"/>
              <a:t> </a:t>
            </a:r>
            <a:r>
              <a:rPr lang="pt-BR" sz="1600" dirty="0" err="1"/>
              <a:t>habitant</a:t>
            </a:r>
            <a:r>
              <a:rPr lang="pt-BR" sz="1600" dirty="0"/>
              <a:t> </a:t>
            </a:r>
            <a:r>
              <a:rPr lang="pt-BR" sz="1600" dirty="0" err="1"/>
              <a:t>morbi</a:t>
            </a:r>
            <a:r>
              <a:rPr lang="pt-BR" sz="1600" dirty="0"/>
              <a:t> </a:t>
            </a:r>
            <a:r>
              <a:rPr lang="pt-BR" sz="1600" dirty="0" err="1"/>
              <a:t>tristique</a:t>
            </a:r>
            <a:r>
              <a:rPr lang="pt-BR" sz="1600" dirty="0"/>
              <a:t> </a:t>
            </a:r>
            <a:r>
              <a:rPr lang="pt-BR" sz="1600" dirty="0" err="1"/>
              <a:t>senectus</a:t>
            </a:r>
            <a:r>
              <a:rPr lang="pt-BR" sz="1600" dirty="0"/>
              <a:t> et </a:t>
            </a:r>
            <a:r>
              <a:rPr lang="pt-BR" sz="1600" dirty="0" err="1"/>
              <a:t>netus</a:t>
            </a:r>
            <a:r>
              <a:rPr lang="pt-BR" sz="1600" dirty="0"/>
              <a:t> et </a:t>
            </a:r>
            <a:r>
              <a:rPr lang="pt-BR" sz="1600" dirty="0" err="1"/>
              <a:t>malesuada</a:t>
            </a:r>
            <a:r>
              <a:rPr lang="pt-BR" sz="1600" dirty="0"/>
              <a:t> fames ac </a:t>
            </a:r>
            <a:r>
              <a:rPr lang="pt-BR" sz="1600" dirty="0" err="1"/>
              <a:t>turpis</a:t>
            </a:r>
            <a:r>
              <a:rPr lang="pt-BR" sz="1600" dirty="0"/>
              <a:t> </a:t>
            </a:r>
            <a:r>
              <a:rPr lang="pt-BR" sz="1600" dirty="0" err="1"/>
              <a:t>egestas</a:t>
            </a:r>
            <a:r>
              <a:rPr lang="pt-BR" sz="1600" dirty="0"/>
              <a:t>. </a:t>
            </a:r>
            <a:r>
              <a:rPr lang="pt-BR" sz="1600" dirty="0" err="1"/>
              <a:t>Proin</a:t>
            </a:r>
            <a:r>
              <a:rPr lang="pt-BR" sz="1600" dirty="0"/>
              <a:t> </a:t>
            </a:r>
            <a:r>
              <a:rPr lang="pt-BR" sz="1600" dirty="0" err="1"/>
              <a:t>pharetra</a:t>
            </a:r>
            <a:r>
              <a:rPr lang="pt-BR" sz="1600" dirty="0"/>
              <a:t> </a:t>
            </a:r>
            <a:r>
              <a:rPr lang="pt-BR" sz="1600" dirty="0" err="1"/>
              <a:t>nonummy</a:t>
            </a:r>
            <a:r>
              <a:rPr lang="pt-BR" sz="1600" dirty="0"/>
              <a:t> pede. </a:t>
            </a:r>
            <a:r>
              <a:rPr lang="pt-BR" sz="1600" dirty="0" err="1"/>
              <a:t>Mauris</a:t>
            </a:r>
            <a:r>
              <a:rPr lang="pt-BR" sz="1600" dirty="0"/>
              <a:t> et </a:t>
            </a:r>
            <a:r>
              <a:rPr lang="pt-BR" sz="1600" dirty="0" err="1"/>
              <a:t>orci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810894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:a16="http://schemas.microsoft.com/office/drawing/2014/main" id="{8358357F-E8A9-A8A4-87B4-155745D4D690}"/>
              </a:ext>
            </a:extLst>
          </p:cNvPr>
          <p:cNvSpPr txBox="1"/>
          <p:nvPr/>
        </p:nvSpPr>
        <p:spPr>
          <a:xfrm>
            <a:off x="839788" y="591876"/>
            <a:ext cx="305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+mj-lt"/>
              </a:rPr>
              <a:t>Recursos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12FDFAF-1A00-CF76-718C-DB6C3C234D3F}"/>
              </a:ext>
            </a:extLst>
          </p:cNvPr>
          <p:cNvSpPr txBox="1"/>
          <p:nvPr/>
        </p:nvSpPr>
        <p:spPr>
          <a:xfrm>
            <a:off x="839785" y="1599250"/>
            <a:ext cx="5040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Fontes</a:t>
            </a:r>
          </a:p>
          <a:p>
            <a:endParaRPr lang="pt-BR" sz="2000" b="1" dirty="0"/>
          </a:p>
          <a:p>
            <a:r>
              <a:rPr lang="pt-BR" sz="2000" dirty="0" err="1"/>
              <a:t>Myriad</a:t>
            </a:r>
            <a:r>
              <a:rPr lang="pt-BR" sz="2000" dirty="0"/>
              <a:t> Pro</a:t>
            </a:r>
          </a:p>
          <a:p>
            <a:r>
              <a:rPr lang="pt-BR" sz="2000" dirty="0"/>
              <a:t>(https://freefontsfamily.com/</a:t>
            </a:r>
            <a:r>
              <a:rPr lang="pt-BR" sz="2000" dirty="0" err="1"/>
              <a:t>myriad</a:t>
            </a:r>
            <a:r>
              <a:rPr lang="pt-BR" sz="2000" dirty="0"/>
              <a:t>-pro-</a:t>
            </a:r>
            <a:r>
              <a:rPr lang="pt-BR" sz="2000" dirty="0" err="1"/>
              <a:t>font</a:t>
            </a:r>
            <a:r>
              <a:rPr lang="pt-BR" sz="2000" dirty="0"/>
              <a:t>-</a:t>
            </a:r>
            <a:r>
              <a:rPr lang="pt-BR" sz="2000" dirty="0" err="1"/>
              <a:t>free</a:t>
            </a:r>
            <a:r>
              <a:rPr lang="pt-BR" sz="2000" dirty="0"/>
              <a:t>/)</a:t>
            </a:r>
          </a:p>
          <a:p>
            <a:endParaRPr lang="pt-BR" sz="2000" dirty="0"/>
          </a:p>
          <a:p>
            <a:r>
              <a:rPr lang="pt-BR" sz="2000" dirty="0"/>
              <a:t>Arial</a:t>
            </a:r>
          </a:p>
          <a:p>
            <a:r>
              <a:rPr lang="pt-BR" sz="2000" dirty="0"/>
              <a:t>(https://freefontsfamily.com/</a:t>
            </a:r>
            <a:r>
              <a:rPr lang="pt-BR" sz="2000" dirty="0" err="1"/>
              <a:t>arial</a:t>
            </a:r>
            <a:r>
              <a:rPr lang="pt-BR" sz="2000" dirty="0"/>
              <a:t>-</a:t>
            </a:r>
            <a:r>
              <a:rPr lang="pt-BR" sz="2000" dirty="0" err="1"/>
              <a:t>font</a:t>
            </a:r>
            <a:r>
              <a:rPr lang="pt-BR" sz="2000" dirty="0"/>
              <a:t>-</a:t>
            </a:r>
            <a:r>
              <a:rPr lang="pt-BR" sz="2000" dirty="0" err="1"/>
              <a:t>family</a:t>
            </a:r>
            <a:r>
              <a:rPr lang="pt-BR" sz="2000" dirty="0"/>
              <a:t>-</a:t>
            </a:r>
            <a:r>
              <a:rPr lang="pt-BR" sz="2000" dirty="0" err="1"/>
              <a:t>free</a:t>
            </a:r>
            <a:r>
              <a:rPr lang="pt-BR" sz="2000" dirty="0"/>
              <a:t>-download/)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EA1E3B2-0A20-FE00-0F18-B9530F703A76}"/>
              </a:ext>
            </a:extLst>
          </p:cNvPr>
          <p:cNvSpPr txBox="1"/>
          <p:nvPr/>
        </p:nvSpPr>
        <p:spPr>
          <a:xfrm>
            <a:off x="6311902" y="1599250"/>
            <a:ext cx="5040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/>
              <a:t>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1" dirty="0"/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B48FEC12-38C0-DA20-52B6-3015E32F3581}"/>
              </a:ext>
            </a:extLst>
          </p:cNvPr>
          <p:cNvGrpSpPr/>
          <p:nvPr/>
        </p:nvGrpSpPr>
        <p:grpSpPr>
          <a:xfrm>
            <a:off x="6311902" y="2307136"/>
            <a:ext cx="955245" cy="955245"/>
            <a:chOff x="6309207" y="4500637"/>
            <a:chExt cx="955245" cy="955245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686D5FBB-5781-D161-D486-A6EE15FFBBDE}"/>
                </a:ext>
              </a:extLst>
            </p:cNvPr>
            <p:cNvSpPr/>
            <p:nvPr/>
          </p:nvSpPr>
          <p:spPr>
            <a:xfrm>
              <a:off x="6309207" y="4500637"/>
              <a:ext cx="955245" cy="955245"/>
            </a:xfrm>
            <a:prstGeom prst="roundRect">
              <a:avLst/>
            </a:prstGeom>
            <a:solidFill>
              <a:srgbClr val="6997A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B5BE472-7369-A068-1BE4-9C580A8DD960}"/>
                </a:ext>
              </a:extLst>
            </p:cNvPr>
            <p:cNvSpPr txBox="1"/>
            <p:nvPr/>
          </p:nvSpPr>
          <p:spPr>
            <a:xfrm>
              <a:off x="6338469" y="4839760"/>
              <a:ext cx="8967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#6997AF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8A5BDF78-58BC-740F-BCB9-3E3E75763F09}"/>
              </a:ext>
            </a:extLst>
          </p:cNvPr>
          <p:cNvGrpSpPr/>
          <p:nvPr/>
        </p:nvGrpSpPr>
        <p:grpSpPr>
          <a:xfrm>
            <a:off x="7521043" y="2307136"/>
            <a:ext cx="955245" cy="955245"/>
            <a:chOff x="6309207" y="4500637"/>
            <a:chExt cx="955245" cy="955245"/>
          </a:xfrm>
        </p:grpSpPr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F743454E-187A-EC77-77AB-8D5A0D26E2D7}"/>
                </a:ext>
              </a:extLst>
            </p:cNvPr>
            <p:cNvSpPr/>
            <p:nvPr/>
          </p:nvSpPr>
          <p:spPr>
            <a:xfrm>
              <a:off x="6309207" y="4500637"/>
              <a:ext cx="955245" cy="955245"/>
            </a:xfrm>
            <a:prstGeom prst="roundRect">
              <a:avLst/>
            </a:prstGeom>
            <a:solidFill>
              <a:srgbClr val="6F818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61A3C1BC-1432-26BF-47F4-1F4B4AB10EE8}"/>
                </a:ext>
              </a:extLst>
            </p:cNvPr>
            <p:cNvSpPr txBox="1"/>
            <p:nvPr/>
          </p:nvSpPr>
          <p:spPr>
            <a:xfrm>
              <a:off x="6338469" y="4839760"/>
              <a:ext cx="8967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#6F8183</a:t>
              </a:r>
            </a:p>
          </p:txBody>
        </p:sp>
      </p:grpSp>
      <p:sp>
        <p:nvSpPr>
          <p:cNvPr id="2" name="Quadro 1">
            <a:extLst>
              <a:ext uri="{FF2B5EF4-FFF2-40B4-BE49-F238E27FC236}">
                <a16:creationId xmlns:a16="http://schemas.microsoft.com/office/drawing/2014/main" id="{25678B6C-9B36-AFB8-11C5-845EA4D44D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61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B965E32-8F3C-CB8F-69CA-A512826591D6}"/>
              </a:ext>
            </a:extLst>
          </p:cNvPr>
          <p:cNvSpPr/>
          <p:nvPr/>
        </p:nvSpPr>
        <p:spPr>
          <a:xfrm flipV="1">
            <a:off x="0" y="2123440"/>
            <a:ext cx="12192000" cy="32715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95869B-5763-9F15-EDD0-66E21D81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688" y="2841585"/>
            <a:ext cx="8563992" cy="1174830"/>
          </a:xfrm>
        </p:spPr>
        <p:txBody>
          <a:bodyPr anchor="ctr">
            <a:normAutofit/>
          </a:bodyPr>
          <a:lstStyle/>
          <a:p>
            <a:pPr algn="l"/>
            <a:r>
              <a:rPr lang="pt-BR" sz="4800" b="1" dirty="0">
                <a:solidFill>
                  <a:schemeClr val="bg1"/>
                </a:solidFill>
              </a:rPr>
              <a:t>TÍTULO DO TCC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2B45A1-49BA-F6D1-173F-C13ED02A3DA3}"/>
              </a:ext>
            </a:extLst>
          </p:cNvPr>
          <p:cNvSpPr txBox="1"/>
          <p:nvPr/>
        </p:nvSpPr>
        <p:spPr>
          <a:xfrm>
            <a:off x="4410893" y="792620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NOME E LOGO DA INSTITUIÇÃO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7E7A31-B7F0-EB9C-1452-96EB6C4E301A}"/>
              </a:ext>
            </a:extLst>
          </p:cNvPr>
          <p:cNvSpPr txBox="1"/>
          <p:nvPr/>
        </p:nvSpPr>
        <p:spPr>
          <a:xfrm>
            <a:off x="5114804" y="1294532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NOME DO CURSO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A1EF602-3F52-1CC5-27A2-ECB6F3F3433F}"/>
              </a:ext>
            </a:extLst>
          </p:cNvPr>
          <p:cNvSpPr txBox="1"/>
          <p:nvPr/>
        </p:nvSpPr>
        <p:spPr>
          <a:xfrm>
            <a:off x="1055688" y="3988853"/>
            <a:ext cx="2223557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Aluno: Nome do Aluno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F4EBFD-FC33-865D-5448-939C45FF6A71}"/>
              </a:ext>
            </a:extLst>
          </p:cNvPr>
          <p:cNvSpPr txBox="1"/>
          <p:nvPr/>
        </p:nvSpPr>
        <p:spPr>
          <a:xfrm>
            <a:off x="1055688" y="4327407"/>
            <a:ext cx="3129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Orientador: Nome do Orientador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D9894A-02F1-29E9-8755-9D2AFD32CC36}"/>
              </a:ext>
            </a:extLst>
          </p:cNvPr>
          <p:cNvSpPr txBox="1"/>
          <p:nvPr/>
        </p:nvSpPr>
        <p:spPr>
          <a:xfrm>
            <a:off x="5275173" y="5726826"/>
            <a:ext cx="1641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CIDADE E ANO</a:t>
            </a:r>
          </a:p>
        </p:txBody>
      </p:sp>
    </p:spTree>
    <p:extLst>
      <p:ext uri="{BB962C8B-B14F-4D97-AF65-F5344CB8AC3E}">
        <p14:creationId xmlns:p14="http://schemas.microsoft.com/office/powerpoint/2010/main" val="19893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E53F4B-B222-BA8B-4208-E6D23C0886C4}"/>
              </a:ext>
            </a:extLst>
          </p:cNvPr>
          <p:cNvSpPr/>
          <p:nvPr/>
        </p:nvSpPr>
        <p:spPr>
          <a:xfrm rot="-180000">
            <a:off x="6096000" y="1604645"/>
            <a:ext cx="5040312" cy="3982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431BEC0-7863-98BD-B1EF-DF49D7DE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Conteúdo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82FF90D9-403C-9CB2-C225-851B21EDC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616075"/>
            <a:ext cx="5040313" cy="3971925"/>
          </a:xfrm>
          <a:solidFill>
            <a:schemeClr val="bg1">
              <a:lumMod val="95000"/>
            </a:schemeClr>
          </a:solidFill>
        </p:spPr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3D61E3-8523-6981-EAE8-C8BB76ACA033}"/>
              </a:ext>
            </a:extLst>
          </p:cNvPr>
          <p:cNvSpPr txBox="1"/>
          <p:nvPr/>
        </p:nvSpPr>
        <p:spPr>
          <a:xfrm>
            <a:off x="1055686" y="1763072"/>
            <a:ext cx="4461194" cy="367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3941763">
              <a:spcAft>
                <a:spcPts val="1800"/>
              </a:spcAft>
              <a:tabLst>
                <a:tab pos="4216400" algn="r"/>
              </a:tabLst>
            </a:pPr>
            <a:r>
              <a:rPr lang="pt-BR" sz="1600" b="1" dirty="0"/>
              <a:t>1. Introdução ............................................	03</a:t>
            </a:r>
          </a:p>
          <a:p>
            <a:pPr defTabSz="3941763">
              <a:spcAft>
                <a:spcPts val="1800"/>
              </a:spcAft>
              <a:tabLst>
                <a:tab pos="4216400" algn="r"/>
              </a:tabLst>
            </a:pPr>
            <a:r>
              <a:rPr lang="pt-BR" sz="1600" dirty="0"/>
              <a:t>1.1 Problemática ........................................	04</a:t>
            </a:r>
          </a:p>
          <a:p>
            <a:pPr defTabSz="3941763">
              <a:spcAft>
                <a:spcPts val="1800"/>
              </a:spcAft>
              <a:tabLst>
                <a:tab pos="4216400" algn="r"/>
              </a:tabLst>
            </a:pPr>
            <a:r>
              <a:rPr lang="pt-BR" sz="1600" dirty="0"/>
              <a:t>1.2 Objetivos ..............................................	05</a:t>
            </a:r>
          </a:p>
          <a:p>
            <a:pPr defTabSz="3941763">
              <a:spcAft>
                <a:spcPts val="1800"/>
              </a:spcAft>
              <a:tabLst>
                <a:tab pos="4216400" algn="r"/>
              </a:tabLst>
            </a:pPr>
            <a:r>
              <a:rPr lang="pt-BR" sz="1600" b="1" dirty="0"/>
              <a:t>2. Referencial teórico ...............................	06</a:t>
            </a:r>
          </a:p>
          <a:p>
            <a:pPr defTabSz="3941763">
              <a:spcAft>
                <a:spcPts val="1800"/>
              </a:spcAft>
              <a:tabLst>
                <a:tab pos="4216400" algn="r"/>
              </a:tabLst>
            </a:pPr>
            <a:r>
              <a:rPr lang="pt-BR" sz="1600" b="1" dirty="0"/>
              <a:t>3. Metodologia ..........................................	07</a:t>
            </a:r>
          </a:p>
          <a:p>
            <a:pPr defTabSz="3941763">
              <a:spcAft>
                <a:spcPts val="1800"/>
              </a:spcAft>
              <a:tabLst>
                <a:tab pos="4216400" algn="r"/>
              </a:tabLst>
            </a:pPr>
            <a:r>
              <a:rPr lang="pt-BR" sz="1600" b="1" dirty="0"/>
              <a:t>4. Resultados ............................................	14</a:t>
            </a:r>
          </a:p>
          <a:p>
            <a:pPr defTabSz="3941763">
              <a:spcAft>
                <a:spcPts val="1800"/>
              </a:spcAft>
              <a:tabLst>
                <a:tab pos="4216400" algn="r"/>
              </a:tabLst>
            </a:pPr>
            <a:r>
              <a:rPr lang="pt-BR" sz="1600" b="1" dirty="0"/>
              <a:t>5. Conclusão .............................................	15</a:t>
            </a:r>
          </a:p>
          <a:p>
            <a:pPr defTabSz="3941763">
              <a:spcAft>
                <a:spcPts val="1800"/>
              </a:spcAft>
              <a:tabLst>
                <a:tab pos="4216400" algn="r"/>
              </a:tabLst>
            </a:pPr>
            <a:r>
              <a:rPr lang="pt-BR" sz="1600" b="1" dirty="0"/>
              <a:t>6. Referências ...........................................	16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AE31613-30F3-ABC5-3CFE-32476FC9E42D}"/>
              </a:ext>
            </a:extLst>
          </p:cNvPr>
          <p:cNvSpPr/>
          <p:nvPr/>
        </p:nvSpPr>
        <p:spPr>
          <a:xfrm flipV="1">
            <a:off x="0" y="5953125"/>
            <a:ext cx="12192000" cy="904875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D810A8C-5837-21CC-CB6E-89FE50EE1472}"/>
              </a:ext>
            </a:extLst>
          </p:cNvPr>
          <p:cNvCxnSpPr>
            <a:cxnSpLocks/>
          </p:cNvCxnSpPr>
          <p:nvPr/>
        </p:nvCxnSpPr>
        <p:spPr>
          <a:xfrm>
            <a:off x="0" y="1129030"/>
            <a:ext cx="3383280" cy="0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835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FAF0539-4656-8EC6-78DA-6FB76395F164}"/>
              </a:ext>
            </a:extLst>
          </p:cNvPr>
          <p:cNvSpPr/>
          <p:nvPr/>
        </p:nvSpPr>
        <p:spPr>
          <a:xfrm>
            <a:off x="0" y="1727200"/>
            <a:ext cx="12192000" cy="453320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693968-3497-F919-4F12-AF5EC804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Introdução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26FF89-A7A9-AC56-8E33-4C6AC6C9E07D}"/>
              </a:ext>
            </a:extLst>
          </p:cNvPr>
          <p:cNvSpPr/>
          <p:nvPr/>
        </p:nvSpPr>
        <p:spPr>
          <a:xfrm rot="-240000">
            <a:off x="7892500" y="2265680"/>
            <a:ext cx="2944666" cy="3456242"/>
          </a:xfrm>
          <a:prstGeom prst="roundRect">
            <a:avLst>
              <a:gd name="adj" fmla="val 620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2E1EC6E-946B-8D24-2C50-70D310A7D4BD}"/>
              </a:ext>
            </a:extLst>
          </p:cNvPr>
          <p:cNvSpPr/>
          <p:nvPr/>
        </p:nvSpPr>
        <p:spPr>
          <a:xfrm rot="-240000">
            <a:off x="4623666" y="2265680"/>
            <a:ext cx="2944666" cy="3456242"/>
          </a:xfrm>
          <a:prstGeom prst="roundRect">
            <a:avLst>
              <a:gd name="adj" fmla="val 620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B49968-925E-2F1A-FD27-90308843B0A7}"/>
              </a:ext>
            </a:extLst>
          </p:cNvPr>
          <p:cNvSpPr txBox="1"/>
          <p:nvPr/>
        </p:nvSpPr>
        <p:spPr>
          <a:xfrm>
            <a:off x="1249680" y="2682941"/>
            <a:ext cx="3049818" cy="23391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b="1" dirty="0"/>
              <a:t>Tema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 err="1"/>
              <a:t>Lorem</a:t>
            </a:r>
            <a:r>
              <a:rPr lang="pt-BR" sz="1600" dirty="0"/>
              <a:t> ipsum dolor sit amet, consectetuer adipiscing elit. Maecenas porttitor congue massa.</a:t>
            </a:r>
          </a:p>
          <a:p>
            <a:endParaRPr lang="pt-BR" sz="1600" dirty="0"/>
          </a:p>
          <a:p>
            <a:r>
              <a:rPr lang="pt-BR" sz="1600" dirty="0"/>
              <a:t>Nunc viverra imperdiet enim. Fusce est. Vivamus a </a:t>
            </a:r>
            <a:r>
              <a:rPr lang="pt-BR" sz="1600" dirty="0" err="1"/>
              <a:t>tellus</a:t>
            </a:r>
            <a:r>
              <a:rPr lang="pt-BR" sz="1600" dirty="0"/>
              <a:t>.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28D7ADA-D05F-7535-2E73-F6D0EE03B87C}"/>
              </a:ext>
            </a:extLst>
          </p:cNvPr>
          <p:cNvCxnSpPr>
            <a:cxnSpLocks/>
          </p:cNvCxnSpPr>
          <p:nvPr/>
        </p:nvCxnSpPr>
        <p:spPr>
          <a:xfrm>
            <a:off x="0" y="1129030"/>
            <a:ext cx="4124960" cy="0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3E8EE6D-F9B3-64B9-435F-F9175C053C59}"/>
              </a:ext>
            </a:extLst>
          </p:cNvPr>
          <p:cNvSpPr/>
          <p:nvPr/>
        </p:nvSpPr>
        <p:spPr>
          <a:xfrm>
            <a:off x="7892501" y="2265680"/>
            <a:ext cx="2944666" cy="3456242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B79269D-E7E7-B20A-5CAD-8210A0267C36}"/>
              </a:ext>
            </a:extLst>
          </p:cNvPr>
          <p:cNvSpPr/>
          <p:nvPr/>
        </p:nvSpPr>
        <p:spPr>
          <a:xfrm>
            <a:off x="4623667" y="2265680"/>
            <a:ext cx="2944666" cy="3456242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9A1271-1422-392A-9C32-E48C10AF560B}"/>
              </a:ext>
            </a:extLst>
          </p:cNvPr>
          <p:cNvSpPr txBox="1"/>
          <p:nvPr/>
        </p:nvSpPr>
        <p:spPr>
          <a:xfrm>
            <a:off x="4917440" y="2682941"/>
            <a:ext cx="235712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b="1" dirty="0"/>
              <a:t>Objeto de Estudo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Lorem</a:t>
            </a:r>
            <a:r>
              <a:rPr lang="pt-BR" sz="1600" dirty="0"/>
              <a:t> ipsum dolor sit amet, </a:t>
            </a:r>
            <a:r>
              <a:rPr lang="pt-BR" sz="1600" dirty="0" err="1"/>
              <a:t>adipiscing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Maecenas</a:t>
            </a:r>
            <a:r>
              <a:rPr lang="pt-BR" sz="1600" dirty="0"/>
              <a:t> porttitor congue massa. </a:t>
            </a:r>
            <a:r>
              <a:rPr lang="pt-BR" sz="1600" dirty="0" err="1"/>
              <a:t>Fusce</a:t>
            </a:r>
            <a:r>
              <a:rPr lang="pt-BR" sz="1600" dirty="0"/>
              <a:t> </a:t>
            </a:r>
            <a:r>
              <a:rPr lang="pt-BR" sz="1600" dirty="0" err="1"/>
              <a:t>posuere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Malesuada</a:t>
            </a:r>
            <a:r>
              <a:rPr lang="pt-BR" sz="1600" dirty="0"/>
              <a:t> libero, sit amet commodo magna </a:t>
            </a:r>
            <a:r>
              <a:rPr lang="pt-BR" sz="1600" dirty="0" err="1"/>
              <a:t>eros</a:t>
            </a:r>
            <a:r>
              <a:rPr lang="pt-BR" sz="1600" dirty="0"/>
              <a:t>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68AEA07-06D2-6274-0FFA-B3D30428B6B8}"/>
              </a:ext>
            </a:extLst>
          </p:cNvPr>
          <p:cNvSpPr txBox="1"/>
          <p:nvPr/>
        </p:nvSpPr>
        <p:spPr>
          <a:xfrm>
            <a:off x="8186273" y="2682941"/>
            <a:ext cx="235712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b="1" dirty="0"/>
              <a:t>Justificativa</a:t>
            </a:r>
            <a:endParaRPr lang="pt-BR" sz="1600" b="1" dirty="0"/>
          </a:p>
          <a:p>
            <a:endParaRPr lang="pt-BR" sz="1600" dirty="0"/>
          </a:p>
          <a:p>
            <a:r>
              <a:rPr lang="pt-BR" sz="1600" dirty="0" err="1"/>
              <a:t>Lorem</a:t>
            </a:r>
            <a:r>
              <a:rPr lang="pt-BR" sz="1600" dirty="0"/>
              <a:t> ipsum dolor sit amet, consectetuer adipiscing elit. Maecenas porttitor congue massa. Fusce posuere, magna sed pulvinar ultricies, purus </a:t>
            </a:r>
            <a:r>
              <a:rPr lang="pt-BR" sz="1600" dirty="0" err="1"/>
              <a:t>lectus</a:t>
            </a:r>
            <a:r>
              <a:rPr lang="pt-BR" sz="1600" dirty="0"/>
              <a:t> </a:t>
            </a:r>
            <a:r>
              <a:rPr lang="pt-BR" sz="1600" dirty="0" err="1"/>
              <a:t>malesuada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85407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DAB9DBE-D0FC-613F-3C73-BD55D1D61BAE}"/>
              </a:ext>
            </a:extLst>
          </p:cNvPr>
          <p:cNvSpPr/>
          <p:nvPr/>
        </p:nvSpPr>
        <p:spPr>
          <a:xfrm flipV="1">
            <a:off x="0" y="1271012"/>
            <a:ext cx="12192000" cy="904875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488B00-A588-983A-43B0-91ADAEED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1271012"/>
            <a:ext cx="10080625" cy="904875"/>
          </a:xfrm>
        </p:spPr>
        <p:txBody>
          <a:bodyPr/>
          <a:lstStyle/>
          <a:p>
            <a:r>
              <a:rPr lang="pt-BR" dirty="0"/>
              <a:t>1.1 Problemática</a:t>
            </a:r>
          </a:p>
        </p:txBody>
      </p:sp>
      <p:sp>
        <p:nvSpPr>
          <p:cNvPr id="9" name="Espaço Reservado para Imagem 11">
            <a:extLst>
              <a:ext uri="{FF2B5EF4-FFF2-40B4-BE49-F238E27FC236}">
                <a16:creationId xmlns:a16="http://schemas.microsoft.com/office/drawing/2014/main" id="{F09E2500-6514-339D-E44F-B5D77E1ED4B5}"/>
              </a:ext>
            </a:extLst>
          </p:cNvPr>
          <p:cNvSpPr txBox="1">
            <a:spLocks/>
          </p:cNvSpPr>
          <p:nvPr/>
        </p:nvSpPr>
        <p:spPr>
          <a:xfrm rot="-180000">
            <a:off x="6727371" y="555585"/>
            <a:ext cx="4408941" cy="5746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ECFED096-A176-AC77-6B6F-0C35275631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27372" y="555585"/>
            <a:ext cx="4408941" cy="5746830"/>
          </a:xfrm>
          <a:solidFill>
            <a:schemeClr val="bg1">
              <a:lumMod val="95000"/>
            </a:schemeClr>
          </a:solidFill>
        </p:spPr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6772DD-0EE0-A574-01C8-C4A7284C2D76}"/>
              </a:ext>
            </a:extLst>
          </p:cNvPr>
          <p:cNvSpPr txBox="1"/>
          <p:nvPr/>
        </p:nvSpPr>
        <p:spPr>
          <a:xfrm>
            <a:off x="1055688" y="2541012"/>
            <a:ext cx="5040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Lorem ipsum dolor sit amet, consectetuer adipiscing elit. Maecenas porttitor congue massa. Fusce posuere, magna sed pulvinar ultricies, purus lectus </a:t>
            </a:r>
            <a:r>
              <a:rPr lang="pt-BR" sz="1600" dirty="0" err="1"/>
              <a:t>malesuada</a:t>
            </a:r>
            <a:r>
              <a:rPr lang="pt-BR" sz="1600" dirty="0"/>
              <a:t> libero.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Nunc viverra imperdiet </a:t>
            </a:r>
            <a:r>
              <a:rPr lang="pt-BR" sz="1600" dirty="0" err="1"/>
              <a:t>enim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Fusce</a:t>
            </a:r>
            <a:r>
              <a:rPr lang="pt-BR" sz="1600" dirty="0"/>
              <a:t> 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Vivamus</a:t>
            </a:r>
            <a:r>
              <a:rPr lang="pt-BR" sz="1600" dirty="0"/>
              <a:t> a tellus.</a:t>
            </a:r>
          </a:p>
          <a:p>
            <a:endParaRPr lang="pt-BR" sz="1600" dirty="0"/>
          </a:p>
          <a:p>
            <a:r>
              <a:rPr lang="pt-BR" sz="1600" dirty="0"/>
              <a:t>Pellentesque habitant morbi tristique senectus et netus et malesuada fames ac turpis egestas. Proin pharetra nonummy pede. Mauris et </a:t>
            </a:r>
            <a:r>
              <a:rPr lang="pt-BR" sz="1600" dirty="0" err="1"/>
              <a:t>orci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5994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F3EE6B8-3D5F-7B40-F1F1-6C2677F7ED15}"/>
              </a:ext>
            </a:extLst>
          </p:cNvPr>
          <p:cNvSpPr/>
          <p:nvPr/>
        </p:nvSpPr>
        <p:spPr>
          <a:xfrm>
            <a:off x="1055688" y="1892936"/>
            <a:ext cx="10080624" cy="3964362"/>
          </a:xfrm>
          <a:prstGeom prst="roundRect">
            <a:avLst>
              <a:gd name="adj" fmla="val 62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9EAAD42-6BF7-0AE1-05A4-1AAAD42CDA9F}"/>
              </a:ext>
            </a:extLst>
          </p:cNvPr>
          <p:cNvSpPr/>
          <p:nvPr/>
        </p:nvSpPr>
        <p:spPr>
          <a:xfrm>
            <a:off x="6223952" y="2014686"/>
            <a:ext cx="4800602" cy="3720862"/>
          </a:xfrm>
          <a:prstGeom prst="roundRect">
            <a:avLst>
              <a:gd name="adj" fmla="val 6201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3729F3-76BD-CC4F-56CA-6040899E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1.2 Objetivos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E386CC7-4323-33D7-DC8D-258ECDD3F1B7}"/>
              </a:ext>
            </a:extLst>
          </p:cNvPr>
          <p:cNvCxnSpPr>
            <a:cxnSpLocks/>
          </p:cNvCxnSpPr>
          <p:nvPr/>
        </p:nvCxnSpPr>
        <p:spPr>
          <a:xfrm>
            <a:off x="4597400" y="1129030"/>
            <a:ext cx="2997200" cy="0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FEBC3C-6187-1855-DC16-01E162157AA3}"/>
              </a:ext>
            </a:extLst>
          </p:cNvPr>
          <p:cNvSpPr txBox="1"/>
          <p:nvPr/>
        </p:nvSpPr>
        <p:spPr>
          <a:xfrm>
            <a:off x="1293498" y="2772490"/>
            <a:ext cx="4324982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b="1" dirty="0"/>
              <a:t>Objetivo Geral</a:t>
            </a:r>
          </a:p>
          <a:p>
            <a:endParaRPr lang="pt-BR" sz="1600" dirty="0"/>
          </a:p>
          <a:p>
            <a:r>
              <a:rPr lang="pt-BR" sz="1600" dirty="0" err="1"/>
              <a:t>Lorem</a:t>
            </a:r>
            <a:r>
              <a:rPr lang="pt-BR" sz="1600" dirty="0"/>
              <a:t> ipsum dolor sit amet, consectetuer adipiscing </a:t>
            </a:r>
            <a:r>
              <a:rPr lang="pt-BR" sz="1600" dirty="0" err="1"/>
              <a:t>elit</a:t>
            </a:r>
            <a:r>
              <a:rPr lang="pt-BR" sz="1600" dirty="0"/>
              <a:t>. </a:t>
            </a:r>
            <a:r>
              <a:rPr lang="pt-BR" sz="1600" dirty="0" err="1"/>
              <a:t>Maecenas</a:t>
            </a:r>
            <a:r>
              <a:rPr lang="pt-BR" sz="1600" dirty="0"/>
              <a:t> porttitor congue massa. </a:t>
            </a:r>
            <a:r>
              <a:rPr lang="pt-BR" sz="1600" dirty="0" err="1"/>
              <a:t>Fusce</a:t>
            </a:r>
            <a:r>
              <a:rPr lang="pt-BR" sz="1600" dirty="0"/>
              <a:t> posuere, magna sed pulvinar ultricies, purus lectus </a:t>
            </a:r>
            <a:r>
              <a:rPr lang="pt-BR" sz="1600" dirty="0" err="1"/>
              <a:t>malesuada</a:t>
            </a:r>
            <a:r>
              <a:rPr lang="pt-BR" sz="1600" dirty="0"/>
              <a:t> libero.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8296BD-7425-1916-C768-E5F9F217C2D6}"/>
              </a:ext>
            </a:extLst>
          </p:cNvPr>
          <p:cNvSpPr txBox="1"/>
          <p:nvPr/>
        </p:nvSpPr>
        <p:spPr>
          <a:xfrm>
            <a:off x="6461762" y="2772490"/>
            <a:ext cx="4324982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Objetivos Específicos</a:t>
            </a:r>
          </a:p>
          <a:p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 err="1"/>
              <a:t>Lorem</a:t>
            </a:r>
            <a:r>
              <a:rPr lang="pt-BR" sz="1600" dirty="0"/>
              <a:t> ipsum dolor sit amet, consectetuer adipiscing </a:t>
            </a:r>
            <a:r>
              <a:rPr lang="pt-BR" sz="1600" dirty="0" err="1"/>
              <a:t>elit</a:t>
            </a:r>
            <a:r>
              <a:rPr lang="pt-B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err="1"/>
              <a:t>Maecenas</a:t>
            </a:r>
            <a:r>
              <a:rPr lang="pt-BR" sz="1600" dirty="0"/>
              <a:t> porttitor congue massa.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err="1"/>
              <a:t>Fusce</a:t>
            </a:r>
            <a:r>
              <a:rPr lang="pt-BR" sz="1600" dirty="0"/>
              <a:t> posuere, magna sed pulvinar ultricies, purus lectus </a:t>
            </a:r>
            <a:r>
              <a:rPr lang="pt-BR" sz="1600" dirty="0" err="1"/>
              <a:t>malesuada</a:t>
            </a:r>
            <a:r>
              <a:rPr lang="pt-BR" sz="1600" dirty="0"/>
              <a:t> libero.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680110520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7">
            <a:extLst>
              <a:ext uri="{FF2B5EF4-FFF2-40B4-BE49-F238E27FC236}">
                <a16:creationId xmlns:a16="http://schemas.microsoft.com/office/drawing/2014/main" id="{57CD497D-2D06-1416-EF8F-441D282F27D2}"/>
              </a:ext>
            </a:extLst>
          </p:cNvPr>
          <p:cNvSpPr txBox="1">
            <a:spLocks/>
          </p:cNvSpPr>
          <p:nvPr/>
        </p:nvSpPr>
        <p:spPr>
          <a:xfrm rot="-180000">
            <a:off x="6511606" y="1056641"/>
            <a:ext cx="4624706" cy="47447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030C894-7E4D-B2D5-3E59-3BC215F910AA}"/>
              </a:ext>
            </a:extLst>
          </p:cNvPr>
          <p:cNvSpPr/>
          <p:nvPr/>
        </p:nvSpPr>
        <p:spPr>
          <a:xfrm>
            <a:off x="957072" y="4170680"/>
            <a:ext cx="5237544" cy="1220210"/>
          </a:xfrm>
          <a:prstGeom prst="roundRect">
            <a:avLst>
              <a:gd name="adj" fmla="val 1305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B21127-F1C1-22FD-2601-8AA49216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Referencial Teórico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11E34FB-25A0-6D7B-5558-C7A7978DA6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1607" y="1056641"/>
            <a:ext cx="4624706" cy="4744718"/>
          </a:xfrm>
          <a:solidFill>
            <a:schemeClr val="bg1">
              <a:lumMod val="95000"/>
            </a:schemeClr>
          </a:solidFill>
        </p:spPr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F58FAC7-826B-E2B2-6EFC-A8716BBD076C}"/>
              </a:ext>
            </a:extLst>
          </p:cNvPr>
          <p:cNvCxnSpPr>
            <a:cxnSpLocks/>
          </p:cNvCxnSpPr>
          <p:nvPr/>
        </p:nvCxnSpPr>
        <p:spPr>
          <a:xfrm>
            <a:off x="0" y="1129030"/>
            <a:ext cx="5953760" cy="0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7D3AD5-9FA6-9D8C-4911-377D31AC164F}"/>
              </a:ext>
            </a:extLst>
          </p:cNvPr>
          <p:cNvSpPr txBox="1"/>
          <p:nvPr/>
        </p:nvSpPr>
        <p:spPr>
          <a:xfrm>
            <a:off x="1055688" y="1717040"/>
            <a:ext cx="5040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1600" dirty="0"/>
          </a:p>
          <a:p>
            <a:r>
              <a:rPr lang="pt-BR" sz="1600" dirty="0"/>
              <a:t>Nunc viverra imperdiet enim. Fusce est. Vivamus a </a:t>
            </a:r>
            <a:r>
              <a:rPr lang="pt-BR" sz="1600" dirty="0" err="1"/>
              <a:t>tellus</a:t>
            </a:r>
            <a:r>
              <a:rPr lang="pt-BR" sz="16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39F3D2-2D01-76F1-7E0C-7099D9961561}"/>
              </a:ext>
            </a:extLst>
          </p:cNvPr>
          <p:cNvSpPr txBox="1"/>
          <p:nvPr/>
        </p:nvSpPr>
        <p:spPr>
          <a:xfrm>
            <a:off x="1055688" y="4365287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Pellentesque</a:t>
            </a:r>
            <a:r>
              <a:rPr lang="pt-BR" sz="1600" dirty="0"/>
              <a:t> </a:t>
            </a:r>
            <a:r>
              <a:rPr lang="pt-BR" sz="1600" dirty="0" err="1"/>
              <a:t>habitant</a:t>
            </a:r>
            <a:r>
              <a:rPr lang="pt-BR" sz="1600" dirty="0"/>
              <a:t> </a:t>
            </a:r>
            <a:r>
              <a:rPr lang="pt-BR" sz="1600" dirty="0" err="1"/>
              <a:t>morbi</a:t>
            </a:r>
            <a:r>
              <a:rPr lang="pt-BR" sz="1600" dirty="0"/>
              <a:t> </a:t>
            </a:r>
            <a:r>
              <a:rPr lang="pt-BR" sz="1600" dirty="0" err="1"/>
              <a:t>tristique</a:t>
            </a:r>
            <a:r>
              <a:rPr lang="pt-BR" sz="1600" dirty="0"/>
              <a:t> </a:t>
            </a:r>
            <a:r>
              <a:rPr lang="pt-BR" sz="1600" dirty="0" err="1"/>
              <a:t>senectus</a:t>
            </a:r>
            <a:r>
              <a:rPr lang="pt-BR" sz="1600" dirty="0"/>
              <a:t> et </a:t>
            </a:r>
            <a:r>
              <a:rPr lang="pt-BR" sz="1600" dirty="0" err="1"/>
              <a:t>netus</a:t>
            </a:r>
            <a:r>
              <a:rPr lang="pt-BR" sz="1600" dirty="0"/>
              <a:t> et </a:t>
            </a:r>
            <a:r>
              <a:rPr lang="pt-BR" sz="1600" dirty="0" err="1"/>
              <a:t>malesuada</a:t>
            </a:r>
            <a:r>
              <a:rPr lang="pt-BR" sz="1600" dirty="0"/>
              <a:t> fames ac </a:t>
            </a:r>
            <a:r>
              <a:rPr lang="pt-BR" sz="1600" dirty="0" err="1"/>
              <a:t>turpis</a:t>
            </a:r>
            <a:r>
              <a:rPr lang="pt-BR" sz="1600" dirty="0"/>
              <a:t> </a:t>
            </a:r>
            <a:r>
              <a:rPr lang="pt-BR" sz="1600" dirty="0" err="1"/>
              <a:t>egestas</a:t>
            </a:r>
            <a:r>
              <a:rPr lang="pt-BR" sz="1600" dirty="0"/>
              <a:t>. </a:t>
            </a:r>
            <a:r>
              <a:rPr lang="pt-BR" sz="1600" dirty="0" err="1"/>
              <a:t>Proin</a:t>
            </a:r>
            <a:r>
              <a:rPr lang="pt-BR" sz="1600" dirty="0"/>
              <a:t> </a:t>
            </a:r>
            <a:r>
              <a:rPr lang="pt-BR" sz="1600" dirty="0" err="1"/>
              <a:t>pharetra</a:t>
            </a:r>
            <a:r>
              <a:rPr lang="pt-BR" sz="1600" dirty="0"/>
              <a:t> </a:t>
            </a:r>
            <a:r>
              <a:rPr lang="pt-BR" sz="1600" dirty="0" err="1"/>
              <a:t>nonummy</a:t>
            </a:r>
            <a:r>
              <a:rPr lang="pt-BR" sz="1600" dirty="0"/>
              <a:t> pede. </a:t>
            </a:r>
            <a:r>
              <a:rPr lang="pt-BR" sz="1600" dirty="0" err="1"/>
              <a:t>Mauris</a:t>
            </a:r>
            <a:r>
              <a:rPr lang="pt-BR" sz="1600" dirty="0"/>
              <a:t> et </a:t>
            </a:r>
            <a:r>
              <a:rPr lang="pt-BR" sz="1600" dirty="0" err="1"/>
              <a:t>orci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20117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E1465-EE6C-1715-FA5D-EF1BC3F1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812165"/>
            <a:ext cx="10080625" cy="904875"/>
          </a:xfrm>
        </p:spPr>
        <p:txBody>
          <a:bodyPr/>
          <a:lstStyle/>
          <a:p>
            <a:r>
              <a:rPr lang="pt-BR" dirty="0"/>
              <a:t>3. Metodologia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E2541D-6238-2DB2-A191-9620718C110E}"/>
              </a:ext>
            </a:extLst>
          </p:cNvPr>
          <p:cNvSpPr txBox="1"/>
          <p:nvPr/>
        </p:nvSpPr>
        <p:spPr>
          <a:xfrm>
            <a:off x="1055688" y="1717040"/>
            <a:ext cx="1008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Lorem ipsum dolor sit amet, consectetuer adipiscing elit. Maecenas porttitor congue massa. Fusce posuere, magna sed </a:t>
            </a:r>
            <a:r>
              <a:rPr lang="pt-BR" sz="1600" dirty="0" err="1"/>
              <a:t>pulvinar</a:t>
            </a:r>
            <a:r>
              <a:rPr lang="pt-BR" sz="1600" dirty="0"/>
              <a:t> </a:t>
            </a:r>
            <a:r>
              <a:rPr lang="pt-BR" sz="1600" dirty="0" err="1"/>
              <a:t>ultricies</a:t>
            </a:r>
            <a:r>
              <a:rPr lang="pt-BR" sz="1600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91DE99-B67B-86BB-5DC8-38C7AA0F7C9D}"/>
              </a:ext>
            </a:extLst>
          </p:cNvPr>
          <p:cNvSpPr txBox="1"/>
          <p:nvPr/>
        </p:nvSpPr>
        <p:spPr>
          <a:xfrm>
            <a:off x="1462270" y="3703347"/>
            <a:ext cx="2547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. </a:t>
            </a:r>
            <a:r>
              <a:rPr lang="pt-BR" sz="1600" dirty="0" err="1"/>
              <a:t>Maecenas</a:t>
            </a:r>
            <a:r>
              <a:rPr lang="pt-BR" sz="1600" dirty="0"/>
              <a:t> </a:t>
            </a:r>
            <a:r>
              <a:rPr lang="pt-BR" sz="1600" dirty="0" err="1"/>
              <a:t>porttitor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massa.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AC0DD6-33C9-DC95-1704-6CA7CE380A5C}"/>
              </a:ext>
            </a:extLst>
          </p:cNvPr>
          <p:cNvSpPr txBox="1"/>
          <p:nvPr/>
        </p:nvSpPr>
        <p:spPr>
          <a:xfrm>
            <a:off x="4822478" y="3703347"/>
            <a:ext cx="2547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. </a:t>
            </a:r>
            <a:r>
              <a:rPr lang="pt-BR" sz="1600" dirty="0" err="1"/>
              <a:t>Maecenas</a:t>
            </a:r>
            <a:r>
              <a:rPr lang="pt-BR" sz="1600" dirty="0"/>
              <a:t> </a:t>
            </a:r>
            <a:r>
              <a:rPr lang="pt-BR" sz="1600" dirty="0" err="1"/>
              <a:t>porttitor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massa.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FBD7FD-B778-6053-58F6-91F8B348FC0B}"/>
              </a:ext>
            </a:extLst>
          </p:cNvPr>
          <p:cNvSpPr txBox="1"/>
          <p:nvPr/>
        </p:nvSpPr>
        <p:spPr>
          <a:xfrm>
            <a:off x="8182686" y="3703347"/>
            <a:ext cx="2547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Lorem</a:t>
            </a:r>
            <a:r>
              <a:rPr lang="pt-BR" sz="1600" dirty="0"/>
              <a:t> ipsum </a:t>
            </a:r>
            <a:r>
              <a:rPr lang="pt-BR" sz="1600" dirty="0" err="1"/>
              <a:t>dolor</a:t>
            </a:r>
            <a:r>
              <a:rPr lang="pt-BR" sz="1600" dirty="0"/>
              <a:t> </a:t>
            </a:r>
            <a:r>
              <a:rPr lang="pt-BR" sz="1600" dirty="0" err="1"/>
              <a:t>sit</a:t>
            </a:r>
            <a:r>
              <a:rPr lang="pt-BR" sz="1600" dirty="0"/>
              <a:t> </a:t>
            </a:r>
            <a:r>
              <a:rPr lang="pt-BR" sz="1600" dirty="0" err="1"/>
              <a:t>amet</a:t>
            </a:r>
            <a:r>
              <a:rPr lang="pt-BR" sz="1600" dirty="0"/>
              <a:t>, </a:t>
            </a:r>
            <a:r>
              <a:rPr lang="pt-BR" sz="1600" dirty="0" err="1"/>
              <a:t>consectetuer</a:t>
            </a:r>
            <a:r>
              <a:rPr lang="pt-BR" sz="1600" dirty="0"/>
              <a:t> </a:t>
            </a:r>
            <a:r>
              <a:rPr lang="pt-BR" sz="1600" dirty="0" err="1"/>
              <a:t>adipiscing</a:t>
            </a:r>
            <a:r>
              <a:rPr lang="pt-BR" sz="1600" dirty="0"/>
              <a:t> </a:t>
            </a:r>
            <a:r>
              <a:rPr lang="pt-BR" sz="1600" dirty="0" err="1"/>
              <a:t>elit</a:t>
            </a:r>
            <a:r>
              <a:rPr lang="pt-BR" sz="1600" dirty="0"/>
              <a:t>. </a:t>
            </a:r>
            <a:r>
              <a:rPr lang="pt-BR" sz="1600" dirty="0" err="1"/>
              <a:t>Maecenas</a:t>
            </a:r>
            <a:r>
              <a:rPr lang="pt-BR" sz="1600" dirty="0"/>
              <a:t> </a:t>
            </a:r>
            <a:r>
              <a:rPr lang="pt-BR" sz="1600" dirty="0" err="1"/>
              <a:t>porttitor</a:t>
            </a:r>
            <a:r>
              <a:rPr lang="pt-BR" sz="1600" dirty="0"/>
              <a:t> </a:t>
            </a:r>
            <a:r>
              <a:rPr lang="pt-BR" sz="1600" dirty="0" err="1"/>
              <a:t>congue</a:t>
            </a:r>
            <a:r>
              <a:rPr lang="pt-BR" sz="1600" dirty="0"/>
              <a:t> massa.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383EFC-A566-AAF1-AE93-641BDE75DFA6}"/>
              </a:ext>
            </a:extLst>
          </p:cNvPr>
          <p:cNvSpPr txBox="1"/>
          <p:nvPr/>
        </p:nvSpPr>
        <p:spPr>
          <a:xfrm>
            <a:off x="1462270" y="3206690"/>
            <a:ext cx="254704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8E5ABE-09DA-E881-7FB5-580683584498}"/>
              </a:ext>
            </a:extLst>
          </p:cNvPr>
          <p:cNvSpPr txBox="1"/>
          <p:nvPr/>
        </p:nvSpPr>
        <p:spPr>
          <a:xfrm>
            <a:off x="4822478" y="3206690"/>
            <a:ext cx="254704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A6DC1F-354F-8FF0-1252-2F7A016BF921}"/>
              </a:ext>
            </a:extLst>
          </p:cNvPr>
          <p:cNvSpPr txBox="1"/>
          <p:nvPr/>
        </p:nvSpPr>
        <p:spPr>
          <a:xfrm>
            <a:off x="8182686" y="3206690"/>
            <a:ext cx="254704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Título aqui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59124F5-C51F-3CE0-D0E3-4B308010B644}"/>
              </a:ext>
            </a:extLst>
          </p:cNvPr>
          <p:cNvCxnSpPr>
            <a:cxnSpLocks/>
          </p:cNvCxnSpPr>
          <p:nvPr/>
        </p:nvCxnSpPr>
        <p:spPr>
          <a:xfrm>
            <a:off x="4413909" y="3070388"/>
            <a:ext cx="0" cy="1949836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11CED9C-9D34-A4BE-6C98-2AE741FDEE7B}"/>
              </a:ext>
            </a:extLst>
          </p:cNvPr>
          <p:cNvCxnSpPr>
            <a:cxnSpLocks/>
          </p:cNvCxnSpPr>
          <p:nvPr/>
        </p:nvCxnSpPr>
        <p:spPr>
          <a:xfrm>
            <a:off x="7776869" y="3070388"/>
            <a:ext cx="0" cy="1949836"/>
          </a:xfrm>
          <a:prstGeom prst="line">
            <a:avLst/>
          </a:prstGeom>
          <a:ln w="38100" cap="rnd">
            <a:solidFill>
              <a:schemeClr val="accent4"/>
            </a:solidFill>
            <a:prstDash val="sysDot"/>
            <a:miter lim="800000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Quadro 16">
            <a:extLst>
              <a:ext uri="{FF2B5EF4-FFF2-40B4-BE49-F238E27FC236}">
                <a16:creationId xmlns:a16="http://schemas.microsoft.com/office/drawing/2014/main" id="{A7C5C820-1A20-C07D-F2E3-32A3C5EBD2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87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5927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7296B3E-EA66-D325-2708-FC8E89D39D35}"/>
              </a:ext>
            </a:extLst>
          </p:cNvPr>
          <p:cNvSpPr/>
          <p:nvPr/>
        </p:nvSpPr>
        <p:spPr>
          <a:xfrm>
            <a:off x="1055688" y="1724298"/>
            <a:ext cx="10080625" cy="4437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C0191AD-91F0-BF33-9095-EBA952200BD8}"/>
              </a:ext>
            </a:extLst>
          </p:cNvPr>
          <p:cNvSpPr/>
          <p:nvPr/>
        </p:nvSpPr>
        <p:spPr>
          <a:xfrm>
            <a:off x="1055688" y="696686"/>
            <a:ext cx="10080625" cy="8164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21A7D8-48A3-5FEB-ABDC-25BDF85CB4DA}"/>
              </a:ext>
            </a:extLst>
          </p:cNvPr>
          <p:cNvSpPr txBox="1"/>
          <p:nvPr/>
        </p:nvSpPr>
        <p:spPr>
          <a:xfrm>
            <a:off x="1600200" y="859971"/>
            <a:ext cx="159748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Tabela 1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DAF7FDA-B9A9-EADB-7114-1849ABCF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31408"/>
              </p:ext>
            </p:extLst>
          </p:nvPr>
        </p:nvGraphicFramePr>
        <p:xfrm>
          <a:off x="1937658" y="2374293"/>
          <a:ext cx="8316685" cy="3144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337">
                  <a:extLst>
                    <a:ext uri="{9D8B030D-6E8A-4147-A177-3AD203B41FA5}">
                      <a16:colId xmlns:a16="http://schemas.microsoft.com/office/drawing/2014/main" val="305226756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3498823147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973921879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3720015398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284768787"/>
                    </a:ext>
                  </a:extLst>
                </a:gridCol>
              </a:tblGrid>
              <a:tr h="628953">
                <a:tc>
                  <a:txBody>
                    <a:bodyPr/>
                    <a:lstStyle/>
                    <a:p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Texto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Texto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Texto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Texto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1192329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Indicador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218754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Indicador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272205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Indicador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062870"/>
                  </a:ext>
                </a:extLst>
              </a:tr>
              <a:tr h="628953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Indicador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pt-BR" sz="4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735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57527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presentação000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1082</Words>
  <Application>Microsoft Office PowerPoint</Application>
  <PresentationFormat>Widescreen</PresentationFormat>
  <Paragraphs>180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Myriad Pro</vt:lpstr>
      <vt:lpstr>Wingdings</vt:lpstr>
      <vt:lpstr>Tema do Office</vt:lpstr>
      <vt:lpstr>Apresentação do PowerPoint</vt:lpstr>
      <vt:lpstr>TÍTULO DO TCC</vt:lpstr>
      <vt:lpstr>Conteúdo</vt:lpstr>
      <vt:lpstr>1. Introdução</vt:lpstr>
      <vt:lpstr>1.1 Problemática</vt:lpstr>
      <vt:lpstr>1.2 Objetivos</vt:lpstr>
      <vt:lpstr>2. Referencial Teórico</vt:lpstr>
      <vt:lpstr>3. Metodologia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4. Resultados</vt:lpstr>
      <vt:lpstr>5. Conclusão</vt:lpstr>
      <vt:lpstr>6. Referências</vt:lpstr>
      <vt:lpstr>Agradecimento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TCC</dc:title>
  <dc:creator>Pablo Passellis</dc:creator>
  <cp:lastModifiedBy>Pablo Passellis</cp:lastModifiedBy>
  <cp:revision>31</cp:revision>
  <dcterms:created xsi:type="dcterms:W3CDTF">2023-02-07T13:26:05Z</dcterms:created>
  <dcterms:modified xsi:type="dcterms:W3CDTF">2023-02-17T19:38:08Z</dcterms:modified>
</cp:coreProperties>
</file>