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9" r:id="rId2"/>
    <p:sldId id="271" r:id="rId3"/>
    <p:sldId id="257" r:id="rId4"/>
    <p:sldId id="272" r:id="rId5"/>
    <p:sldId id="259" r:id="rId6"/>
    <p:sldId id="260" r:id="rId7"/>
    <p:sldId id="274" r:id="rId8"/>
    <p:sldId id="275" r:id="rId9"/>
    <p:sldId id="277" r:id="rId10"/>
    <p:sldId id="264" r:id="rId11"/>
    <p:sldId id="278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D0D9"/>
    <a:srgbClr val="009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8F92BE-C1D1-40B4-86C1-1382142151F5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E3E76-DC7D-4ACA-9059-730B2C939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67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20F10D-7C3D-4150-B8B6-5B464CA645E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99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2FAE8-3C43-3896-CA47-0BB9F632F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74926C-A210-614B-B641-5FD3F07E0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36FB47-9F55-B4DD-8F00-745CC1E8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19B2-5EBE-4A03-9036-70B3ADA4F40A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3BB705-2346-962E-E11D-FA07BABA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339E66-605E-F3A0-E0A8-430C7547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978F-F7EE-44E2-B6F6-2B9EF41A8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255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 dir="u"/>
      </p:transition>
    </mc:Choice>
    <mc:Fallback>
      <p:transition spd="slow">
        <p:pull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59947-75F0-F7E3-547A-BE33C141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235BF6-5D63-7D84-B006-3827A7B88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E93407-16E3-0DBB-52CD-E7FC54D4B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19B2-5EBE-4A03-9036-70B3ADA4F40A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423886-2214-94A4-C91A-87164DCC7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57FF27-9C09-C9A2-1B05-033DEC1E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978F-F7EE-44E2-B6F6-2B9EF41A8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6164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 dir="u"/>
      </p:transition>
    </mc:Choice>
    <mc:Fallback>
      <p:transition spd="slow">
        <p:pull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4BE743-36D0-99E6-BA30-369D7B8C9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02E116-1CCC-7690-E46B-93A47DC7A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6DF5A6-3906-8D6A-D6A3-C529F7FA3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19B2-5EBE-4A03-9036-70B3ADA4F40A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554468-C8B7-625C-FB60-74EA1FB7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0E30FB-2FBE-B87D-0767-87ADD471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978F-F7EE-44E2-B6F6-2B9EF41A8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13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 dir="u"/>
      </p:transition>
    </mc:Choice>
    <mc:Fallback>
      <p:transition spd="slow">
        <p:pull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C5FDA-7AB9-668C-B145-9258924E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637A3B-0F53-0EE6-7B48-FE9BB22FA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55B133-805F-449B-1EE4-3C415F86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19B2-5EBE-4A03-9036-70B3ADA4F40A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0C0D68-44A3-7E61-5570-ED42A337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B68995-7590-59DB-3B3B-65D1464C3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978F-F7EE-44E2-B6F6-2B9EF41A8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872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 dir="u"/>
      </p:transition>
    </mc:Choice>
    <mc:Fallback>
      <p:transition spd="slow">
        <p:pull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94919-704A-EC76-86A6-20C83E76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EFDD1F-69E7-C813-D21B-7B12711A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3AA7C0-4700-1505-6209-12996E01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19B2-5EBE-4A03-9036-70B3ADA4F40A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A0F89F-6911-F57B-FB62-BA28DE7D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41E890-9CD1-840F-6761-155B60A6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978F-F7EE-44E2-B6F6-2B9EF41A8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6100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 dir="u"/>
      </p:transition>
    </mc:Choice>
    <mc:Fallback>
      <p:transition spd="slow">
        <p:pull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8D666-767B-9CB1-8FF3-5C925B55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52C85E-1DC0-0823-C6E6-7EF756894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759DBB-5921-8266-5FC9-EA96FDA73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639675D-82EA-0110-80BC-14171626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19B2-5EBE-4A03-9036-70B3ADA4F40A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265F38-E83B-A8C9-7D2F-75A283DA2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2431CD-0158-3C5A-BDFC-CA83642E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978F-F7EE-44E2-B6F6-2B9EF41A8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703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 dir="u"/>
      </p:transition>
    </mc:Choice>
    <mc:Fallback>
      <p:transition spd="slow">
        <p:pull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20F31C-3D88-4E24-7295-362158CFF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31C1D3-E696-5399-A116-816B0006E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7D496B-87FC-A06B-DA85-93765EDC6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E67E7E-4602-55E4-C1E9-7FF664F1C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105F93-B978-E248-23C5-0637662AF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60B5104-D89D-8E1A-2D51-3021FA59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19B2-5EBE-4A03-9036-70B3ADA4F40A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27AE57-489E-B29B-F3F2-960FEBC43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51F206C-4283-49F1-6DC2-9658A146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978F-F7EE-44E2-B6F6-2B9EF41A8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8952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 dir="u"/>
      </p:transition>
    </mc:Choice>
    <mc:Fallback>
      <p:transition spd="slow">
        <p:pull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0AEF0-05EE-85E8-B4F9-1B5C7C83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9732F8C-5498-11CC-855B-BB348F59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19B2-5EBE-4A03-9036-70B3ADA4F40A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74F6A1F-287C-05C4-AEF4-43427376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9893920-7AF3-4771-3BAE-7C70A337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978F-F7EE-44E2-B6F6-2B9EF41A8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1282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 dir="u"/>
      </p:transition>
    </mc:Choice>
    <mc:Fallback>
      <p:transition spd="slow">
        <p:pull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2C01D5E-64D0-4A60-61EB-2C6ABDF4C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19B2-5EBE-4A03-9036-70B3ADA4F40A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FD149A7-3D31-F96B-FA24-15E447CA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6F7325-0FE4-0814-2871-7D5D69F65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978F-F7EE-44E2-B6F6-2B9EF41A8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470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 dir="u"/>
      </p:transition>
    </mc:Choice>
    <mc:Fallback>
      <p:transition spd="slow">
        <p:pull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E8C1F-FB77-2FC5-BE70-4CABF67F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FAB960-C8A4-90B0-1B5D-D64EC04FA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8D8ED6A-38D1-3441-FD67-3D7F85F8F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BEA88AC-6FC7-BC2E-ED65-E70F2607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19B2-5EBE-4A03-9036-70B3ADA4F40A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B0FB8A-BE16-4E5B-ABDE-F5A0CD99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434BDE-18A9-9AFD-8008-547B0E6C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978F-F7EE-44E2-B6F6-2B9EF41A8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120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 dir="u"/>
      </p:transition>
    </mc:Choice>
    <mc:Fallback>
      <p:transition spd="slow">
        <p:pull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EADF1-D1DF-4BAF-FE91-B65A78D8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5E02DD6-EC3B-BF53-B5FD-468C207F9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080575-BB6F-38DD-B9F9-E1ABFC4B5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8FA643-A58A-47F8-1CE0-09FB1F41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19B2-5EBE-4A03-9036-70B3ADA4F40A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EF85F7-6632-E791-F89F-959D7744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3038E0-1446-D515-0FB1-9F7EB4CB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A978F-F7EE-44E2-B6F6-2B9EF41A8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779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 dir="u"/>
      </p:transition>
    </mc:Choice>
    <mc:Fallback>
      <p:transition spd="slow">
        <p:pull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BA65716-E852-7177-56B7-B47F31135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103341-ABF0-8F0E-49CC-D0C4B87F4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4EA772-5EF5-6717-0556-44D8EBD7F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D19B2-5EBE-4A03-9036-70B3ADA4F40A}" type="datetimeFigureOut">
              <a:rPr lang="pt-BR" smtClean="0"/>
              <a:t>06/03/2023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A0991B-6067-F92B-B289-D1D3AF172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E599FA-D893-ACEF-252B-D027F876B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A978F-F7EE-44E2-B6F6-2B9EF41A8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87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pull dir="u"/>
      </p:transition>
    </mc:Choice>
    <mc:Fallback>
      <p:transition spd="slow">
        <p:pull dir="u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svg"/><Relationship Id="rId7" Type="http://schemas.openxmlformats.org/officeDocument/2006/relationships/image" Target="../media/image66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5" Type="http://schemas.openxmlformats.org/officeDocument/2006/relationships/image" Target="../media/image64.svg"/><Relationship Id="rId4" Type="http://schemas.openxmlformats.org/officeDocument/2006/relationships/image" Target="../media/image63.png"/><Relationship Id="rId9" Type="http://schemas.openxmlformats.org/officeDocument/2006/relationships/image" Target="../media/image6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jpg"/><Relationship Id="rId7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jpg"/><Relationship Id="rId7" Type="http://schemas.openxmlformats.org/officeDocument/2006/relationships/image" Target="../media/image24.sv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svg"/><Relationship Id="rId3" Type="http://schemas.openxmlformats.org/officeDocument/2006/relationships/image" Target="../media/image38.svg"/><Relationship Id="rId7" Type="http://schemas.openxmlformats.org/officeDocument/2006/relationships/image" Target="../media/image42.sv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image" Target="../media/image46.svg"/><Relationship Id="rId5" Type="http://schemas.openxmlformats.org/officeDocument/2006/relationships/image" Target="../media/image40.svg"/><Relationship Id="rId15" Type="http://schemas.openxmlformats.org/officeDocument/2006/relationships/image" Target="../media/image50.sv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svg"/><Relationship Id="rId14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svg"/><Relationship Id="rId7" Type="http://schemas.openxmlformats.org/officeDocument/2006/relationships/image" Target="../media/image56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11" Type="http://schemas.openxmlformats.org/officeDocument/2006/relationships/image" Target="../media/image60.svg"/><Relationship Id="rId5" Type="http://schemas.openxmlformats.org/officeDocument/2006/relationships/image" Target="../media/image54.sv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Interface gráfica do usuário&#10;&#10;Descrição gerada automaticamente">
            <a:extLst>
              <a:ext uri="{FF2B5EF4-FFF2-40B4-BE49-F238E27FC236}">
                <a16:creationId xmlns:a16="http://schemas.microsoft.com/office/drawing/2014/main" id="{D3B4BECA-42AE-5648-A942-9AC447F7F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709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 dir="u"/>
      </p:transition>
    </mc:Choice>
    <mc:Fallback>
      <p:transition spd="slow">
        <p:pull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C777C-B173-3C0A-8ABD-89471056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PREÇOS 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64DDC47-679F-23B9-A1A2-BE97082ACE74}"/>
              </a:ext>
            </a:extLst>
          </p:cNvPr>
          <p:cNvSpPr/>
          <p:nvPr/>
        </p:nvSpPr>
        <p:spPr>
          <a:xfrm>
            <a:off x="725805" y="771525"/>
            <a:ext cx="112395" cy="4476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78C74CD-8F33-8FBE-EA44-D67F046946D8}"/>
              </a:ext>
            </a:extLst>
          </p:cNvPr>
          <p:cNvSpPr/>
          <p:nvPr/>
        </p:nvSpPr>
        <p:spPr>
          <a:xfrm>
            <a:off x="4688840" y="1595120"/>
            <a:ext cx="2814320" cy="4612640"/>
          </a:xfrm>
          <a:prstGeom prst="rect">
            <a:avLst/>
          </a:prstGeom>
          <a:ln>
            <a:noFill/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0A20478-C68A-5DB3-CAAE-153B4267CFD1}"/>
              </a:ext>
            </a:extLst>
          </p:cNvPr>
          <p:cNvSpPr/>
          <p:nvPr/>
        </p:nvSpPr>
        <p:spPr>
          <a:xfrm>
            <a:off x="4688840" y="1595120"/>
            <a:ext cx="2814320" cy="1574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D8C48FC-AFBA-6147-5DF8-907C1ABD4979}"/>
              </a:ext>
            </a:extLst>
          </p:cNvPr>
          <p:cNvSpPr txBox="1"/>
          <p:nvPr/>
        </p:nvSpPr>
        <p:spPr>
          <a:xfrm>
            <a:off x="5380099" y="1721367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Título Aqui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0D72EAB-449F-09A4-C2E8-1BB94A1D785A}"/>
              </a:ext>
            </a:extLst>
          </p:cNvPr>
          <p:cNvSpPr txBox="1"/>
          <p:nvPr/>
        </p:nvSpPr>
        <p:spPr>
          <a:xfrm>
            <a:off x="5589292" y="2859899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1">
                    <a:lumMod val="50000"/>
                  </a:schemeClr>
                </a:solidFill>
              </a:rPr>
              <a:t>5x R$100</a:t>
            </a:r>
            <a:r>
              <a:rPr lang="pt-BR" sz="900" dirty="0">
                <a:solidFill>
                  <a:schemeClr val="accent1">
                    <a:lumMod val="50000"/>
                  </a:schemeClr>
                </a:solidFill>
              </a:rPr>
              <a:t>,00</a:t>
            </a:r>
            <a:endParaRPr lang="pt-BR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236D270-5B90-9DB5-7DBD-AC77867144B4}"/>
              </a:ext>
            </a:extLst>
          </p:cNvPr>
          <p:cNvSpPr txBox="1"/>
          <p:nvPr/>
        </p:nvSpPr>
        <p:spPr>
          <a:xfrm>
            <a:off x="5154076" y="2090699"/>
            <a:ext cx="1883849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Montserrat Light" pitchFamily="2" charset="0"/>
              </a:rPr>
              <a:t>R$</a:t>
            </a:r>
            <a:r>
              <a:rPr lang="pt-BR" sz="4400" dirty="0">
                <a:solidFill>
                  <a:schemeClr val="bg1"/>
                </a:solidFill>
                <a:latin typeface="+mj-lt"/>
              </a:rPr>
              <a:t>500</a:t>
            </a:r>
            <a:r>
              <a:rPr lang="pt-BR" sz="1600" dirty="0">
                <a:solidFill>
                  <a:schemeClr val="bg1"/>
                </a:solidFill>
                <a:latin typeface="Montserrat Light" pitchFamily="2" charset="0"/>
              </a:rPr>
              <a:t>,00</a:t>
            </a:r>
            <a:endParaRPr lang="pt-BR" sz="4400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graphicFrame>
        <p:nvGraphicFramePr>
          <p:cNvPr id="10" name="Tabela 10">
            <a:extLst>
              <a:ext uri="{FF2B5EF4-FFF2-40B4-BE49-F238E27FC236}">
                <a16:creationId xmlns:a16="http://schemas.microsoft.com/office/drawing/2014/main" id="{27DCA963-1B5D-612B-78AA-77E191571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924962"/>
              </p:ext>
            </p:extLst>
          </p:nvPr>
        </p:nvGraphicFramePr>
        <p:xfrm>
          <a:off x="4980940" y="3169919"/>
          <a:ext cx="2230120" cy="2461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3767273337"/>
                    </a:ext>
                  </a:extLst>
                </a:gridCol>
              </a:tblGrid>
              <a:tr h="61531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/>
                        <a:t>Lorem</a:t>
                      </a:r>
                      <a:r>
                        <a:rPr lang="pt-BR" sz="1400" dirty="0"/>
                        <a:t> ipsum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542039"/>
                  </a:ext>
                </a:extLst>
              </a:tr>
              <a:tr h="61531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/>
                        <a:t>Lorem</a:t>
                      </a:r>
                      <a:r>
                        <a:rPr lang="pt-BR" sz="1400" dirty="0"/>
                        <a:t> ipsum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641907"/>
                  </a:ext>
                </a:extLst>
              </a:tr>
              <a:tr h="61531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/>
                        <a:t>Lorem</a:t>
                      </a:r>
                      <a:r>
                        <a:rPr lang="pt-BR" sz="1400" dirty="0"/>
                        <a:t> ipsum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940747"/>
                  </a:ext>
                </a:extLst>
              </a:tr>
              <a:tr h="61531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/>
                        <a:t>Lorem</a:t>
                      </a:r>
                      <a:r>
                        <a:rPr lang="pt-BR" sz="1400" dirty="0"/>
                        <a:t> ipsum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39200444"/>
                  </a:ext>
                </a:extLst>
              </a:tr>
            </a:tbl>
          </a:graphicData>
        </a:graphic>
      </p:graphicFrame>
      <p:sp>
        <p:nvSpPr>
          <p:cNvPr id="11" name="Retângulo 10">
            <a:extLst>
              <a:ext uri="{FF2B5EF4-FFF2-40B4-BE49-F238E27FC236}">
                <a16:creationId xmlns:a16="http://schemas.microsoft.com/office/drawing/2014/main" id="{890B899D-9C41-C9F1-7C54-33C0A62F5F77}"/>
              </a:ext>
            </a:extLst>
          </p:cNvPr>
          <p:cNvSpPr/>
          <p:nvPr/>
        </p:nvSpPr>
        <p:spPr>
          <a:xfrm>
            <a:off x="4688840" y="5631178"/>
            <a:ext cx="2814320" cy="5765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70EAF03-2451-D670-4A05-709A97D624FB}"/>
              </a:ext>
            </a:extLst>
          </p:cNvPr>
          <p:cNvSpPr txBox="1"/>
          <p:nvPr/>
        </p:nvSpPr>
        <p:spPr>
          <a:xfrm>
            <a:off x="5397732" y="5734803"/>
            <a:ext cx="1396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Texto Aqui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A8EE2A50-88EB-3BC8-5373-3C10FC03FDCB}"/>
              </a:ext>
            </a:extLst>
          </p:cNvPr>
          <p:cNvSpPr/>
          <p:nvPr/>
        </p:nvSpPr>
        <p:spPr>
          <a:xfrm>
            <a:off x="7627620" y="1721367"/>
            <a:ext cx="2814320" cy="4612640"/>
          </a:xfrm>
          <a:prstGeom prst="rect">
            <a:avLst/>
          </a:prstGeom>
          <a:ln>
            <a:noFill/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1425739-A04D-7C1D-8DBC-A3D52E9265F3}"/>
              </a:ext>
            </a:extLst>
          </p:cNvPr>
          <p:cNvSpPr/>
          <p:nvPr/>
        </p:nvSpPr>
        <p:spPr>
          <a:xfrm>
            <a:off x="7627620" y="1721367"/>
            <a:ext cx="2814320" cy="157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13F2132-DA30-0901-201F-F97CACF2ABBF}"/>
              </a:ext>
            </a:extLst>
          </p:cNvPr>
          <p:cNvSpPr txBox="1"/>
          <p:nvPr/>
        </p:nvSpPr>
        <p:spPr>
          <a:xfrm>
            <a:off x="8318879" y="1847614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Título Aqui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D46D811-B707-E4A4-030B-7B298C69DCB5}"/>
              </a:ext>
            </a:extLst>
          </p:cNvPr>
          <p:cNvSpPr txBox="1"/>
          <p:nvPr/>
        </p:nvSpPr>
        <p:spPr>
          <a:xfrm>
            <a:off x="8528070" y="2986146"/>
            <a:ext cx="10134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2">
                    <a:lumMod val="50000"/>
                  </a:schemeClr>
                </a:solidFill>
              </a:rPr>
              <a:t>5x R$160</a:t>
            </a:r>
            <a:r>
              <a:rPr lang="pt-BR" sz="900" dirty="0">
                <a:solidFill>
                  <a:schemeClr val="accent2">
                    <a:lumMod val="50000"/>
                  </a:schemeClr>
                </a:solidFill>
              </a:rPr>
              <a:t>,00</a:t>
            </a:r>
            <a:endParaRPr lang="pt-BR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00C4A4F-6ABE-C594-40FE-E64EEBEC1B00}"/>
              </a:ext>
            </a:extLst>
          </p:cNvPr>
          <p:cNvSpPr txBox="1"/>
          <p:nvPr/>
        </p:nvSpPr>
        <p:spPr>
          <a:xfrm>
            <a:off x="8096863" y="2216946"/>
            <a:ext cx="1875835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Montserrat Light" pitchFamily="2" charset="0"/>
              </a:rPr>
              <a:t>R$</a:t>
            </a:r>
            <a:r>
              <a:rPr lang="pt-BR" sz="4400" dirty="0">
                <a:solidFill>
                  <a:schemeClr val="bg1"/>
                </a:solidFill>
                <a:latin typeface="+mj-lt"/>
              </a:rPr>
              <a:t>790</a:t>
            </a:r>
            <a:r>
              <a:rPr lang="pt-BR" sz="1600" dirty="0">
                <a:solidFill>
                  <a:schemeClr val="bg1"/>
                </a:solidFill>
                <a:latin typeface="Montserrat Light" pitchFamily="2" charset="0"/>
              </a:rPr>
              <a:t>,00</a:t>
            </a:r>
            <a:endParaRPr lang="pt-BR" sz="4400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graphicFrame>
        <p:nvGraphicFramePr>
          <p:cNvPr id="18" name="Tabela 10">
            <a:extLst>
              <a:ext uri="{FF2B5EF4-FFF2-40B4-BE49-F238E27FC236}">
                <a16:creationId xmlns:a16="http://schemas.microsoft.com/office/drawing/2014/main" id="{3DAD65E7-C7BF-9049-C413-760A2810D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990336"/>
              </p:ext>
            </p:extLst>
          </p:nvPr>
        </p:nvGraphicFramePr>
        <p:xfrm>
          <a:off x="7919720" y="3296166"/>
          <a:ext cx="2230120" cy="2461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3767273337"/>
                    </a:ext>
                  </a:extLst>
                </a:gridCol>
              </a:tblGrid>
              <a:tr h="61531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/>
                        <a:t>Lorem</a:t>
                      </a:r>
                      <a:r>
                        <a:rPr lang="pt-BR" sz="1400" dirty="0"/>
                        <a:t> ipsum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542039"/>
                  </a:ext>
                </a:extLst>
              </a:tr>
              <a:tr h="61531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/>
                        <a:t>Lorem</a:t>
                      </a:r>
                      <a:r>
                        <a:rPr lang="pt-BR" sz="1400" dirty="0"/>
                        <a:t> ipsum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641907"/>
                  </a:ext>
                </a:extLst>
              </a:tr>
              <a:tr h="61531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/>
                        <a:t>Lorem</a:t>
                      </a:r>
                      <a:r>
                        <a:rPr lang="pt-BR" sz="1400" dirty="0"/>
                        <a:t> ipsum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940747"/>
                  </a:ext>
                </a:extLst>
              </a:tr>
              <a:tr h="61531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/>
                        <a:t>Lorem</a:t>
                      </a:r>
                      <a:r>
                        <a:rPr lang="pt-BR" sz="1400" dirty="0"/>
                        <a:t> ipsum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39200444"/>
                  </a:ext>
                </a:extLst>
              </a:tr>
            </a:tbl>
          </a:graphicData>
        </a:graphic>
      </p:graphicFrame>
      <p:sp>
        <p:nvSpPr>
          <p:cNvPr id="19" name="Retângulo 18">
            <a:extLst>
              <a:ext uri="{FF2B5EF4-FFF2-40B4-BE49-F238E27FC236}">
                <a16:creationId xmlns:a16="http://schemas.microsoft.com/office/drawing/2014/main" id="{A807F39A-CB6E-15C2-45E1-ED328175BDC0}"/>
              </a:ext>
            </a:extLst>
          </p:cNvPr>
          <p:cNvSpPr/>
          <p:nvPr/>
        </p:nvSpPr>
        <p:spPr>
          <a:xfrm>
            <a:off x="7627620" y="5757425"/>
            <a:ext cx="2814320" cy="5765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F6FD143-568A-4933-940A-AC186AF0D813}"/>
              </a:ext>
            </a:extLst>
          </p:cNvPr>
          <p:cNvSpPr txBox="1"/>
          <p:nvPr/>
        </p:nvSpPr>
        <p:spPr>
          <a:xfrm>
            <a:off x="8336512" y="5861050"/>
            <a:ext cx="1396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Texto Aqui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C77EE2E-49FC-1016-7AAE-EC68D9A19784}"/>
              </a:ext>
            </a:extLst>
          </p:cNvPr>
          <p:cNvSpPr/>
          <p:nvPr/>
        </p:nvSpPr>
        <p:spPr>
          <a:xfrm>
            <a:off x="1755372" y="1721367"/>
            <a:ext cx="2814320" cy="4612640"/>
          </a:xfrm>
          <a:prstGeom prst="rect">
            <a:avLst/>
          </a:prstGeom>
          <a:ln>
            <a:noFill/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DEB134B-36F8-89DF-F369-BEFCA54EC616}"/>
              </a:ext>
            </a:extLst>
          </p:cNvPr>
          <p:cNvSpPr/>
          <p:nvPr/>
        </p:nvSpPr>
        <p:spPr>
          <a:xfrm>
            <a:off x="1755372" y="1721367"/>
            <a:ext cx="2814320" cy="157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4908FAAE-7132-D061-65E1-DA6BAFED3E95}"/>
              </a:ext>
            </a:extLst>
          </p:cNvPr>
          <p:cNvSpPr txBox="1"/>
          <p:nvPr/>
        </p:nvSpPr>
        <p:spPr>
          <a:xfrm>
            <a:off x="2446631" y="1847614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</a:rPr>
              <a:t>Título Aqui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34681D1-80BC-631E-4711-5A44249378B8}"/>
              </a:ext>
            </a:extLst>
          </p:cNvPr>
          <p:cNvSpPr txBox="1"/>
          <p:nvPr/>
        </p:nvSpPr>
        <p:spPr>
          <a:xfrm>
            <a:off x="2687082" y="2986146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dirty="0">
                <a:solidFill>
                  <a:schemeClr val="accent3">
                    <a:lumMod val="50000"/>
                  </a:schemeClr>
                </a:solidFill>
              </a:rPr>
              <a:t>3x R$75</a:t>
            </a:r>
            <a:r>
              <a:rPr lang="pt-BR" sz="900" dirty="0">
                <a:solidFill>
                  <a:schemeClr val="accent3">
                    <a:lumMod val="50000"/>
                  </a:schemeClr>
                </a:solidFill>
              </a:rPr>
              <a:t>,00</a:t>
            </a:r>
            <a:endParaRPr lang="pt-BR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EECDF29-9903-2EE5-1184-390740EFAD9D}"/>
              </a:ext>
            </a:extLst>
          </p:cNvPr>
          <p:cNvSpPr txBox="1"/>
          <p:nvPr/>
        </p:nvSpPr>
        <p:spPr>
          <a:xfrm>
            <a:off x="2247057" y="2216946"/>
            <a:ext cx="1830950" cy="76944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pt-BR" sz="1600" dirty="0">
                <a:solidFill>
                  <a:schemeClr val="bg1"/>
                </a:solidFill>
                <a:latin typeface="Montserrat Light" pitchFamily="2" charset="0"/>
              </a:rPr>
              <a:t>R$</a:t>
            </a:r>
            <a:r>
              <a:rPr lang="pt-BR" sz="4400" dirty="0">
                <a:solidFill>
                  <a:schemeClr val="bg1"/>
                </a:solidFill>
                <a:latin typeface="+mj-lt"/>
              </a:rPr>
              <a:t>220</a:t>
            </a:r>
            <a:r>
              <a:rPr lang="pt-BR" sz="1600" dirty="0">
                <a:solidFill>
                  <a:schemeClr val="bg1"/>
                </a:solidFill>
                <a:latin typeface="Montserrat Light" pitchFamily="2" charset="0"/>
              </a:rPr>
              <a:t>,00</a:t>
            </a:r>
            <a:endParaRPr lang="pt-BR" sz="4400" dirty="0">
              <a:solidFill>
                <a:schemeClr val="bg1"/>
              </a:solidFill>
              <a:latin typeface="Montserrat Light" pitchFamily="2" charset="0"/>
            </a:endParaRPr>
          </a:p>
        </p:txBody>
      </p:sp>
      <p:graphicFrame>
        <p:nvGraphicFramePr>
          <p:cNvPr id="26" name="Tabela 10">
            <a:extLst>
              <a:ext uri="{FF2B5EF4-FFF2-40B4-BE49-F238E27FC236}">
                <a16:creationId xmlns:a16="http://schemas.microsoft.com/office/drawing/2014/main" id="{37A4DA4E-80E9-F5E1-C81F-B5CCFE9D0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887648"/>
              </p:ext>
            </p:extLst>
          </p:nvPr>
        </p:nvGraphicFramePr>
        <p:xfrm>
          <a:off x="2047472" y="3296166"/>
          <a:ext cx="2230120" cy="24612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0120">
                  <a:extLst>
                    <a:ext uri="{9D8B030D-6E8A-4147-A177-3AD203B41FA5}">
                      <a16:colId xmlns:a16="http://schemas.microsoft.com/office/drawing/2014/main" val="3767273337"/>
                    </a:ext>
                  </a:extLst>
                </a:gridCol>
              </a:tblGrid>
              <a:tr h="61531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/>
                        <a:t>Lorem</a:t>
                      </a:r>
                      <a:r>
                        <a:rPr lang="pt-BR" sz="1400" dirty="0"/>
                        <a:t> ipsum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542039"/>
                  </a:ext>
                </a:extLst>
              </a:tr>
              <a:tr h="61531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/>
                        <a:t>Lorem</a:t>
                      </a:r>
                      <a:r>
                        <a:rPr lang="pt-BR" sz="1400" dirty="0"/>
                        <a:t> ipsum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6641907"/>
                  </a:ext>
                </a:extLst>
              </a:tr>
              <a:tr h="61531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/>
                        <a:t>Lorem</a:t>
                      </a:r>
                      <a:r>
                        <a:rPr lang="pt-BR" sz="1400" dirty="0"/>
                        <a:t> ipsum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940747"/>
                  </a:ext>
                </a:extLst>
              </a:tr>
              <a:tr h="61531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/>
                        <a:t>Lorem</a:t>
                      </a:r>
                      <a:r>
                        <a:rPr lang="pt-BR" sz="1400" dirty="0"/>
                        <a:t> ipsum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39200444"/>
                  </a:ext>
                </a:extLst>
              </a:tr>
            </a:tbl>
          </a:graphicData>
        </a:graphic>
      </p:graphicFrame>
      <p:sp>
        <p:nvSpPr>
          <p:cNvPr id="27" name="Retângulo 26">
            <a:extLst>
              <a:ext uri="{FF2B5EF4-FFF2-40B4-BE49-F238E27FC236}">
                <a16:creationId xmlns:a16="http://schemas.microsoft.com/office/drawing/2014/main" id="{1FDA6573-D9B2-B8BE-98FB-CF3A56A893E1}"/>
              </a:ext>
            </a:extLst>
          </p:cNvPr>
          <p:cNvSpPr/>
          <p:nvPr/>
        </p:nvSpPr>
        <p:spPr>
          <a:xfrm>
            <a:off x="1755372" y="5757425"/>
            <a:ext cx="2814320" cy="5765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33CDF37-B124-BF51-38C3-2C0CE6945827}"/>
              </a:ext>
            </a:extLst>
          </p:cNvPr>
          <p:cNvSpPr txBox="1"/>
          <p:nvPr/>
        </p:nvSpPr>
        <p:spPr>
          <a:xfrm>
            <a:off x="2464264" y="5861050"/>
            <a:ext cx="1396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u="sng" dirty="0">
                <a:solidFill>
                  <a:schemeClr val="bg1"/>
                </a:solidFill>
              </a:rPr>
              <a:t>Texto Aqui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FB90FAEA-F2BD-3F80-9748-60190B996CF9}"/>
              </a:ext>
            </a:extLst>
          </p:cNvPr>
          <p:cNvCxnSpPr>
            <a:cxnSpLocks/>
          </p:cNvCxnSpPr>
          <p:nvPr/>
        </p:nvCxnSpPr>
        <p:spPr>
          <a:xfrm>
            <a:off x="0" y="6667500"/>
            <a:ext cx="12192000" cy="0"/>
          </a:xfrm>
          <a:prstGeom prst="line">
            <a:avLst/>
          </a:prstGeom>
          <a:ln w="76200">
            <a:solidFill>
              <a:schemeClr val="bg1"/>
            </a:solidFill>
          </a:ln>
          <a:effectLst>
            <a:outerShdw blurRad="63500" sx="105000" sy="105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Listra Diagonal 28">
            <a:extLst>
              <a:ext uri="{FF2B5EF4-FFF2-40B4-BE49-F238E27FC236}">
                <a16:creationId xmlns:a16="http://schemas.microsoft.com/office/drawing/2014/main" id="{0AD05F5C-8EB7-6346-74D0-3D1D2E18910A}"/>
              </a:ext>
            </a:extLst>
          </p:cNvPr>
          <p:cNvSpPr/>
          <p:nvPr/>
        </p:nvSpPr>
        <p:spPr>
          <a:xfrm>
            <a:off x="4658161" y="1564441"/>
            <a:ext cx="683184" cy="683184"/>
          </a:xfrm>
          <a:prstGeom prst="diagStrip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Listra Diagonal 29">
            <a:extLst>
              <a:ext uri="{FF2B5EF4-FFF2-40B4-BE49-F238E27FC236}">
                <a16:creationId xmlns:a16="http://schemas.microsoft.com/office/drawing/2014/main" id="{C6A33D64-359B-A7CD-33AA-E88555DFFA16}"/>
              </a:ext>
            </a:extLst>
          </p:cNvPr>
          <p:cNvSpPr/>
          <p:nvPr/>
        </p:nvSpPr>
        <p:spPr>
          <a:xfrm>
            <a:off x="7596941" y="1690688"/>
            <a:ext cx="683184" cy="683184"/>
          </a:xfrm>
          <a:prstGeom prst="diagStrip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2" name="Listra Diagonal 31">
            <a:extLst>
              <a:ext uri="{FF2B5EF4-FFF2-40B4-BE49-F238E27FC236}">
                <a16:creationId xmlns:a16="http://schemas.microsoft.com/office/drawing/2014/main" id="{270F3DAC-E694-67A9-8452-E0E8C97817E6}"/>
              </a:ext>
            </a:extLst>
          </p:cNvPr>
          <p:cNvSpPr/>
          <p:nvPr/>
        </p:nvSpPr>
        <p:spPr>
          <a:xfrm>
            <a:off x="1724693" y="1690688"/>
            <a:ext cx="683184" cy="683184"/>
          </a:xfrm>
          <a:prstGeom prst="diagStrip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561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 dir="u"/>
      </p:transition>
    </mc:Choice>
    <mc:Fallback>
      <p:transition spd="slow">
        <p:pull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E3098196-6216-21C4-06C6-EA257391C9E3}"/>
              </a:ext>
            </a:extLst>
          </p:cNvPr>
          <p:cNvCxnSpPr>
            <a:cxnSpLocks/>
          </p:cNvCxnSpPr>
          <p:nvPr/>
        </p:nvCxnSpPr>
        <p:spPr>
          <a:xfrm flipV="1">
            <a:off x="2718058" y="0"/>
            <a:ext cx="0" cy="685800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ipse 14">
            <a:extLst>
              <a:ext uri="{FF2B5EF4-FFF2-40B4-BE49-F238E27FC236}">
                <a16:creationId xmlns:a16="http://schemas.microsoft.com/office/drawing/2014/main" id="{E4E4594F-B640-7706-F0D8-B67DD0D9040F}"/>
              </a:ext>
            </a:extLst>
          </p:cNvPr>
          <p:cNvSpPr/>
          <p:nvPr/>
        </p:nvSpPr>
        <p:spPr>
          <a:xfrm>
            <a:off x="904498" y="1615440"/>
            <a:ext cx="3627120" cy="3627120"/>
          </a:xfrm>
          <a:prstGeom prst="ellipse">
            <a:avLst/>
          </a:prstGeom>
          <a:ln>
            <a:noFill/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E8119ED-0A8B-3ADA-A020-160986F9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3725" y="2226852"/>
            <a:ext cx="5384799" cy="1325563"/>
          </a:xfrm>
        </p:spPr>
        <p:txBody>
          <a:bodyPr/>
          <a:lstStyle/>
          <a:p>
            <a:r>
              <a:rPr lang="pt-BR" dirty="0"/>
              <a:t>DÚVIDAS?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A3B5AC0-747B-5D93-25FB-F8C293118A7F}"/>
              </a:ext>
            </a:extLst>
          </p:cNvPr>
          <p:cNvSpPr/>
          <p:nvPr/>
        </p:nvSpPr>
        <p:spPr>
          <a:xfrm>
            <a:off x="5421330" y="2633252"/>
            <a:ext cx="112395" cy="4476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0DDAEA3-8489-424F-7E49-1D8ED08584D3}"/>
              </a:ext>
            </a:extLst>
          </p:cNvPr>
          <p:cNvSpPr txBox="1"/>
          <p:nvPr/>
        </p:nvSpPr>
        <p:spPr>
          <a:xfrm>
            <a:off x="5533725" y="3613247"/>
            <a:ext cx="5384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Lorem ipsum dolor sit amet, consectetuer adipiscing </a:t>
            </a:r>
            <a:r>
              <a:rPr lang="pt-BR" sz="1600" dirty="0" err="1"/>
              <a:t>elit</a:t>
            </a:r>
            <a:r>
              <a:rPr lang="pt-BR" sz="1600" dirty="0"/>
              <a:t>.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CEDD5CE2-AED8-144D-2091-E72EE14E10A4}"/>
              </a:ext>
            </a:extLst>
          </p:cNvPr>
          <p:cNvGrpSpPr/>
          <p:nvPr/>
        </p:nvGrpSpPr>
        <p:grpSpPr>
          <a:xfrm>
            <a:off x="2760671" y="1792173"/>
            <a:ext cx="1854814" cy="1626198"/>
            <a:chOff x="2638108" y="2011375"/>
            <a:chExt cx="1638300" cy="1436370"/>
          </a:xfrm>
        </p:grpSpPr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0D0ABD23-E463-7E03-BF6B-6C893FAD3E76}"/>
                </a:ext>
              </a:extLst>
            </p:cNvPr>
            <p:cNvSpPr/>
            <p:nvPr/>
          </p:nvSpPr>
          <p:spPr>
            <a:xfrm>
              <a:off x="2638108" y="2011375"/>
              <a:ext cx="1638300" cy="1436370"/>
            </a:xfrm>
            <a:custGeom>
              <a:avLst/>
              <a:gdLst>
                <a:gd name="connsiteX0" fmla="*/ 220980 w 1638300"/>
                <a:gd name="connsiteY0" fmla="*/ 1436370 h 1436370"/>
                <a:gd name="connsiteX1" fmla="*/ 156210 w 1638300"/>
                <a:gd name="connsiteY1" fmla="*/ 1219200 h 1436370"/>
                <a:gd name="connsiteX2" fmla="*/ 0 w 1638300"/>
                <a:gd name="connsiteY2" fmla="*/ 1207770 h 1436370"/>
                <a:gd name="connsiteX3" fmla="*/ 30480 w 1638300"/>
                <a:gd name="connsiteY3" fmla="*/ 243840 h 1436370"/>
                <a:gd name="connsiteX4" fmla="*/ 1638300 w 1638300"/>
                <a:gd name="connsiteY4" fmla="*/ 0 h 1436370"/>
                <a:gd name="connsiteX5" fmla="*/ 1482090 w 1638300"/>
                <a:gd name="connsiteY5" fmla="*/ 1299210 h 1436370"/>
                <a:gd name="connsiteX6" fmla="*/ 354330 w 1638300"/>
                <a:gd name="connsiteY6" fmla="*/ 1234440 h 1436370"/>
                <a:gd name="connsiteX7" fmla="*/ 220980 w 1638300"/>
                <a:gd name="connsiteY7" fmla="*/ 1436370 h 143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8300" h="1436370">
                  <a:moveTo>
                    <a:pt x="220980" y="1436370"/>
                  </a:moveTo>
                  <a:lnTo>
                    <a:pt x="156210" y="1219200"/>
                  </a:lnTo>
                  <a:lnTo>
                    <a:pt x="0" y="1207770"/>
                  </a:lnTo>
                  <a:lnTo>
                    <a:pt x="30480" y="243840"/>
                  </a:lnTo>
                  <a:lnTo>
                    <a:pt x="1638300" y="0"/>
                  </a:lnTo>
                  <a:lnTo>
                    <a:pt x="1482090" y="1299210"/>
                  </a:lnTo>
                  <a:lnTo>
                    <a:pt x="354330" y="1234440"/>
                  </a:lnTo>
                  <a:lnTo>
                    <a:pt x="220980" y="143637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" name="Gráfico 19" descr="Ponto de interrogação com preenchimento sólido">
              <a:extLst>
                <a:ext uri="{FF2B5EF4-FFF2-40B4-BE49-F238E27FC236}">
                  <a16:creationId xmlns:a16="http://schemas.microsoft.com/office/drawing/2014/main" id="{E4F7C441-A8CC-5E85-A476-0D677E1C9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74617" y="2332299"/>
              <a:ext cx="780508" cy="780508"/>
            </a:xfrm>
            <a:prstGeom prst="rect">
              <a:avLst/>
            </a:prstGeom>
          </p:spPr>
        </p:pic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69A310AE-73EC-BEFE-5C99-22300871F28F}"/>
              </a:ext>
            </a:extLst>
          </p:cNvPr>
          <p:cNvGrpSpPr/>
          <p:nvPr/>
        </p:nvGrpSpPr>
        <p:grpSpPr>
          <a:xfrm>
            <a:off x="1293848" y="1986724"/>
            <a:ext cx="1758230" cy="1625268"/>
            <a:chOff x="1289936" y="2312403"/>
            <a:chExt cx="1552990" cy="1435549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51AB2AF-9154-F059-159A-BDEBE3571384}"/>
                </a:ext>
              </a:extLst>
            </p:cNvPr>
            <p:cNvSpPr/>
            <p:nvPr/>
          </p:nvSpPr>
          <p:spPr>
            <a:xfrm rot="20046543">
              <a:off x="1289936" y="2312403"/>
              <a:ext cx="1552990" cy="1435549"/>
            </a:xfrm>
            <a:custGeom>
              <a:avLst/>
              <a:gdLst>
                <a:gd name="connsiteX0" fmla="*/ 0 w 1561972"/>
                <a:gd name="connsiteY0" fmla="*/ 597092 h 1194184"/>
                <a:gd name="connsiteX1" fmla="*/ 780986 w 1561972"/>
                <a:gd name="connsiteY1" fmla="*/ 0 h 1194184"/>
                <a:gd name="connsiteX2" fmla="*/ 1561972 w 1561972"/>
                <a:gd name="connsiteY2" fmla="*/ 597092 h 1194184"/>
                <a:gd name="connsiteX3" fmla="*/ 780986 w 1561972"/>
                <a:gd name="connsiteY3" fmla="*/ 1194184 h 1194184"/>
                <a:gd name="connsiteX4" fmla="*/ 0 w 1561972"/>
                <a:gd name="connsiteY4" fmla="*/ 597092 h 1194184"/>
                <a:gd name="connsiteX0" fmla="*/ 3130 w 1565102"/>
                <a:gd name="connsiteY0" fmla="*/ 597092 h 1248893"/>
                <a:gd name="connsiteX1" fmla="*/ 784116 w 1565102"/>
                <a:gd name="connsiteY1" fmla="*/ 0 h 1248893"/>
                <a:gd name="connsiteX2" fmla="*/ 1565102 w 1565102"/>
                <a:gd name="connsiteY2" fmla="*/ 597092 h 1248893"/>
                <a:gd name="connsiteX3" fmla="*/ 784116 w 1565102"/>
                <a:gd name="connsiteY3" fmla="*/ 1194184 h 1248893"/>
                <a:gd name="connsiteX4" fmla="*/ 520450 w 1565102"/>
                <a:gd name="connsiteY4" fmla="*/ 1154188 h 1248893"/>
                <a:gd name="connsiteX5" fmla="*/ 3130 w 1565102"/>
                <a:gd name="connsiteY5" fmla="*/ 597092 h 1248893"/>
                <a:gd name="connsiteX0" fmla="*/ 3130 w 1565102"/>
                <a:gd name="connsiteY0" fmla="*/ 597092 h 1248893"/>
                <a:gd name="connsiteX1" fmla="*/ 784116 w 1565102"/>
                <a:gd name="connsiteY1" fmla="*/ 0 h 1248893"/>
                <a:gd name="connsiteX2" fmla="*/ 1565102 w 1565102"/>
                <a:gd name="connsiteY2" fmla="*/ 597092 h 1248893"/>
                <a:gd name="connsiteX3" fmla="*/ 784116 w 1565102"/>
                <a:gd name="connsiteY3" fmla="*/ 1194184 h 1248893"/>
                <a:gd name="connsiteX4" fmla="*/ 520450 w 1565102"/>
                <a:gd name="connsiteY4" fmla="*/ 1154188 h 1248893"/>
                <a:gd name="connsiteX5" fmla="*/ 3130 w 1565102"/>
                <a:gd name="connsiteY5" fmla="*/ 597092 h 1248893"/>
                <a:gd name="connsiteX0" fmla="*/ 4087 w 1566059"/>
                <a:gd name="connsiteY0" fmla="*/ 597092 h 1248893"/>
                <a:gd name="connsiteX1" fmla="*/ 785073 w 1566059"/>
                <a:gd name="connsiteY1" fmla="*/ 0 h 1248893"/>
                <a:gd name="connsiteX2" fmla="*/ 1566059 w 1566059"/>
                <a:gd name="connsiteY2" fmla="*/ 597092 h 1248893"/>
                <a:gd name="connsiteX3" fmla="*/ 785073 w 1566059"/>
                <a:gd name="connsiteY3" fmla="*/ 1194184 h 1248893"/>
                <a:gd name="connsiteX4" fmla="*/ 521407 w 1566059"/>
                <a:gd name="connsiteY4" fmla="*/ 1154188 h 1248893"/>
                <a:gd name="connsiteX5" fmla="*/ 4087 w 1566059"/>
                <a:gd name="connsiteY5" fmla="*/ 597092 h 1248893"/>
                <a:gd name="connsiteX0" fmla="*/ 4087 w 1566059"/>
                <a:gd name="connsiteY0" fmla="*/ 597092 h 1255624"/>
                <a:gd name="connsiteX1" fmla="*/ 785073 w 1566059"/>
                <a:gd name="connsiteY1" fmla="*/ 0 h 1255624"/>
                <a:gd name="connsiteX2" fmla="*/ 1566059 w 1566059"/>
                <a:gd name="connsiteY2" fmla="*/ 597092 h 1255624"/>
                <a:gd name="connsiteX3" fmla="*/ 780081 w 1566059"/>
                <a:gd name="connsiteY3" fmla="*/ 1204467 h 1255624"/>
                <a:gd name="connsiteX4" fmla="*/ 521407 w 1566059"/>
                <a:gd name="connsiteY4" fmla="*/ 1154188 h 1255624"/>
                <a:gd name="connsiteX5" fmla="*/ 4087 w 1566059"/>
                <a:gd name="connsiteY5" fmla="*/ 597092 h 1255624"/>
                <a:gd name="connsiteX0" fmla="*/ 4087 w 1566059"/>
                <a:gd name="connsiteY0" fmla="*/ 597092 h 1206595"/>
                <a:gd name="connsiteX1" fmla="*/ 785073 w 1566059"/>
                <a:gd name="connsiteY1" fmla="*/ 0 h 1206595"/>
                <a:gd name="connsiteX2" fmla="*/ 1566059 w 1566059"/>
                <a:gd name="connsiteY2" fmla="*/ 597092 h 1206595"/>
                <a:gd name="connsiteX3" fmla="*/ 780081 w 1566059"/>
                <a:gd name="connsiteY3" fmla="*/ 1204467 h 1206595"/>
                <a:gd name="connsiteX4" fmla="*/ 521407 w 1566059"/>
                <a:gd name="connsiteY4" fmla="*/ 1154188 h 1206595"/>
                <a:gd name="connsiteX5" fmla="*/ 4087 w 1566059"/>
                <a:gd name="connsiteY5" fmla="*/ 597092 h 1206595"/>
                <a:gd name="connsiteX0" fmla="*/ 4087 w 1566059"/>
                <a:gd name="connsiteY0" fmla="*/ 597092 h 1206595"/>
                <a:gd name="connsiteX1" fmla="*/ 785073 w 1566059"/>
                <a:gd name="connsiteY1" fmla="*/ 0 h 1206595"/>
                <a:gd name="connsiteX2" fmla="*/ 1566059 w 1566059"/>
                <a:gd name="connsiteY2" fmla="*/ 597092 h 1206595"/>
                <a:gd name="connsiteX3" fmla="*/ 780081 w 1566059"/>
                <a:gd name="connsiteY3" fmla="*/ 1204467 h 1206595"/>
                <a:gd name="connsiteX4" fmla="*/ 521407 w 1566059"/>
                <a:gd name="connsiteY4" fmla="*/ 1154188 h 1206595"/>
                <a:gd name="connsiteX5" fmla="*/ 4087 w 1566059"/>
                <a:gd name="connsiteY5" fmla="*/ 597092 h 1206595"/>
                <a:gd name="connsiteX0" fmla="*/ 4087 w 1566059"/>
                <a:gd name="connsiteY0" fmla="*/ 597092 h 1250029"/>
                <a:gd name="connsiteX1" fmla="*/ 785073 w 1566059"/>
                <a:gd name="connsiteY1" fmla="*/ 0 h 1250029"/>
                <a:gd name="connsiteX2" fmla="*/ 1566059 w 1566059"/>
                <a:gd name="connsiteY2" fmla="*/ 597092 h 1250029"/>
                <a:gd name="connsiteX3" fmla="*/ 780081 w 1566059"/>
                <a:gd name="connsiteY3" fmla="*/ 1204467 h 1250029"/>
                <a:gd name="connsiteX4" fmla="*/ 634415 w 1566059"/>
                <a:gd name="connsiteY4" fmla="*/ 1200570 h 1250029"/>
                <a:gd name="connsiteX5" fmla="*/ 521407 w 1566059"/>
                <a:gd name="connsiteY5" fmla="*/ 1154188 h 1250029"/>
                <a:gd name="connsiteX6" fmla="*/ 4087 w 1566059"/>
                <a:gd name="connsiteY6" fmla="*/ 597092 h 1250029"/>
                <a:gd name="connsiteX0" fmla="*/ 4087 w 1566059"/>
                <a:gd name="connsiteY0" fmla="*/ 597092 h 1416524"/>
                <a:gd name="connsiteX1" fmla="*/ 785073 w 1566059"/>
                <a:gd name="connsiteY1" fmla="*/ 0 h 1416524"/>
                <a:gd name="connsiteX2" fmla="*/ 1566059 w 1566059"/>
                <a:gd name="connsiteY2" fmla="*/ 597092 h 1416524"/>
                <a:gd name="connsiteX3" fmla="*/ 780081 w 1566059"/>
                <a:gd name="connsiteY3" fmla="*/ 1204467 h 1416524"/>
                <a:gd name="connsiteX4" fmla="*/ 563678 w 1566059"/>
                <a:gd name="connsiteY4" fmla="*/ 1416107 h 1416524"/>
                <a:gd name="connsiteX5" fmla="*/ 521407 w 1566059"/>
                <a:gd name="connsiteY5" fmla="*/ 1154188 h 1416524"/>
                <a:gd name="connsiteX6" fmla="*/ 4087 w 1566059"/>
                <a:gd name="connsiteY6" fmla="*/ 597092 h 1416524"/>
                <a:gd name="connsiteX0" fmla="*/ 4087 w 1566059"/>
                <a:gd name="connsiteY0" fmla="*/ 597092 h 1416590"/>
                <a:gd name="connsiteX1" fmla="*/ 785073 w 1566059"/>
                <a:gd name="connsiteY1" fmla="*/ 0 h 1416590"/>
                <a:gd name="connsiteX2" fmla="*/ 1566059 w 1566059"/>
                <a:gd name="connsiteY2" fmla="*/ 597092 h 1416590"/>
                <a:gd name="connsiteX3" fmla="*/ 754726 w 1566059"/>
                <a:gd name="connsiteY3" fmla="*/ 1221805 h 1416590"/>
                <a:gd name="connsiteX4" fmla="*/ 563678 w 1566059"/>
                <a:gd name="connsiteY4" fmla="*/ 1416107 h 1416590"/>
                <a:gd name="connsiteX5" fmla="*/ 521407 w 1566059"/>
                <a:gd name="connsiteY5" fmla="*/ 1154188 h 1416590"/>
                <a:gd name="connsiteX6" fmla="*/ 4087 w 1566059"/>
                <a:gd name="connsiteY6" fmla="*/ 597092 h 1416590"/>
                <a:gd name="connsiteX0" fmla="*/ 4087 w 1566059"/>
                <a:gd name="connsiteY0" fmla="*/ 597092 h 1416590"/>
                <a:gd name="connsiteX1" fmla="*/ 785073 w 1566059"/>
                <a:gd name="connsiteY1" fmla="*/ 0 h 1416590"/>
                <a:gd name="connsiteX2" fmla="*/ 1566059 w 1566059"/>
                <a:gd name="connsiteY2" fmla="*/ 597092 h 1416590"/>
                <a:gd name="connsiteX3" fmla="*/ 754726 w 1566059"/>
                <a:gd name="connsiteY3" fmla="*/ 1221805 h 1416590"/>
                <a:gd name="connsiteX4" fmla="*/ 563678 w 1566059"/>
                <a:gd name="connsiteY4" fmla="*/ 1416107 h 1416590"/>
                <a:gd name="connsiteX5" fmla="*/ 521407 w 1566059"/>
                <a:gd name="connsiteY5" fmla="*/ 1154188 h 1416590"/>
                <a:gd name="connsiteX6" fmla="*/ 4087 w 1566059"/>
                <a:gd name="connsiteY6" fmla="*/ 597092 h 1416590"/>
                <a:gd name="connsiteX0" fmla="*/ 4087 w 1566059"/>
                <a:gd name="connsiteY0" fmla="*/ 597092 h 1416590"/>
                <a:gd name="connsiteX1" fmla="*/ 785073 w 1566059"/>
                <a:gd name="connsiteY1" fmla="*/ 0 h 1416590"/>
                <a:gd name="connsiteX2" fmla="*/ 1566059 w 1566059"/>
                <a:gd name="connsiteY2" fmla="*/ 597092 h 1416590"/>
                <a:gd name="connsiteX3" fmla="*/ 754726 w 1566059"/>
                <a:gd name="connsiteY3" fmla="*/ 1221805 h 1416590"/>
                <a:gd name="connsiteX4" fmla="*/ 563678 w 1566059"/>
                <a:gd name="connsiteY4" fmla="*/ 1416107 h 1416590"/>
                <a:gd name="connsiteX5" fmla="*/ 521407 w 1566059"/>
                <a:gd name="connsiteY5" fmla="*/ 1154188 h 1416590"/>
                <a:gd name="connsiteX6" fmla="*/ 4087 w 1566059"/>
                <a:gd name="connsiteY6" fmla="*/ 597092 h 1416590"/>
                <a:gd name="connsiteX0" fmla="*/ 4087 w 1566059"/>
                <a:gd name="connsiteY0" fmla="*/ 597092 h 1418445"/>
                <a:gd name="connsiteX1" fmla="*/ 785073 w 1566059"/>
                <a:gd name="connsiteY1" fmla="*/ 0 h 1418445"/>
                <a:gd name="connsiteX2" fmla="*/ 1566059 w 1566059"/>
                <a:gd name="connsiteY2" fmla="*/ 597092 h 1418445"/>
                <a:gd name="connsiteX3" fmla="*/ 754726 w 1566059"/>
                <a:gd name="connsiteY3" fmla="*/ 1221805 h 1418445"/>
                <a:gd name="connsiteX4" fmla="*/ 550068 w 1566059"/>
                <a:gd name="connsiteY4" fmla="*/ 1417971 h 1418445"/>
                <a:gd name="connsiteX5" fmla="*/ 521407 w 1566059"/>
                <a:gd name="connsiteY5" fmla="*/ 1154188 h 1418445"/>
                <a:gd name="connsiteX6" fmla="*/ 4087 w 1566059"/>
                <a:gd name="connsiteY6" fmla="*/ 597092 h 1418445"/>
                <a:gd name="connsiteX0" fmla="*/ 4642 w 1566614"/>
                <a:gd name="connsiteY0" fmla="*/ 597092 h 1418445"/>
                <a:gd name="connsiteX1" fmla="*/ 785628 w 1566614"/>
                <a:gd name="connsiteY1" fmla="*/ 0 h 1418445"/>
                <a:gd name="connsiteX2" fmla="*/ 1566614 w 1566614"/>
                <a:gd name="connsiteY2" fmla="*/ 597092 h 1418445"/>
                <a:gd name="connsiteX3" fmla="*/ 755281 w 1566614"/>
                <a:gd name="connsiteY3" fmla="*/ 1221805 h 1418445"/>
                <a:gd name="connsiteX4" fmla="*/ 550623 w 1566614"/>
                <a:gd name="connsiteY4" fmla="*/ 1417971 h 1418445"/>
                <a:gd name="connsiteX5" fmla="*/ 508352 w 1566614"/>
                <a:gd name="connsiteY5" fmla="*/ 1156052 h 1418445"/>
                <a:gd name="connsiteX6" fmla="*/ 4642 w 1566614"/>
                <a:gd name="connsiteY6" fmla="*/ 597092 h 1418445"/>
                <a:gd name="connsiteX0" fmla="*/ 4642 w 1566614"/>
                <a:gd name="connsiteY0" fmla="*/ 597092 h 1418445"/>
                <a:gd name="connsiteX1" fmla="*/ 785628 w 1566614"/>
                <a:gd name="connsiteY1" fmla="*/ 0 h 1418445"/>
                <a:gd name="connsiteX2" fmla="*/ 1566614 w 1566614"/>
                <a:gd name="connsiteY2" fmla="*/ 597092 h 1418445"/>
                <a:gd name="connsiteX3" fmla="*/ 755281 w 1566614"/>
                <a:gd name="connsiteY3" fmla="*/ 1221805 h 1418445"/>
                <a:gd name="connsiteX4" fmla="*/ 550623 w 1566614"/>
                <a:gd name="connsiteY4" fmla="*/ 1417971 h 1418445"/>
                <a:gd name="connsiteX5" fmla="*/ 508352 w 1566614"/>
                <a:gd name="connsiteY5" fmla="*/ 1156052 h 1418445"/>
                <a:gd name="connsiteX6" fmla="*/ 4642 w 1566614"/>
                <a:gd name="connsiteY6" fmla="*/ 597092 h 1418445"/>
                <a:gd name="connsiteX0" fmla="*/ 4642 w 1566614"/>
                <a:gd name="connsiteY0" fmla="*/ 597092 h 1417971"/>
                <a:gd name="connsiteX1" fmla="*/ 785628 w 1566614"/>
                <a:gd name="connsiteY1" fmla="*/ 0 h 1417971"/>
                <a:gd name="connsiteX2" fmla="*/ 1566614 w 1566614"/>
                <a:gd name="connsiteY2" fmla="*/ 597092 h 1417971"/>
                <a:gd name="connsiteX3" fmla="*/ 755281 w 1566614"/>
                <a:gd name="connsiteY3" fmla="*/ 1221805 h 1417971"/>
                <a:gd name="connsiteX4" fmla="*/ 550623 w 1566614"/>
                <a:gd name="connsiteY4" fmla="*/ 1417971 h 1417971"/>
                <a:gd name="connsiteX5" fmla="*/ 508352 w 1566614"/>
                <a:gd name="connsiteY5" fmla="*/ 1156052 h 1417971"/>
                <a:gd name="connsiteX6" fmla="*/ 4642 w 1566614"/>
                <a:gd name="connsiteY6" fmla="*/ 597092 h 1417971"/>
                <a:gd name="connsiteX0" fmla="*/ 4642 w 1566614"/>
                <a:gd name="connsiteY0" fmla="*/ 597092 h 1417971"/>
                <a:gd name="connsiteX1" fmla="*/ 785628 w 1566614"/>
                <a:gd name="connsiteY1" fmla="*/ 0 h 1417971"/>
                <a:gd name="connsiteX2" fmla="*/ 1566614 w 1566614"/>
                <a:gd name="connsiteY2" fmla="*/ 597092 h 1417971"/>
                <a:gd name="connsiteX3" fmla="*/ 755281 w 1566614"/>
                <a:gd name="connsiteY3" fmla="*/ 1221805 h 1417971"/>
                <a:gd name="connsiteX4" fmla="*/ 550623 w 1566614"/>
                <a:gd name="connsiteY4" fmla="*/ 1417971 h 1417971"/>
                <a:gd name="connsiteX5" fmla="*/ 508352 w 1566614"/>
                <a:gd name="connsiteY5" fmla="*/ 1156052 h 1417971"/>
                <a:gd name="connsiteX6" fmla="*/ 4642 w 1566614"/>
                <a:gd name="connsiteY6" fmla="*/ 597092 h 1417971"/>
                <a:gd name="connsiteX0" fmla="*/ 5244 w 1567216"/>
                <a:gd name="connsiteY0" fmla="*/ 597092 h 1417971"/>
                <a:gd name="connsiteX1" fmla="*/ 786230 w 1567216"/>
                <a:gd name="connsiteY1" fmla="*/ 0 h 1417971"/>
                <a:gd name="connsiteX2" fmla="*/ 1567216 w 1567216"/>
                <a:gd name="connsiteY2" fmla="*/ 597092 h 1417971"/>
                <a:gd name="connsiteX3" fmla="*/ 755883 w 1567216"/>
                <a:gd name="connsiteY3" fmla="*/ 1221805 h 1417971"/>
                <a:gd name="connsiteX4" fmla="*/ 551225 w 1567216"/>
                <a:gd name="connsiteY4" fmla="*/ 1417971 h 1417971"/>
                <a:gd name="connsiteX5" fmla="*/ 495494 w 1567216"/>
                <a:gd name="connsiteY5" fmla="*/ 1170694 h 1417971"/>
                <a:gd name="connsiteX6" fmla="*/ 5244 w 1567216"/>
                <a:gd name="connsiteY6" fmla="*/ 597092 h 1417971"/>
                <a:gd name="connsiteX0" fmla="*/ 5244 w 1567216"/>
                <a:gd name="connsiteY0" fmla="*/ 597092 h 1417971"/>
                <a:gd name="connsiteX1" fmla="*/ 786230 w 1567216"/>
                <a:gd name="connsiteY1" fmla="*/ 0 h 1417971"/>
                <a:gd name="connsiteX2" fmla="*/ 1567216 w 1567216"/>
                <a:gd name="connsiteY2" fmla="*/ 597092 h 1417971"/>
                <a:gd name="connsiteX3" fmla="*/ 755883 w 1567216"/>
                <a:gd name="connsiteY3" fmla="*/ 1221805 h 1417971"/>
                <a:gd name="connsiteX4" fmla="*/ 551225 w 1567216"/>
                <a:gd name="connsiteY4" fmla="*/ 1417971 h 1417971"/>
                <a:gd name="connsiteX5" fmla="*/ 495494 w 1567216"/>
                <a:gd name="connsiteY5" fmla="*/ 1170694 h 1417971"/>
                <a:gd name="connsiteX6" fmla="*/ 5244 w 1567216"/>
                <a:gd name="connsiteY6" fmla="*/ 597092 h 1417971"/>
                <a:gd name="connsiteX0" fmla="*/ 5312 w 1562975"/>
                <a:gd name="connsiteY0" fmla="*/ 601303 h 1417972"/>
                <a:gd name="connsiteX1" fmla="*/ 781989 w 1562975"/>
                <a:gd name="connsiteY1" fmla="*/ 1 h 1417972"/>
                <a:gd name="connsiteX2" fmla="*/ 1562975 w 1562975"/>
                <a:gd name="connsiteY2" fmla="*/ 597093 h 1417972"/>
                <a:gd name="connsiteX3" fmla="*/ 751642 w 1562975"/>
                <a:gd name="connsiteY3" fmla="*/ 1221806 h 1417972"/>
                <a:gd name="connsiteX4" fmla="*/ 546984 w 1562975"/>
                <a:gd name="connsiteY4" fmla="*/ 1417972 h 1417972"/>
                <a:gd name="connsiteX5" fmla="*/ 491253 w 1562975"/>
                <a:gd name="connsiteY5" fmla="*/ 1170695 h 1417972"/>
                <a:gd name="connsiteX6" fmla="*/ 5312 w 1562975"/>
                <a:gd name="connsiteY6" fmla="*/ 601303 h 1417972"/>
                <a:gd name="connsiteX0" fmla="*/ 26629 w 1584292"/>
                <a:gd name="connsiteY0" fmla="*/ 601303 h 1417972"/>
                <a:gd name="connsiteX1" fmla="*/ 803306 w 1584292"/>
                <a:gd name="connsiteY1" fmla="*/ 1 h 1417972"/>
                <a:gd name="connsiteX2" fmla="*/ 1584292 w 1584292"/>
                <a:gd name="connsiteY2" fmla="*/ 597093 h 1417972"/>
                <a:gd name="connsiteX3" fmla="*/ 772959 w 1584292"/>
                <a:gd name="connsiteY3" fmla="*/ 1221806 h 1417972"/>
                <a:gd name="connsiteX4" fmla="*/ 568301 w 1584292"/>
                <a:gd name="connsiteY4" fmla="*/ 1417972 h 1417972"/>
                <a:gd name="connsiteX5" fmla="*/ 512570 w 1584292"/>
                <a:gd name="connsiteY5" fmla="*/ 1170695 h 1417972"/>
                <a:gd name="connsiteX6" fmla="*/ 26629 w 1584292"/>
                <a:gd name="connsiteY6" fmla="*/ 601303 h 1417972"/>
                <a:gd name="connsiteX0" fmla="*/ 30439 w 1526446"/>
                <a:gd name="connsiteY0" fmla="*/ 484889 h 1419860"/>
                <a:gd name="connsiteX1" fmla="*/ 745460 w 1526446"/>
                <a:gd name="connsiteY1" fmla="*/ 1889 h 1419860"/>
                <a:gd name="connsiteX2" fmla="*/ 1526446 w 1526446"/>
                <a:gd name="connsiteY2" fmla="*/ 598981 h 1419860"/>
                <a:gd name="connsiteX3" fmla="*/ 715113 w 1526446"/>
                <a:gd name="connsiteY3" fmla="*/ 1223694 h 1419860"/>
                <a:gd name="connsiteX4" fmla="*/ 510455 w 1526446"/>
                <a:gd name="connsiteY4" fmla="*/ 1419860 h 1419860"/>
                <a:gd name="connsiteX5" fmla="*/ 454724 w 1526446"/>
                <a:gd name="connsiteY5" fmla="*/ 1172583 h 1419860"/>
                <a:gd name="connsiteX6" fmla="*/ 30439 w 1526446"/>
                <a:gd name="connsiteY6" fmla="*/ 484889 h 1419860"/>
                <a:gd name="connsiteX0" fmla="*/ 7460 w 1503467"/>
                <a:gd name="connsiteY0" fmla="*/ 501146 h 1436117"/>
                <a:gd name="connsiteX1" fmla="*/ 747837 w 1503467"/>
                <a:gd name="connsiteY1" fmla="*/ 807 h 1436117"/>
                <a:gd name="connsiteX2" fmla="*/ 1503467 w 1503467"/>
                <a:gd name="connsiteY2" fmla="*/ 615238 h 1436117"/>
                <a:gd name="connsiteX3" fmla="*/ 692134 w 1503467"/>
                <a:gd name="connsiteY3" fmla="*/ 1239951 h 1436117"/>
                <a:gd name="connsiteX4" fmla="*/ 487476 w 1503467"/>
                <a:gd name="connsiteY4" fmla="*/ 1436117 h 1436117"/>
                <a:gd name="connsiteX5" fmla="*/ 431745 w 1503467"/>
                <a:gd name="connsiteY5" fmla="*/ 1188840 h 1436117"/>
                <a:gd name="connsiteX6" fmla="*/ 7460 w 1503467"/>
                <a:gd name="connsiteY6" fmla="*/ 501146 h 1436117"/>
                <a:gd name="connsiteX0" fmla="*/ 6720 w 1534337"/>
                <a:gd name="connsiteY0" fmla="*/ 565594 h 1435441"/>
                <a:gd name="connsiteX1" fmla="*/ 778707 w 1534337"/>
                <a:gd name="connsiteY1" fmla="*/ 131 h 1435441"/>
                <a:gd name="connsiteX2" fmla="*/ 1534337 w 1534337"/>
                <a:gd name="connsiteY2" fmla="*/ 614562 h 1435441"/>
                <a:gd name="connsiteX3" fmla="*/ 723004 w 1534337"/>
                <a:gd name="connsiteY3" fmla="*/ 1239275 h 1435441"/>
                <a:gd name="connsiteX4" fmla="*/ 518346 w 1534337"/>
                <a:gd name="connsiteY4" fmla="*/ 1435441 h 1435441"/>
                <a:gd name="connsiteX5" fmla="*/ 462615 w 1534337"/>
                <a:gd name="connsiteY5" fmla="*/ 1188164 h 1435441"/>
                <a:gd name="connsiteX6" fmla="*/ 6720 w 1534337"/>
                <a:gd name="connsiteY6" fmla="*/ 565594 h 1435441"/>
                <a:gd name="connsiteX0" fmla="*/ 25373 w 1552990"/>
                <a:gd name="connsiteY0" fmla="*/ 565702 h 1435549"/>
                <a:gd name="connsiteX1" fmla="*/ 797360 w 1552990"/>
                <a:gd name="connsiteY1" fmla="*/ 239 h 1435549"/>
                <a:gd name="connsiteX2" fmla="*/ 1552990 w 1552990"/>
                <a:gd name="connsiteY2" fmla="*/ 614670 h 1435549"/>
                <a:gd name="connsiteX3" fmla="*/ 741657 w 1552990"/>
                <a:gd name="connsiteY3" fmla="*/ 1239383 h 1435549"/>
                <a:gd name="connsiteX4" fmla="*/ 536999 w 1552990"/>
                <a:gd name="connsiteY4" fmla="*/ 1435549 h 1435549"/>
                <a:gd name="connsiteX5" fmla="*/ 481268 w 1552990"/>
                <a:gd name="connsiteY5" fmla="*/ 1188272 h 1435549"/>
                <a:gd name="connsiteX6" fmla="*/ 25373 w 1552990"/>
                <a:gd name="connsiteY6" fmla="*/ 565702 h 1435549"/>
                <a:gd name="connsiteX0" fmla="*/ 25373 w 1552990"/>
                <a:gd name="connsiteY0" fmla="*/ 565702 h 1435549"/>
                <a:gd name="connsiteX1" fmla="*/ 797360 w 1552990"/>
                <a:gd name="connsiteY1" fmla="*/ 239 h 1435549"/>
                <a:gd name="connsiteX2" fmla="*/ 1552990 w 1552990"/>
                <a:gd name="connsiteY2" fmla="*/ 614670 h 1435549"/>
                <a:gd name="connsiteX3" fmla="*/ 741657 w 1552990"/>
                <a:gd name="connsiteY3" fmla="*/ 1239383 h 1435549"/>
                <a:gd name="connsiteX4" fmla="*/ 536999 w 1552990"/>
                <a:gd name="connsiteY4" fmla="*/ 1435549 h 1435549"/>
                <a:gd name="connsiteX5" fmla="*/ 481268 w 1552990"/>
                <a:gd name="connsiteY5" fmla="*/ 1188272 h 1435549"/>
                <a:gd name="connsiteX6" fmla="*/ 25373 w 1552990"/>
                <a:gd name="connsiteY6" fmla="*/ 565702 h 143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2990" h="1435549">
                  <a:moveTo>
                    <a:pt x="25373" y="565702"/>
                  </a:moveTo>
                  <a:cubicBezTo>
                    <a:pt x="145865" y="193091"/>
                    <a:pt x="542757" y="-7922"/>
                    <a:pt x="797360" y="239"/>
                  </a:cubicBezTo>
                  <a:cubicBezTo>
                    <a:pt x="1051963" y="8400"/>
                    <a:pt x="1552990" y="284905"/>
                    <a:pt x="1552990" y="614670"/>
                  </a:cubicBezTo>
                  <a:cubicBezTo>
                    <a:pt x="1552990" y="944435"/>
                    <a:pt x="994306" y="1304649"/>
                    <a:pt x="741657" y="1239383"/>
                  </a:cubicBezTo>
                  <a:cubicBezTo>
                    <a:pt x="689571" y="1275701"/>
                    <a:pt x="717585" y="1252316"/>
                    <a:pt x="536999" y="1435549"/>
                  </a:cubicBezTo>
                  <a:cubicBezTo>
                    <a:pt x="483543" y="1199807"/>
                    <a:pt x="494609" y="1242217"/>
                    <a:pt x="481268" y="1188272"/>
                  </a:cubicBezTo>
                  <a:cubicBezTo>
                    <a:pt x="239598" y="1170157"/>
                    <a:pt x="-95119" y="938313"/>
                    <a:pt x="25373" y="565702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Gráfico 22" descr="Ponto de interrogação com preenchimento sólido">
              <a:extLst>
                <a:ext uri="{FF2B5EF4-FFF2-40B4-BE49-F238E27FC236}">
                  <a16:creationId xmlns:a16="http://schemas.microsoft.com/office/drawing/2014/main" id="{F15ADFA7-520C-C008-2196-D48086149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9909378">
              <a:off x="1579783" y="2565658"/>
              <a:ext cx="780508" cy="780508"/>
            </a:xfrm>
            <a:prstGeom prst="rect">
              <a:avLst/>
            </a:prstGeom>
          </p:spPr>
        </p:pic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2900C790-6951-EC3F-5679-A3D88FED4561}"/>
              </a:ext>
            </a:extLst>
          </p:cNvPr>
          <p:cNvGrpSpPr/>
          <p:nvPr/>
        </p:nvGrpSpPr>
        <p:grpSpPr>
          <a:xfrm>
            <a:off x="1092063" y="3449161"/>
            <a:ext cx="1721096" cy="1630512"/>
            <a:chOff x="952818" y="3588715"/>
            <a:chExt cx="1520190" cy="1440180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46D5567A-75E9-3A8C-FFA4-FB25612F3FF4}"/>
                </a:ext>
              </a:extLst>
            </p:cNvPr>
            <p:cNvSpPr/>
            <p:nvPr/>
          </p:nvSpPr>
          <p:spPr>
            <a:xfrm>
              <a:off x="952818" y="3588715"/>
              <a:ext cx="1520190" cy="1440180"/>
            </a:xfrm>
            <a:custGeom>
              <a:avLst/>
              <a:gdLst>
                <a:gd name="connsiteX0" fmla="*/ 236220 w 1520190"/>
                <a:gd name="connsiteY0" fmla="*/ 1440180 h 1440180"/>
                <a:gd name="connsiteX1" fmla="*/ 217170 w 1520190"/>
                <a:gd name="connsiteY1" fmla="*/ 1154430 h 1440180"/>
                <a:gd name="connsiteX2" fmla="*/ 148590 w 1520190"/>
                <a:gd name="connsiteY2" fmla="*/ 1162050 h 1440180"/>
                <a:gd name="connsiteX3" fmla="*/ 0 w 1520190"/>
                <a:gd name="connsiteY3" fmla="*/ 167640 h 1440180"/>
                <a:gd name="connsiteX4" fmla="*/ 1520190 w 1520190"/>
                <a:gd name="connsiteY4" fmla="*/ 0 h 1440180"/>
                <a:gd name="connsiteX5" fmla="*/ 1512570 w 1520190"/>
                <a:gd name="connsiteY5" fmla="*/ 971550 h 1440180"/>
                <a:gd name="connsiteX6" fmla="*/ 407670 w 1520190"/>
                <a:gd name="connsiteY6" fmla="*/ 1135380 h 1440180"/>
                <a:gd name="connsiteX7" fmla="*/ 236220 w 1520190"/>
                <a:gd name="connsiteY7" fmla="*/ 1440180 h 1440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20190" h="1440180">
                  <a:moveTo>
                    <a:pt x="236220" y="1440180"/>
                  </a:moveTo>
                  <a:lnTo>
                    <a:pt x="217170" y="1154430"/>
                  </a:lnTo>
                  <a:lnTo>
                    <a:pt x="148590" y="1162050"/>
                  </a:lnTo>
                  <a:lnTo>
                    <a:pt x="0" y="167640"/>
                  </a:lnTo>
                  <a:lnTo>
                    <a:pt x="1520190" y="0"/>
                  </a:lnTo>
                  <a:lnTo>
                    <a:pt x="1512570" y="971550"/>
                  </a:lnTo>
                  <a:lnTo>
                    <a:pt x="407670" y="1135380"/>
                  </a:lnTo>
                  <a:lnTo>
                    <a:pt x="236220" y="144018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4" name="Gráfico 23" descr="Ponto de interrogação com preenchimento sólido">
              <a:extLst>
                <a:ext uri="{FF2B5EF4-FFF2-40B4-BE49-F238E27FC236}">
                  <a16:creationId xmlns:a16="http://schemas.microsoft.com/office/drawing/2014/main" id="{30A7DC8F-6571-6E07-D8DF-5F777A461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20862680">
              <a:off x="1286819" y="3755266"/>
              <a:ext cx="780508" cy="780508"/>
            </a:xfrm>
            <a:prstGeom prst="rect">
              <a:avLst/>
            </a:prstGeom>
          </p:spPr>
        </p:pic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B4B00E1E-92FD-FF1F-E37C-CDADCFEC3C7B}"/>
              </a:ext>
            </a:extLst>
          </p:cNvPr>
          <p:cNvGrpSpPr/>
          <p:nvPr/>
        </p:nvGrpSpPr>
        <p:grpSpPr>
          <a:xfrm>
            <a:off x="2474760" y="3381241"/>
            <a:ext cx="1768766" cy="1434446"/>
            <a:chOff x="2347176" y="3260777"/>
            <a:chExt cx="1562296" cy="1267002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43D1D0D-837A-29EC-1E3D-27FAEFA532E3}"/>
                </a:ext>
              </a:extLst>
            </p:cNvPr>
            <p:cNvSpPr/>
            <p:nvPr/>
          </p:nvSpPr>
          <p:spPr>
            <a:xfrm rot="229954">
              <a:off x="2347176" y="3260777"/>
              <a:ext cx="1562296" cy="1267002"/>
            </a:xfrm>
            <a:custGeom>
              <a:avLst/>
              <a:gdLst>
                <a:gd name="connsiteX0" fmla="*/ 0 w 1561972"/>
                <a:gd name="connsiteY0" fmla="*/ 597092 h 1194184"/>
                <a:gd name="connsiteX1" fmla="*/ 780986 w 1561972"/>
                <a:gd name="connsiteY1" fmla="*/ 0 h 1194184"/>
                <a:gd name="connsiteX2" fmla="*/ 1561972 w 1561972"/>
                <a:gd name="connsiteY2" fmla="*/ 597092 h 1194184"/>
                <a:gd name="connsiteX3" fmla="*/ 780986 w 1561972"/>
                <a:gd name="connsiteY3" fmla="*/ 1194184 h 1194184"/>
                <a:gd name="connsiteX4" fmla="*/ 0 w 1561972"/>
                <a:gd name="connsiteY4" fmla="*/ 597092 h 1194184"/>
                <a:gd name="connsiteX0" fmla="*/ 4644 w 1566616"/>
                <a:gd name="connsiteY0" fmla="*/ 597092 h 1244435"/>
                <a:gd name="connsiteX1" fmla="*/ 785630 w 1566616"/>
                <a:gd name="connsiteY1" fmla="*/ 0 h 1244435"/>
                <a:gd name="connsiteX2" fmla="*/ 1566616 w 1566616"/>
                <a:gd name="connsiteY2" fmla="*/ 597092 h 1244435"/>
                <a:gd name="connsiteX3" fmla="*/ 785630 w 1566616"/>
                <a:gd name="connsiteY3" fmla="*/ 1194184 h 1244435"/>
                <a:gd name="connsiteX4" fmla="*/ 475969 w 1566616"/>
                <a:gd name="connsiteY4" fmla="*/ 1143516 h 1244435"/>
                <a:gd name="connsiteX5" fmla="*/ 4644 w 1566616"/>
                <a:gd name="connsiteY5" fmla="*/ 597092 h 1244435"/>
                <a:gd name="connsiteX0" fmla="*/ 14916 w 1576888"/>
                <a:gd name="connsiteY0" fmla="*/ 597092 h 1229425"/>
                <a:gd name="connsiteX1" fmla="*/ 795902 w 1576888"/>
                <a:gd name="connsiteY1" fmla="*/ 0 h 1229425"/>
                <a:gd name="connsiteX2" fmla="*/ 1576888 w 1576888"/>
                <a:gd name="connsiteY2" fmla="*/ 597092 h 1229425"/>
                <a:gd name="connsiteX3" fmla="*/ 795902 w 1576888"/>
                <a:gd name="connsiteY3" fmla="*/ 1194184 h 1229425"/>
                <a:gd name="connsiteX4" fmla="*/ 486241 w 1576888"/>
                <a:gd name="connsiteY4" fmla="*/ 1143516 h 1229425"/>
                <a:gd name="connsiteX5" fmla="*/ 297639 w 1576888"/>
                <a:gd name="connsiteY5" fmla="*/ 1007228 h 1229425"/>
                <a:gd name="connsiteX6" fmla="*/ 14916 w 1576888"/>
                <a:gd name="connsiteY6" fmla="*/ 597092 h 1229425"/>
                <a:gd name="connsiteX0" fmla="*/ 15030 w 1577002"/>
                <a:gd name="connsiteY0" fmla="*/ 597092 h 1229425"/>
                <a:gd name="connsiteX1" fmla="*/ 796016 w 1577002"/>
                <a:gd name="connsiteY1" fmla="*/ 0 h 1229425"/>
                <a:gd name="connsiteX2" fmla="*/ 1577002 w 1577002"/>
                <a:gd name="connsiteY2" fmla="*/ 597092 h 1229425"/>
                <a:gd name="connsiteX3" fmla="*/ 796016 w 1577002"/>
                <a:gd name="connsiteY3" fmla="*/ 1194184 h 1229425"/>
                <a:gd name="connsiteX4" fmla="*/ 486355 w 1577002"/>
                <a:gd name="connsiteY4" fmla="*/ 1143516 h 1229425"/>
                <a:gd name="connsiteX5" fmla="*/ 296498 w 1577002"/>
                <a:gd name="connsiteY5" fmla="*/ 1045497 h 1229425"/>
                <a:gd name="connsiteX6" fmla="*/ 15030 w 1577002"/>
                <a:gd name="connsiteY6" fmla="*/ 597092 h 1229425"/>
                <a:gd name="connsiteX0" fmla="*/ 9042 w 1571014"/>
                <a:gd name="connsiteY0" fmla="*/ 597092 h 1229425"/>
                <a:gd name="connsiteX1" fmla="*/ 790028 w 1571014"/>
                <a:gd name="connsiteY1" fmla="*/ 0 h 1229425"/>
                <a:gd name="connsiteX2" fmla="*/ 1571014 w 1571014"/>
                <a:gd name="connsiteY2" fmla="*/ 597092 h 1229425"/>
                <a:gd name="connsiteX3" fmla="*/ 790028 w 1571014"/>
                <a:gd name="connsiteY3" fmla="*/ 1194184 h 1229425"/>
                <a:gd name="connsiteX4" fmla="*/ 480367 w 1571014"/>
                <a:gd name="connsiteY4" fmla="*/ 1143516 h 1229425"/>
                <a:gd name="connsiteX5" fmla="*/ 290510 w 1571014"/>
                <a:gd name="connsiteY5" fmla="*/ 1045497 h 1229425"/>
                <a:gd name="connsiteX6" fmla="*/ 9042 w 1571014"/>
                <a:gd name="connsiteY6" fmla="*/ 597092 h 1229425"/>
                <a:gd name="connsiteX0" fmla="*/ 324 w 1562296"/>
                <a:gd name="connsiteY0" fmla="*/ 597092 h 1229425"/>
                <a:gd name="connsiteX1" fmla="*/ 781310 w 1562296"/>
                <a:gd name="connsiteY1" fmla="*/ 0 h 1229425"/>
                <a:gd name="connsiteX2" fmla="*/ 1562296 w 1562296"/>
                <a:gd name="connsiteY2" fmla="*/ 597092 h 1229425"/>
                <a:gd name="connsiteX3" fmla="*/ 781310 w 1562296"/>
                <a:gd name="connsiteY3" fmla="*/ 1194184 h 1229425"/>
                <a:gd name="connsiteX4" fmla="*/ 471649 w 1562296"/>
                <a:gd name="connsiteY4" fmla="*/ 1143516 h 1229425"/>
                <a:gd name="connsiteX5" fmla="*/ 281792 w 1562296"/>
                <a:gd name="connsiteY5" fmla="*/ 1045497 h 1229425"/>
                <a:gd name="connsiteX6" fmla="*/ 324 w 1562296"/>
                <a:gd name="connsiteY6" fmla="*/ 597092 h 1229425"/>
                <a:gd name="connsiteX0" fmla="*/ 324 w 1562296"/>
                <a:gd name="connsiteY0" fmla="*/ 597092 h 1188802"/>
                <a:gd name="connsiteX1" fmla="*/ 781310 w 1562296"/>
                <a:gd name="connsiteY1" fmla="*/ 0 h 1188802"/>
                <a:gd name="connsiteX2" fmla="*/ 1562296 w 1562296"/>
                <a:gd name="connsiteY2" fmla="*/ 597092 h 1188802"/>
                <a:gd name="connsiteX3" fmla="*/ 1151818 w 1562296"/>
                <a:gd name="connsiteY3" fmla="*/ 1138815 h 1188802"/>
                <a:gd name="connsiteX4" fmla="*/ 471649 w 1562296"/>
                <a:gd name="connsiteY4" fmla="*/ 1143516 h 1188802"/>
                <a:gd name="connsiteX5" fmla="*/ 281792 w 1562296"/>
                <a:gd name="connsiteY5" fmla="*/ 1045497 h 1188802"/>
                <a:gd name="connsiteX6" fmla="*/ 324 w 1562296"/>
                <a:gd name="connsiteY6" fmla="*/ 597092 h 1188802"/>
                <a:gd name="connsiteX0" fmla="*/ 324 w 1562296"/>
                <a:gd name="connsiteY0" fmla="*/ 597092 h 1268301"/>
                <a:gd name="connsiteX1" fmla="*/ 781310 w 1562296"/>
                <a:gd name="connsiteY1" fmla="*/ 0 h 1268301"/>
                <a:gd name="connsiteX2" fmla="*/ 1562296 w 1562296"/>
                <a:gd name="connsiteY2" fmla="*/ 597092 h 1268301"/>
                <a:gd name="connsiteX3" fmla="*/ 1151818 w 1562296"/>
                <a:gd name="connsiteY3" fmla="*/ 1138815 h 1268301"/>
                <a:gd name="connsiteX4" fmla="*/ 471649 w 1562296"/>
                <a:gd name="connsiteY4" fmla="*/ 1143516 h 1268301"/>
                <a:gd name="connsiteX5" fmla="*/ 281358 w 1562296"/>
                <a:gd name="connsiteY5" fmla="*/ 1267002 h 1268301"/>
                <a:gd name="connsiteX6" fmla="*/ 281792 w 1562296"/>
                <a:gd name="connsiteY6" fmla="*/ 1045497 h 1268301"/>
                <a:gd name="connsiteX7" fmla="*/ 324 w 1562296"/>
                <a:gd name="connsiteY7" fmla="*/ 597092 h 1268301"/>
                <a:gd name="connsiteX0" fmla="*/ 324 w 1562296"/>
                <a:gd name="connsiteY0" fmla="*/ 597092 h 1268301"/>
                <a:gd name="connsiteX1" fmla="*/ 781310 w 1562296"/>
                <a:gd name="connsiteY1" fmla="*/ 0 h 1268301"/>
                <a:gd name="connsiteX2" fmla="*/ 1562296 w 1562296"/>
                <a:gd name="connsiteY2" fmla="*/ 597092 h 1268301"/>
                <a:gd name="connsiteX3" fmla="*/ 1151818 w 1562296"/>
                <a:gd name="connsiteY3" fmla="*/ 1138815 h 1268301"/>
                <a:gd name="connsiteX4" fmla="*/ 471649 w 1562296"/>
                <a:gd name="connsiteY4" fmla="*/ 1143516 h 1268301"/>
                <a:gd name="connsiteX5" fmla="*/ 281358 w 1562296"/>
                <a:gd name="connsiteY5" fmla="*/ 1267002 h 1268301"/>
                <a:gd name="connsiteX6" fmla="*/ 281792 w 1562296"/>
                <a:gd name="connsiteY6" fmla="*/ 1045497 h 1268301"/>
                <a:gd name="connsiteX7" fmla="*/ 324 w 1562296"/>
                <a:gd name="connsiteY7" fmla="*/ 597092 h 1268301"/>
                <a:gd name="connsiteX0" fmla="*/ 324 w 1562296"/>
                <a:gd name="connsiteY0" fmla="*/ 597092 h 1268301"/>
                <a:gd name="connsiteX1" fmla="*/ 781310 w 1562296"/>
                <a:gd name="connsiteY1" fmla="*/ 0 h 1268301"/>
                <a:gd name="connsiteX2" fmla="*/ 1562296 w 1562296"/>
                <a:gd name="connsiteY2" fmla="*/ 597092 h 1268301"/>
                <a:gd name="connsiteX3" fmla="*/ 1151818 w 1562296"/>
                <a:gd name="connsiteY3" fmla="*/ 1138815 h 1268301"/>
                <a:gd name="connsiteX4" fmla="*/ 471649 w 1562296"/>
                <a:gd name="connsiteY4" fmla="*/ 1143516 h 1268301"/>
                <a:gd name="connsiteX5" fmla="*/ 281358 w 1562296"/>
                <a:gd name="connsiteY5" fmla="*/ 1267002 h 1268301"/>
                <a:gd name="connsiteX6" fmla="*/ 281792 w 1562296"/>
                <a:gd name="connsiteY6" fmla="*/ 1045497 h 1268301"/>
                <a:gd name="connsiteX7" fmla="*/ 324 w 1562296"/>
                <a:gd name="connsiteY7" fmla="*/ 597092 h 1268301"/>
                <a:gd name="connsiteX0" fmla="*/ 324 w 1562296"/>
                <a:gd name="connsiteY0" fmla="*/ 597092 h 1268301"/>
                <a:gd name="connsiteX1" fmla="*/ 781310 w 1562296"/>
                <a:gd name="connsiteY1" fmla="*/ 0 h 1268301"/>
                <a:gd name="connsiteX2" fmla="*/ 1562296 w 1562296"/>
                <a:gd name="connsiteY2" fmla="*/ 597092 h 1268301"/>
                <a:gd name="connsiteX3" fmla="*/ 1151818 w 1562296"/>
                <a:gd name="connsiteY3" fmla="*/ 1138815 h 1268301"/>
                <a:gd name="connsiteX4" fmla="*/ 471649 w 1562296"/>
                <a:gd name="connsiteY4" fmla="*/ 1143516 h 1268301"/>
                <a:gd name="connsiteX5" fmla="*/ 281358 w 1562296"/>
                <a:gd name="connsiteY5" fmla="*/ 1267002 h 1268301"/>
                <a:gd name="connsiteX6" fmla="*/ 281792 w 1562296"/>
                <a:gd name="connsiteY6" fmla="*/ 1045497 h 1268301"/>
                <a:gd name="connsiteX7" fmla="*/ 324 w 1562296"/>
                <a:gd name="connsiteY7" fmla="*/ 597092 h 1268301"/>
                <a:gd name="connsiteX0" fmla="*/ 324 w 1562296"/>
                <a:gd name="connsiteY0" fmla="*/ 597092 h 1268301"/>
                <a:gd name="connsiteX1" fmla="*/ 781310 w 1562296"/>
                <a:gd name="connsiteY1" fmla="*/ 0 h 1268301"/>
                <a:gd name="connsiteX2" fmla="*/ 1562296 w 1562296"/>
                <a:gd name="connsiteY2" fmla="*/ 597092 h 1268301"/>
                <a:gd name="connsiteX3" fmla="*/ 1151818 w 1562296"/>
                <a:gd name="connsiteY3" fmla="*/ 1138815 h 1268301"/>
                <a:gd name="connsiteX4" fmla="*/ 471649 w 1562296"/>
                <a:gd name="connsiteY4" fmla="*/ 1143516 h 1268301"/>
                <a:gd name="connsiteX5" fmla="*/ 281358 w 1562296"/>
                <a:gd name="connsiteY5" fmla="*/ 1267002 h 1268301"/>
                <a:gd name="connsiteX6" fmla="*/ 281792 w 1562296"/>
                <a:gd name="connsiteY6" fmla="*/ 1045497 h 1268301"/>
                <a:gd name="connsiteX7" fmla="*/ 324 w 1562296"/>
                <a:gd name="connsiteY7" fmla="*/ 597092 h 1268301"/>
                <a:gd name="connsiteX0" fmla="*/ 324 w 1562296"/>
                <a:gd name="connsiteY0" fmla="*/ 597092 h 1267002"/>
                <a:gd name="connsiteX1" fmla="*/ 781310 w 1562296"/>
                <a:gd name="connsiteY1" fmla="*/ 0 h 1267002"/>
                <a:gd name="connsiteX2" fmla="*/ 1562296 w 1562296"/>
                <a:gd name="connsiteY2" fmla="*/ 597092 h 1267002"/>
                <a:gd name="connsiteX3" fmla="*/ 1151818 w 1562296"/>
                <a:gd name="connsiteY3" fmla="*/ 1138815 h 1267002"/>
                <a:gd name="connsiteX4" fmla="*/ 471649 w 1562296"/>
                <a:gd name="connsiteY4" fmla="*/ 1143516 h 1267002"/>
                <a:gd name="connsiteX5" fmla="*/ 281358 w 1562296"/>
                <a:gd name="connsiteY5" fmla="*/ 1267002 h 1267002"/>
                <a:gd name="connsiteX6" fmla="*/ 281792 w 1562296"/>
                <a:gd name="connsiteY6" fmla="*/ 1045497 h 1267002"/>
                <a:gd name="connsiteX7" fmla="*/ 324 w 1562296"/>
                <a:gd name="connsiteY7" fmla="*/ 597092 h 1267002"/>
                <a:gd name="connsiteX0" fmla="*/ 324 w 1562296"/>
                <a:gd name="connsiteY0" fmla="*/ 597092 h 1267002"/>
                <a:gd name="connsiteX1" fmla="*/ 781310 w 1562296"/>
                <a:gd name="connsiteY1" fmla="*/ 0 h 1267002"/>
                <a:gd name="connsiteX2" fmla="*/ 1562296 w 1562296"/>
                <a:gd name="connsiteY2" fmla="*/ 597092 h 1267002"/>
                <a:gd name="connsiteX3" fmla="*/ 1151818 w 1562296"/>
                <a:gd name="connsiteY3" fmla="*/ 1138815 h 1267002"/>
                <a:gd name="connsiteX4" fmla="*/ 471649 w 1562296"/>
                <a:gd name="connsiteY4" fmla="*/ 1143516 h 1267002"/>
                <a:gd name="connsiteX5" fmla="*/ 281358 w 1562296"/>
                <a:gd name="connsiteY5" fmla="*/ 1267002 h 1267002"/>
                <a:gd name="connsiteX6" fmla="*/ 281792 w 1562296"/>
                <a:gd name="connsiteY6" fmla="*/ 1045497 h 1267002"/>
                <a:gd name="connsiteX7" fmla="*/ 324 w 1562296"/>
                <a:gd name="connsiteY7" fmla="*/ 597092 h 1267002"/>
                <a:gd name="connsiteX0" fmla="*/ 324 w 1562296"/>
                <a:gd name="connsiteY0" fmla="*/ 597092 h 1267002"/>
                <a:gd name="connsiteX1" fmla="*/ 781310 w 1562296"/>
                <a:gd name="connsiteY1" fmla="*/ 0 h 1267002"/>
                <a:gd name="connsiteX2" fmla="*/ 1562296 w 1562296"/>
                <a:gd name="connsiteY2" fmla="*/ 597092 h 1267002"/>
                <a:gd name="connsiteX3" fmla="*/ 1151818 w 1562296"/>
                <a:gd name="connsiteY3" fmla="*/ 1138815 h 1267002"/>
                <a:gd name="connsiteX4" fmla="*/ 471649 w 1562296"/>
                <a:gd name="connsiteY4" fmla="*/ 1143516 h 1267002"/>
                <a:gd name="connsiteX5" fmla="*/ 281358 w 1562296"/>
                <a:gd name="connsiteY5" fmla="*/ 1267002 h 1267002"/>
                <a:gd name="connsiteX6" fmla="*/ 281792 w 1562296"/>
                <a:gd name="connsiteY6" fmla="*/ 1045497 h 1267002"/>
                <a:gd name="connsiteX7" fmla="*/ 324 w 1562296"/>
                <a:gd name="connsiteY7" fmla="*/ 597092 h 1267002"/>
                <a:gd name="connsiteX0" fmla="*/ 324 w 1562296"/>
                <a:gd name="connsiteY0" fmla="*/ 597092 h 1267002"/>
                <a:gd name="connsiteX1" fmla="*/ 781310 w 1562296"/>
                <a:gd name="connsiteY1" fmla="*/ 0 h 1267002"/>
                <a:gd name="connsiteX2" fmla="*/ 1562296 w 1562296"/>
                <a:gd name="connsiteY2" fmla="*/ 597092 h 1267002"/>
                <a:gd name="connsiteX3" fmla="*/ 1151818 w 1562296"/>
                <a:gd name="connsiteY3" fmla="*/ 1138815 h 1267002"/>
                <a:gd name="connsiteX4" fmla="*/ 471649 w 1562296"/>
                <a:gd name="connsiteY4" fmla="*/ 1143516 h 1267002"/>
                <a:gd name="connsiteX5" fmla="*/ 281358 w 1562296"/>
                <a:gd name="connsiteY5" fmla="*/ 1267002 h 1267002"/>
                <a:gd name="connsiteX6" fmla="*/ 281792 w 1562296"/>
                <a:gd name="connsiteY6" fmla="*/ 1045497 h 1267002"/>
                <a:gd name="connsiteX7" fmla="*/ 324 w 1562296"/>
                <a:gd name="connsiteY7" fmla="*/ 597092 h 1267002"/>
                <a:gd name="connsiteX0" fmla="*/ 324 w 1562296"/>
                <a:gd name="connsiteY0" fmla="*/ 597092 h 1267002"/>
                <a:gd name="connsiteX1" fmla="*/ 781310 w 1562296"/>
                <a:gd name="connsiteY1" fmla="*/ 0 h 1267002"/>
                <a:gd name="connsiteX2" fmla="*/ 1562296 w 1562296"/>
                <a:gd name="connsiteY2" fmla="*/ 597092 h 1267002"/>
                <a:gd name="connsiteX3" fmla="*/ 1151818 w 1562296"/>
                <a:gd name="connsiteY3" fmla="*/ 1138815 h 1267002"/>
                <a:gd name="connsiteX4" fmla="*/ 471649 w 1562296"/>
                <a:gd name="connsiteY4" fmla="*/ 1143516 h 1267002"/>
                <a:gd name="connsiteX5" fmla="*/ 281358 w 1562296"/>
                <a:gd name="connsiteY5" fmla="*/ 1267002 h 1267002"/>
                <a:gd name="connsiteX6" fmla="*/ 281792 w 1562296"/>
                <a:gd name="connsiteY6" fmla="*/ 1045497 h 1267002"/>
                <a:gd name="connsiteX7" fmla="*/ 324 w 1562296"/>
                <a:gd name="connsiteY7" fmla="*/ 597092 h 1267002"/>
                <a:gd name="connsiteX0" fmla="*/ 324 w 1562296"/>
                <a:gd name="connsiteY0" fmla="*/ 597092 h 1267002"/>
                <a:gd name="connsiteX1" fmla="*/ 781310 w 1562296"/>
                <a:gd name="connsiteY1" fmla="*/ 0 h 1267002"/>
                <a:gd name="connsiteX2" fmla="*/ 1562296 w 1562296"/>
                <a:gd name="connsiteY2" fmla="*/ 597092 h 1267002"/>
                <a:gd name="connsiteX3" fmla="*/ 1151818 w 1562296"/>
                <a:gd name="connsiteY3" fmla="*/ 1138815 h 1267002"/>
                <a:gd name="connsiteX4" fmla="*/ 471649 w 1562296"/>
                <a:gd name="connsiteY4" fmla="*/ 1143516 h 1267002"/>
                <a:gd name="connsiteX5" fmla="*/ 281358 w 1562296"/>
                <a:gd name="connsiteY5" fmla="*/ 1267002 h 1267002"/>
                <a:gd name="connsiteX6" fmla="*/ 281792 w 1562296"/>
                <a:gd name="connsiteY6" fmla="*/ 1045497 h 1267002"/>
                <a:gd name="connsiteX7" fmla="*/ 324 w 1562296"/>
                <a:gd name="connsiteY7" fmla="*/ 597092 h 1267002"/>
                <a:gd name="connsiteX0" fmla="*/ 324 w 1562296"/>
                <a:gd name="connsiteY0" fmla="*/ 597092 h 1267002"/>
                <a:gd name="connsiteX1" fmla="*/ 781310 w 1562296"/>
                <a:gd name="connsiteY1" fmla="*/ 0 h 1267002"/>
                <a:gd name="connsiteX2" fmla="*/ 1562296 w 1562296"/>
                <a:gd name="connsiteY2" fmla="*/ 597092 h 1267002"/>
                <a:gd name="connsiteX3" fmla="*/ 1151818 w 1562296"/>
                <a:gd name="connsiteY3" fmla="*/ 1138815 h 1267002"/>
                <a:gd name="connsiteX4" fmla="*/ 471649 w 1562296"/>
                <a:gd name="connsiteY4" fmla="*/ 1143516 h 1267002"/>
                <a:gd name="connsiteX5" fmla="*/ 281358 w 1562296"/>
                <a:gd name="connsiteY5" fmla="*/ 1267002 h 1267002"/>
                <a:gd name="connsiteX6" fmla="*/ 281792 w 1562296"/>
                <a:gd name="connsiteY6" fmla="*/ 1045497 h 1267002"/>
                <a:gd name="connsiteX7" fmla="*/ 324 w 1562296"/>
                <a:gd name="connsiteY7" fmla="*/ 597092 h 1267002"/>
                <a:gd name="connsiteX0" fmla="*/ 324 w 1562296"/>
                <a:gd name="connsiteY0" fmla="*/ 597092 h 1267002"/>
                <a:gd name="connsiteX1" fmla="*/ 781310 w 1562296"/>
                <a:gd name="connsiteY1" fmla="*/ 0 h 1267002"/>
                <a:gd name="connsiteX2" fmla="*/ 1562296 w 1562296"/>
                <a:gd name="connsiteY2" fmla="*/ 597092 h 1267002"/>
                <a:gd name="connsiteX3" fmla="*/ 1151818 w 1562296"/>
                <a:gd name="connsiteY3" fmla="*/ 1138815 h 1267002"/>
                <a:gd name="connsiteX4" fmla="*/ 471649 w 1562296"/>
                <a:gd name="connsiteY4" fmla="*/ 1143516 h 1267002"/>
                <a:gd name="connsiteX5" fmla="*/ 281358 w 1562296"/>
                <a:gd name="connsiteY5" fmla="*/ 1267002 h 1267002"/>
                <a:gd name="connsiteX6" fmla="*/ 281792 w 1562296"/>
                <a:gd name="connsiteY6" fmla="*/ 1045497 h 1267002"/>
                <a:gd name="connsiteX7" fmla="*/ 324 w 1562296"/>
                <a:gd name="connsiteY7" fmla="*/ 597092 h 1267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2296" h="1267002">
                  <a:moveTo>
                    <a:pt x="324" y="597092"/>
                  </a:moveTo>
                  <a:cubicBezTo>
                    <a:pt x="10057" y="351397"/>
                    <a:pt x="349983" y="0"/>
                    <a:pt x="781310" y="0"/>
                  </a:cubicBezTo>
                  <a:cubicBezTo>
                    <a:pt x="1212637" y="0"/>
                    <a:pt x="1562296" y="267327"/>
                    <a:pt x="1562296" y="597092"/>
                  </a:cubicBezTo>
                  <a:cubicBezTo>
                    <a:pt x="1562296" y="926857"/>
                    <a:pt x="1333592" y="1047744"/>
                    <a:pt x="1151818" y="1138815"/>
                  </a:cubicBezTo>
                  <a:cubicBezTo>
                    <a:pt x="970044" y="1229886"/>
                    <a:pt x="567827" y="1131527"/>
                    <a:pt x="471649" y="1143516"/>
                  </a:cubicBezTo>
                  <a:cubicBezTo>
                    <a:pt x="413588" y="1171780"/>
                    <a:pt x="422452" y="1178633"/>
                    <a:pt x="281358" y="1267002"/>
                  </a:cubicBezTo>
                  <a:cubicBezTo>
                    <a:pt x="293504" y="1077808"/>
                    <a:pt x="301763" y="1061480"/>
                    <a:pt x="281792" y="1045497"/>
                  </a:cubicBezTo>
                  <a:cubicBezTo>
                    <a:pt x="203238" y="954426"/>
                    <a:pt x="-9409" y="842787"/>
                    <a:pt x="324" y="5970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Gráfico 24" descr="Ponto de interrogação com preenchimento sólido">
              <a:extLst>
                <a:ext uri="{FF2B5EF4-FFF2-40B4-BE49-F238E27FC236}">
                  <a16:creationId xmlns:a16="http://schemas.microsoft.com/office/drawing/2014/main" id="{65958E18-0EB8-3256-818B-927AD0B54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775996">
              <a:off x="2723237" y="3504291"/>
              <a:ext cx="780508" cy="7805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6588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 dir="u"/>
      </p:transition>
    </mc:Choice>
    <mc:Fallback>
      <p:transition spd="slow">
        <p:pull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>
            <a:extLst>
              <a:ext uri="{FF2B5EF4-FFF2-40B4-BE49-F238E27FC236}">
                <a16:creationId xmlns:a16="http://schemas.microsoft.com/office/drawing/2014/main" id="{962E81BE-571C-9394-C3FB-55809EA72D67}"/>
              </a:ext>
            </a:extLst>
          </p:cNvPr>
          <p:cNvSpPr txBox="1">
            <a:spLocks/>
          </p:cNvSpPr>
          <p:nvPr/>
        </p:nvSpPr>
        <p:spPr>
          <a:xfrm>
            <a:off x="6383094" y="2917643"/>
            <a:ext cx="5473626" cy="118332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5400" dirty="0">
                <a:solidFill>
                  <a:schemeClr val="accent1"/>
                </a:solidFill>
              </a:rPr>
              <a:t>OBRIGADO!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740035FC-61E0-053C-FA54-8CFF32FD8C01}"/>
              </a:ext>
            </a:extLst>
          </p:cNvPr>
          <p:cNvSpPr txBox="1">
            <a:spLocks/>
          </p:cNvSpPr>
          <p:nvPr/>
        </p:nvSpPr>
        <p:spPr>
          <a:xfrm>
            <a:off x="6228080" y="516799"/>
            <a:ext cx="5628640" cy="57372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SUA EMPRESA OU SERVIÇO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3C68A37-DF26-60CC-F796-1460EC31C77C}"/>
              </a:ext>
            </a:extLst>
          </p:cNvPr>
          <p:cNvGrpSpPr/>
          <p:nvPr/>
        </p:nvGrpSpPr>
        <p:grpSpPr>
          <a:xfrm>
            <a:off x="-1840672" y="-838200"/>
            <a:ext cx="8193058" cy="8159148"/>
            <a:chOff x="-1322988" y="-322658"/>
            <a:chExt cx="7675373" cy="7643606"/>
          </a:xfrm>
        </p:grpSpPr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E960E466-8060-A2E9-691B-BC2919CCC9F5}"/>
                </a:ext>
              </a:extLst>
            </p:cNvPr>
            <p:cNvSpPr/>
            <p:nvPr/>
          </p:nvSpPr>
          <p:spPr>
            <a:xfrm>
              <a:off x="-1322988" y="-322658"/>
              <a:ext cx="7675373" cy="7643606"/>
            </a:xfrm>
            <a:custGeom>
              <a:avLst/>
              <a:gdLst>
                <a:gd name="connsiteX0" fmla="*/ 2249520 w 7675373"/>
                <a:gd name="connsiteY0" fmla="*/ 0 h 7643606"/>
                <a:gd name="connsiteX1" fmla="*/ 3307585 w 7675373"/>
                <a:gd name="connsiteY1" fmla="*/ 1058064 h 7643606"/>
                <a:gd name="connsiteX2" fmla="*/ 3312729 w 7675373"/>
                <a:gd name="connsiteY2" fmla="*/ 1052919 h 7643606"/>
                <a:gd name="connsiteX3" fmla="*/ 3319850 w 7675373"/>
                <a:gd name="connsiteY3" fmla="*/ 1060040 h 7643606"/>
                <a:gd name="connsiteX4" fmla="*/ 4379889 w 7675373"/>
                <a:gd name="connsiteY4" fmla="*/ 1 h 7643606"/>
                <a:gd name="connsiteX5" fmla="*/ 5435978 w 7675373"/>
                <a:gd name="connsiteY5" fmla="*/ 1056090 h 7643606"/>
                <a:gd name="connsiteX6" fmla="*/ 5439148 w 7675373"/>
                <a:gd name="connsiteY6" fmla="*/ 1052920 h 7643606"/>
                <a:gd name="connsiteX7" fmla="*/ 6607006 w 7675373"/>
                <a:gd name="connsiteY7" fmla="*/ 2220778 h 7643606"/>
                <a:gd name="connsiteX8" fmla="*/ 5545682 w 7675373"/>
                <a:gd name="connsiteY8" fmla="*/ 3282102 h 7643606"/>
                <a:gd name="connsiteX9" fmla="*/ 7675373 w 7675373"/>
                <a:gd name="connsiteY9" fmla="*/ 5411794 h 7643606"/>
                <a:gd name="connsiteX10" fmla="*/ 5443562 w 7675373"/>
                <a:gd name="connsiteY10" fmla="*/ 7643606 h 7643606"/>
                <a:gd name="connsiteX11" fmla="*/ 4378005 w 7675373"/>
                <a:gd name="connsiteY11" fmla="*/ 6578049 h 7643606"/>
                <a:gd name="connsiteX12" fmla="*/ 3312730 w 7675373"/>
                <a:gd name="connsiteY12" fmla="*/ 7643325 h 7643606"/>
                <a:gd name="connsiteX13" fmla="*/ 2144872 w 7675373"/>
                <a:gd name="connsiteY13" fmla="*/ 6475467 h 7643606"/>
                <a:gd name="connsiteX14" fmla="*/ 2148428 w 7675373"/>
                <a:gd name="connsiteY14" fmla="*/ 6471911 h 7643606"/>
                <a:gd name="connsiteX15" fmla="*/ 1083898 w 7675373"/>
                <a:gd name="connsiteY15" fmla="*/ 5407381 h 7643606"/>
                <a:gd name="connsiteX16" fmla="*/ 2139600 w 7675373"/>
                <a:gd name="connsiteY16" fmla="*/ 4351679 h 7643606"/>
                <a:gd name="connsiteX17" fmla="*/ 1172207 w 7675373"/>
                <a:gd name="connsiteY17" fmla="*/ 3384286 h 7643606"/>
                <a:gd name="connsiteX18" fmla="*/ 1167858 w 7675373"/>
                <a:gd name="connsiteY18" fmla="*/ 3388635 h 7643606"/>
                <a:gd name="connsiteX19" fmla="*/ 0 w 7675373"/>
                <a:gd name="connsiteY19" fmla="*/ 2220777 h 7643606"/>
                <a:gd name="connsiteX20" fmla="*/ 1167858 w 7675373"/>
                <a:gd name="connsiteY20" fmla="*/ 1052919 h 7643606"/>
                <a:gd name="connsiteX21" fmla="*/ 1182230 w 7675373"/>
                <a:gd name="connsiteY21" fmla="*/ 1067291 h 764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75373" h="7643606">
                  <a:moveTo>
                    <a:pt x="2249520" y="0"/>
                  </a:moveTo>
                  <a:lnTo>
                    <a:pt x="3307585" y="1058064"/>
                  </a:lnTo>
                  <a:lnTo>
                    <a:pt x="3312729" y="1052919"/>
                  </a:lnTo>
                  <a:lnTo>
                    <a:pt x="3319850" y="1060040"/>
                  </a:lnTo>
                  <a:lnTo>
                    <a:pt x="4379889" y="1"/>
                  </a:lnTo>
                  <a:lnTo>
                    <a:pt x="5435978" y="1056090"/>
                  </a:lnTo>
                  <a:lnTo>
                    <a:pt x="5439148" y="1052920"/>
                  </a:lnTo>
                  <a:lnTo>
                    <a:pt x="6607006" y="2220778"/>
                  </a:lnTo>
                  <a:lnTo>
                    <a:pt x="5545682" y="3282102"/>
                  </a:lnTo>
                  <a:lnTo>
                    <a:pt x="7675373" y="5411794"/>
                  </a:lnTo>
                  <a:lnTo>
                    <a:pt x="5443562" y="7643606"/>
                  </a:lnTo>
                  <a:lnTo>
                    <a:pt x="4378005" y="6578049"/>
                  </a:lnTo>
                  <a:lnTo>
                    <a:pt x="3312730" y="7643325"/>
                  </a:lnTo>
                  <a:lnTo>
                    <a:pt x="2144872" y="6475467"/>
                  </a:lnTo>
                  <a:lnTo>
                    <a:pt x="2148428" y="6471911"/>
                  </a:lnTo>
                  <a:lnTo>
                    <a:pt x="1083898" y="5407381"/>
                  </a:lnTo>
                  <a:lnTo>
                    <a:pt x="2139600" y="4351679"/>
                  </a:lnTo>
                  <a:lnTo>
                    <a:pt x="1172207" y="3384286"/>
                  </a:lnTo>
                  <a:lnTo>
                    <a:pt x="1167858" y="3388635"/>
                  </a:lnTo>
                  <a:lnTo>
                    <a:pt x="0" y="2220777"/>
                  </a:lnTo>
                  <a:lnTo>
                    <a:pt x="1167858" y="1052919"/>
                  </a:lnTo>
                  <a:lnTo>
                    <a:pt x="1182230" y="10672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>
                <a:solidFill>
                  <a:schemeClr val="lt1"/>
                </a:solidFill>
              </a:endParaRPr>
            </a:p>
          </p:txBody>
        </p:sp>
        <p:sp>
          <p:nvSpPr>
            <p:cNvPr id="8" name="Losango 7">
              <a:extLst>
                <a:ext uri="{FF2B5EF4-FFF2-40B4-BE49-F238E27FC236}">
                  <a16:creationId xmlns:a16="http://schemas.microsoft.com/office/drawing/2014/main" id="{70150ABE-E968-C29E-30DE-70D990AA476D}"/>
                </a:ext>
              </a:extLst>
            </p:cNvPr>
            <p:cNvSpPr/>
            <p:nvPr/>
          </p:nvSpPr>
          <p:spPr>
            <a:xfrm>
              <a:off x="989140" y="3031748"/>
              <a:ext cx="1987434" cy="1987434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Losango 8">
              <a:extLst>
                <a:ext uri="{FF2B5EF4-FFF2-40B4-BE49-F238E27FC236}">
                  <a16:creationId xmlns:a16="http://schemas.microsoft.com/office/drawing/2014/main" id="{3D1D0DF6-E83A-C887-D629-8934C45E1A8E}"/>
                </a:ext>
              </a:extLst>
            </p:cNvPr>
            <p:cNvSpPr/>
            <p:nvPr/>
          </p:nvSpPr>
          <p:spPr>
            <a:xfrm>
              <a:off x="-71834" y="4091006"/>
              <a:ext cx="1987434" cy="1987434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Losango 9">
              <a:extLst>
                <a:ext uri="{FF2B5EF4-FFF2-40B4-BE49-F238E27FC236}">
                  <a16:creationId xmlns:a16="http://schemas.microsoft.com/office/drawing/2014/main" id="{58F23A2C-D5A1-B5F7-E56C-79898E64970A}"/>
                </a:ext>
              </a:extLst>
            </p:cNvPr>
            <p:cNvSpPr/>
            <p:nvPr/>
          </p:nvSpPr>
          <p:spPr>
            <a:xfrm>
              <a:off x="989140" y="5159092"/>
              <a:ext cx="1987434" cy="1987434"/>
            </a:xfrm>
            <a:prstGeom prst="diamond">
              <a:avLst/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Losango 10">
              <a:extLst>
                <a:ext uri="{FF2B5EF4-FFF2-40B4-BE49-F238E27FC236}">
                  <a16:creationId xmlns:a16="http://schemas.microsoft.com/office/drawing/2014/main" id="{8A4E9D9F-D38B-28FE-B0C7-CE56CEB484EA}"/>
                </a:ext>
              </a:extLst>
            </p:cNvPr>
            <p:cNvSpPr/>
            <p:nvPr/>
          </p:nvSpPr>
          <p:spPr>
            <a:xfrm>
              <a:off x="2056300" y="1981316"/>
              <a:ext cx="1987434" cy="1987434"/>
            </a:xfrm>
            <a:prstGeom prst="diamond">
              <a:avLst/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Losango 11">
              <a:extLst>
                <a:ext uri="{FF2B5EF4-FFF2-40B4-BE49-F238E27FC236}">
                  <a16:creationId xmlns:a16="http://schemas.microsoft.com/office/drawing/2014/main" id="{309E7572-BBDF-1205-B767-5AAE51046B85}"/>
                </a:ext>
              </a:extLst>
            </p:cNvPr>
            <p:cNvSpPr/>
            <p:nvPr/>
          </p:nvSpPr>
          <p:spPr>
            <a:xfrm>
              <a:off x="-70119" y="1981316"/>
              <a:ext cx="1987434" cy="1987434"/>
            </a:xfrm>
            <a:prstGeom prst="diamond">
              <a:avLst/>
            </a:prstGeom>
            <a:blipFill>
              <a:blip r:embed="rId4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760C1F1D-44C1-7FC2-18EE-D5DE67BD3F22}"/>
                </a:ext>
              </a:extLst>
            </p:cNvPr>
            <p:cNvSpPr/>
            <p:nvPr/>
          </p:nvSpPr>
          <p:spPr>
            <a:xfrm>
              <a:off x="3115559" y="904402"/>
              <a:ext cx="1987434" cy="1987434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FF2FA20-F5CD-DBED-4740-7FD49C64FAA7}"/>
                </a:ext>
              </a:extLst>
            </p:cNvPr>
            <p:cNvSpPr/>
            <p:nvPr/>
          </p:nvSpPr>
          <p:spPr>
            <a:xfrm>
              <a:off x="989140" y="904402"/>
              <a:ext cx="1987434" cy="1987434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A4138E4A-052D-7238-7DFD-0F6D351A551B}"/>
                </a:ext>
              </a:extLst>
            </p:cNvPr>
            <p:cNvSpPr/>
            <p:nvPr/>
          </p:nvSpPr>
          <p:spPr>
            <a:xfrm>
              <a:off x="2056300" y="3031746"/>
              <a:ext cx="4114779" cy="4114779"/>
            </a:xfrm>
            <a:prstGeom prst="diamond">
              <a:avLst/>
            </a:prstGeom>
            <a:blipFill dpi="0" rotWithShape="1">
              <a:blip r:embed="rId5"/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Losango 38">
              <a:extLst>
                <a:ext uri="{FF2B5EF4-FFF2-40B4-BE49-F238E27FC236}">
                  <a16:creationId xmlns:a16="http://schemas.microsoft.com/office/drawing/2014/main" id="{903D2E11-AE67-397B-33E5-05EA91B1FE4A}"/>
                </a:ext>
              </a:extLst>
            </p:cNvPr>
            <p:cNvSpPr/>
            <p:nvPr/>
          </p:nvSpPr>
          <p:spPr>
            <a:xfrm>
              <a:off x="2056300" y="-148517"/>
              <a:ext cx="1987434" cy="1987434"/>
            </a:xfrm>
            <a:prstGeom prst="diamond">
              <a:avLst/>
            </a:prstGeom>
            <a:blipFill>
              <a:blip r:embed="rId6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Losango 40">
              <a:extLst>
                <a:ext uri="{FF2B5EF4-FFF2-40B4-BE49-F238E27FC236}">
                  <a16:creationId xmlns:a16="http://schemas.microsoft.com/office/drawing/2014/main" id="{2666BD5C-C251-8D2F-E451-2791D2411A32}"/>
                </a:ext>
              </a:extLst>
            </p:cNvPr>
            <p:cNvSpPr/>
            <p:nvPr/>
          </p:nvSpPr>
          <p:spPr>
            <a:xfrm>
              <a:off x="-74069" y="-148517"/>
              <a:ext cx="1987434" cy="1987434"/>
            </a:xfrm>
            <a:prstGeom prst="diamond">
              <a:avLst/>
            </a:prstGeom>
            <a:blipFill>
              <a:blip r:embed="rId7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Losango 41">
              <a:extLst>
                <a:ext uri="{FF2B5EF4-FFF2-40B4-BE49-F238E27FC236}">
                  <a16:creationId xmlns:a16="http://schemas.microsoft.com/office/drawing/2014/main" id="{3026695A-F6E1-58C2-DF5A-ABB8597C38A9}"/>
                </a:ext>
              </a:extLst>
            </p:cNvPr>
            <p:cNvSpPr/>
            <p:nvPr/>
          </p:nvSpPr>
          <p:spPr>
            <a:xfrm>
              <a:off x="-1155731" y="904402"/>
              <a:ext cx="1987434" cy="1987434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Gráfico 2">
            <a:extLst>
              <a:ext uri="{FF2B5EF4-FFF2-40B4-BE49-F238E27FC236}">
                <a16:creationId xmlns:a16="http://schemas.microsoft.com/office/drawing/2014/main" id="{294ECF2D-A4F7-3F64-0AB0-D58B34CE53D4}"/>
              </a:ext>
            </a:extLst>
          </p:cNvPr>
          <p:cNvGrpSpPr/>
          <p:nvPr/>
        </p:nvGrpSpPr>
        <p:grpSpPr>
          <a:xfrm>
            <a:off x="7238239" y="3876941"/>
            <a:ext cx="397239" cy="397239"/>
            <a:chOff x="4308674" y="6027281"/>
            <a:chExt cx="827058" cy="827058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44" name="Forma Livre: Forma 43">
              <a:extLst>
                <a:ext uri="{FF2B5EF4-FFF2-40B4-BE49-F238E27FC236}">
                  <a16:creationId xmlns:a16="http://schemas.microsoft.com/office/drawing/2014/main" id="{741B616D-C60E-AB9A-6F8D-1E247622EA68}"/>
                </a:ext>
              </a:extLst>
            </p:cNvPr>
            <p:cNvSpPr/>
            <p:nvPr/>
          </p:nvSpPr>
          <p:spPr>
            <a:xfrm>
              <a:off x="4498971" y="6328828"/>
              <a:ext cx="445733" cy="245189"/>
            </a:xfrm>
            <a:custGeom>
              <a:avLst/>
              <a:gdLst>
                <a:gd name="connsiteX0" fmla="*/ 223233 w 445733"/>
                <a:gd name="connsiteY0" fmla="*/ 141990 h 245189"/>
                <a:gd name="connsiteX1" fmla="*/ 0 w 445733"/>
                <a:gd name="connsiteY1" fmla="*/ 0 h 245189"/>
                <a:gd name="connsiteX2" fmla="*/ 0 w 445733"/>
                <a:gd name="connsiteY2" fmla="*/ 245190 h 245189"/>
                <a:gd name="connsiteX3" fmla="*/ 445733 w 445733"/>
                <a:gd name="connsiteY3" fmla="*/ 245190 h 245189"/>
                <a:gd name="connsiteX4" fmla="*/ 445733 w 445733"/>
                <a:gd name="connsiteY4" fmla="*/ 0 h 24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733" h="245189">
                  <a:moveTo>
                    <a:pt x="223233" y="141990"/>
                  </a:moveTo>
                  <a:lnTo>
                    <a:pt x="0" y="0"/>
                  </a:lnTo>
                  <a:lnTo>
                    <a:pt x="0" y="245190"/>
                  </a:lnTo>
                  <a:lnTo>
                    <a:pt x="445733" y="245190"/>
                  </a:lnTo>
                  <a:lnTo>
                    <a:pt x="44573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962AFB29-0DB3-C655-8893-471DB7CE4404}"/>
                </a:ext>
              </a:extLst>
            </p:cNvPr>
            <p:cNvSpPr/>
            <p:nvPr/>
          </p:nvSpPr>
          <p:spPr>
            <a:xfrm>
              <a:off x="4559719" y="6308335"/>
              <a:ext cx="324968" cy="103199"/>
            </a:xfrm>
            <a:custGeom>
              <a:avLst/>
              <a:gdLst>
                <a:gd name="connsiteX0" fmla="*/ 324968 w 324968"/>
                <a:gd name="connsiteY0" fmla="*/ 0 h 103199"/>
                <a:gd name="connsiteX1" fmla="*/ 0 w 324968"/>
                <a:gd name="connsiteY1" fmla="*/ 0 h 103199"/>
                <a:gd name="connsiteX2" fmla="*/ 162484 w 324968"/>
                <a:gd name="connsiteY2" fmla="*/ 103199 h 103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968" h="103199">
                  <a:moveTo>
                    <a:pt x="324968" y="0"/>
                  </a:moveTo>
                  <a:lnTo>
                    <a:pt x="0" y="0"/>
                  </a:lnTo>
                  <a:lnTo>
                    <a:pt x="162484" y="10319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46" name="Forma Livre: Forma 45">
              <a:extLst>
                <a:ext uri="{FF2B5EF4-FFF2-40B4-BE49-F238E27FC236}">
                  <a16:creationId xmlns:a16="http://schemas.microsoft.com/office/drawing/2014/main" id="{C1E9E704-C8FF-0A7C-51B1-70F4E694D70C}"/>
                </a:ext>
              </a:extLst>
            </p:cNvPr>
            <p:cNvSpPr/>
            <p:nvPr/>
          </p:nvSpPr>
          <p:spPr>
            <a:xfrm>
              <a:off x="4308674" y="6027281"/>
              <a:ext cx="827058" cy="827058"/>
            </a:xfrm>
            <a:custGeom>
              <a:avLst/>
              <a:gdLst>
                <a:gd name="connsiteX0" fmla="*/ 413529 w 827058"/>
                <a:gd name="connsiteY0" fmla="*/ 0 h 827058"/>
                <a:gd name="connsiteX1" fmla="*/ 413529 w 827058"/>
                <a:gd name="connsiteY1" fmla="*/ 0 h 827058"/>
                <a:gd name="connsiteX2" fmla="*/ 0 w 827058"/>
                <a:gd name="connsiteY2" fmla="*/ 413529 h 827058"/>
                <a:gd name="connsiteX3" fmla="*/ 0 w 827058"/>
                <a:gd name="connsiteY3" fmla="*/ 413529 h 827058"/>
                <a:gd name="connsiteX4" fmla="*/ 413529 w 827058"/>
                <a:gd name="connsiteY4" fmla="*/ 827059 h 827058"/>
                <a:gd name="connsiteX5" fmla="*/ 413529 w 827058"/>
                <a:gd name="connsiteY5" fmla="*/ 827059 h 827058"/>
                <a:gd name="connsiteX6" fmla="*/ 827059 w 827058"/>
                <a:gd name="connsiteY6" fmla="*/ 413529 h 827058"/>
                <a:gd name="connsiteX7" fmla="*/ 827059 w 827058"/>
                <a:gd name="connsiteY7" fmla="*/ 413529 h 827058"/>
                <a:gd name="connsiteX8" fmla="*/ 413529 w 827058"/>
                <a:gd name="connsiteY8" fmla="*/ 0 h 827058"/>
                <a:gd name="connsiteX9" fmla="*/ 685800 w 827058"/>
                <a:gd name="connsiteY9" fmla="*/ 596507 h 827058"/>
                <a:gd name="connsiteX10" fmla="*/ 140527 w 827058"/>
                <a:gd name="connsiteY10" fmla="*/ 596507 h 827058"/>
                <a:gd name="connsiteX11" fmla="*/ 140527 w 827058"/>
                <a:gd name="connsiteY11" fmla="*/ 231284 h 827058"/>
                <a:gd name="connsiteX12" fmla="*/ 685800 w 827058"/>
                <a:gd name="connsiteY12" fmla="*/ 231284 h 827058"/>
                <a:gd name="connsiteX13" fmla="*/ 685800 w 827058"/>
                <a:gd name="connsiteY13" fmla="*/ 596507 h 82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7058" h="827058">
                  <a:moveTo>
                    <a:pt x="413529" y="0"/>
                  </a:moveTo>
                  <a:lnTo>
                    <a:pt x="413529" y="0"/>
                  </a:lnTo>
                  <a:cubicBezTo>
                    <a:pt x="185173" y="0"/>
                    <a:pt x="0" y="185173"/>
                    <a:pt x="0" y="413529"/>
                  </a:cubicBezTo>
                  <a:lnTo>
                    <a:pt x="0" y="413529"/>
                  </a:lnTo>
                  <a:cubicBezTo>
                    <a:pt x="0" y="641885"/>
                    <a:pt x="185173" y="827059"/>
                    <a:pt x="413529" y="827059"/>
                  </a:cubicBezTo>
                  <a:lnTo>
                    <a:pt x="413529" y="827059"/>
                  </a:lnTo>
                  <a:cubicBezTo>
                    <a:pt x="641885" y="827059"/>
                    <a:pt x="827059" y="641885"/>
                    <a:pt x="827059" y="413529"/>
                  </a:cubicBezTo>
                  <a:lnTo>
                    <a:pt x="827059" y="413529"/>
                  </a:lnTo>
                  <a:cubicBezTo>
                    <a:pt x="827059" y="185173"/>
                    <a:pt x="641885" y="0"/>
                    <a:pt x="413529" y="0"/>
                  </a:cubicBezTo>
                  <a:close/>
                  <a:moveTo>
                    <a:pt x="685800" y="596507"/>
                  </a:moveTo>
                  <a:lnTo>
                    <a:pt x="140527" y="596507"/>
                  </a:lnTo>
                  <a:lnTo>
                    <a:pt x="140527" y="231284"/>
                  </a:lnTo>
                  <a:lnTo>
                    <a:pt x="685800" y="231284"/>
                  </a:lnTo>
                  <a:lnTo>
                    <a:pt x="685800" y="59650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 dirty="0"/>
            </a:p>
          </p:txBody>
        </p:sp>
      </p:grp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8A3201A5-8230-F8B3-AF16-8076EB162F05}"/>
              </a:ext>
            </a:extLst>
          </p:cNvPr>
          <p:cNvSpPr/>
          <p:nvPr/>
        </p:nvSpPr>
        <p:spPr>
          <a:xfrm>
            <a:off x="9774881" y="3876941"/>
            <a:ext cx="397239" cy="397239"/>
          </a:xfrm>
          <a:custGeom>
            <a:avLst/>
            <a:gdLst>
              <a:gd name="connsiteX0" fmla="*/ 413529 w 827058"/>
              <a:gd name="connsiteY0" fmla="*/ 0 h 827058"/>
              <a:gd name="connsiteX1" fmla="*/ 0 w 827058"/>
              <a:gd name="connsiteY1" fmla="*/ 413529 h 827058"/>
              <a:gd name="connsiteX2" fmla="*/ 413529 w 827058"/>
              <a:gd name="connsiteY2" fmla="*/ 827059 h 827058"/>
              <a:gd name="connsiteX3" fmla="*/ 827059 w 827058"/>
              <a:gd name="connsiteY3" fmla="*/ 413529 h 827058"/>
              <a:gd name="connsiteX4" fmla="*/ 413529 w 827058"/>
              <a:gd name="connsiteY4" fmla="*/ 0 h 827058"/>
              <a:gd name="connsiteX5" fmla="*/ 426704 w 827058"/>
              <a:gd name="connsiteY5" fmla="*/ 668234 h 827058"/>
              <a:gd name="connsiteX6" fmla="*/ 426704 w 827058"/>
              <a:gd name="connsiteY6" fmla="*/ 668234 h 827058"/>
              <a:gd name="connsiteX7" fmla="*/ 300815 w 827058"/>
              <a:gd name="connsiteY7" fmla="*/ 636030 h 827058"/>
              <a:gd name="connsiteX8" fmla="*/ 161752 w 827058"/>
              <a:gd name="connsiteY8" fmla="*/ 672626 h 827058"/>
              <a:gd name="connsiteX9" fmla="*/ 199080 w 827058"/>
              <a:gd name="connsiteY9" fmla="*/ 536490 h 827058"/>
              <a:gd name="connsiteX10" fmla="*/ 163948 w 827058"/>
              <a:gd name="connsiteY10" fmla="*/ 405478 h 827058"/>
              <a:gd name="connsiteX11" fmla="*/ 426704 w 827058"/>
              <a:gd name="connsiteY11" fmla="*/ 142723 h 827058"/>
              <a:gd name="connsiteX12" fmla="*/ 612609 w 827058"/>
              <a:gd name="connsiteY12" fmla="*/ 219573 h 827058"/>
              <a:gd name="connsiteX13" fmla="*/ 689460 w 827058"/>
              <a:gd name="connsiteY13" fmla="*/ 405478 h 827058"/>
              <a:gd name="connsiteX14" fmla="*/ 426704 w 827058"/>
              <a:gd name="connsiteY14" fmla="*/ 668234 h 827058"/>
              <a:gd name="connsiteX15" fmla="*/ 426704 w 827058"/>
              <a:gd name="connsiteY15" fmla="*/ 187369 h 827058"/>
              <a:gd name="connsiteX16" fmla="*/ 208594 w 827058"/>
              <a:gd name="connsiteY16" fmla="*/ 405478 h 827058"/>
              <a:gd name="connsiteX17" fmla="*/ 242263 w 827058"/>
              <a:gd name="connsiteY17" fmla="*/ 521852 h 827058"/>
              <a:gd name="connsiteX18" fmla="*/ 247386 w 827058"/>
              <a:gd name="connsiteY18" fmla="*/ 529903 h 827058"/>
              <a:gd name="connsiteX19" fmla="*/ 225428 w 827058"/>
              <a:gd name="connsiteY19" fmla="*/ 610413 h 827058"/>
              <a:gd name="connsiteX20" fmla="*/ 308135 w 827058"/>
              <a:gd name="connsiteY20" fmla="*/ 588456 h 827058"/>
              <a:gd name="connsiteX21" fmla="*/ 316185 w 827058"/>
              <a:gd name="connsiteY21" fmla="*/ 592847 h 827058"/>
              <a:gd name="connsiteX22" fmla="*/ 427436 w 827058"/>
              <a:gd name="connsiteY22" fmla="*/ 623588 h 827058"/>
              <a:gd name="connsiteX23" fmla="*/ 427436 w 827058"/>
              <a:gd name="connsiteY23" fmla="*/ 623588 h 827058"/>
              <a:gd name="connsiteX24" fmla="*/ 645545 w 827058"/>
              <a:gd name="connsiteY24" fmla="*/ 405478 h 827058"/>
              <a:gd name="connsiteX25" fmla="*/ 581869 w 827058"/>
              <a:gd name="connsiteY25" fmla="*/ 251045 h 827058"/>
              <a:gd name="connsiteX26" fmla="*/ 426704 w 827058"/>
              <a:gd name="connsiteY26" fmla="*/ 187369 h 827058"/>
              <a:gd name="connsiteX27" fmla="*/ 555520 w 827058"/>
              <a:gd name="connsiteY27" fmla="*/ 499163 h 827058"/>
              <a:gd name="connsiteX28" fmla="*/ 511605 w 827058"/>
              <a:gd name="connsiteY28" fmla="*/ 530635 h 827058"/>
              <a:gd name="connsiteX29" fmla="*/ 470618 w 827058"/>
              <a:gd name="connsiteY29" fmla="*/ 527707 h 827058"/>
              <a:gd name="connsiteX30" fmla="*/ 433291 w 827058"/>
              <a:gd name="connsiteY30" fmla="*/ 513801 h 827058"/>
              <a:gd name="connsiteX31" fmla="*/ 321309 w 827058"/>
              <a:gd name="connsiteY31" fmla="*/ 414993 h 827058"/>
              <a:gd name="connsiteX32" fmla="*/ 294228 w 827058"/>
              <a:gd name="connsiteY32" fmla="*/ 346926 h 827058"/>
              <a:gd name="connsiteX33" fmla="*/ 316917 w 827058"/>
              <a:gd name="connsiteY33" fmla="*/ 292032 h 827058"/>
              <a:gd name="connsiteX34" fmla="*/ 334483 w 827058"/>
              <a:gd name="connsiteY34" fmla="*/ 283981 h 827058"/>
              <a:gd name="connsiteX35" fmla="*/ 346926 w 827058"/>
              <a:gd name="connsiteY35" fmla="*/ 283981 h 827058"/>
              <a:gd name="connsiteX36" fmla="*/ 361564 w 827058"/>
              <a:gd name="connsiteY36" fmla="*/ 294960 h 827058"/>
              <a:gd name="connsiteX37" fmla="*/ 382057 w 827058"/>
              <a:gd name="connsiteY37" fmla="*/ 343998 h 827058"/>
              <a:gd name="connsiteX38" fmla="*/ 382789 w 827058"/>
              <a:gd name="connsiteY38" fmla="*/ 355708 h 827058"/>
              <a:gd name="connsiteX39" fmla="*/ 376202 w 827058"/>
              <a:gd name="connsiteY39" fmla="*/ 366687 h 827058"/>
              <a:gd name="connsiteX40" fmla="*/ 366687 w 827058"/>
              <a:gd name="connsiteY40" fmla="*/ 378398 h 827058"/>
              <a:gd name="connsiteX41" fmla="*/ 363760 w 827058"/>
              <a:gd name="connsiteY41" fmla="*/ 391572 h 827058"/>
              <a:gd name="connsiteX42" fmla="*/ 400355 w 827058"/>
              <a:gd name="connsiteY42" fmla="*/ 436951 h 827058"/>
              <a:gd name="connsiteX43" fmla="*/ 453053 w 827058"/>
              <a:gd name="connsiteY43" fmla="*/ 469155 h 827058"/>
              <a:gd name="connsiteX44" fmla="*/ 466959 w 827058"/>
              <a:gd name="connsiteY44" fmla="*/ 467691 h 827058"/>
              <a:gd name="connsiteX45" fmla="*/ 487453 w 827058"/>
              <a:gd name="connsiteY45" fmla="*/ 442074 h 827058"/>
              <a:gd name="connsiteX46" fmla="*/ 502091 w 827058"/>
              <a:gd name="connsiteY46" fmla="*/ 439146 h 827058"/>
              <a:gd name="connsiteX47" fmla="*/ 546737 w 827058"/>
              <a:gd name="connsiteY47" fmla="*/ 460372 h 827058"/>
              <a:gd name="connsiteX48" fmla="*/ 559180 w 827058"/>
              <a:gd name="connsiteY48" fmla="*/ 467691 h 827058"/>
              <a:gd name="connsiteX49" fmla="*/ 555520 w 827058"/>
              <a:gd name="connsiteY49" fmla="*/ 499163 h 82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827058" h="827058">
                <a:moveTo>
                  <a:pt x="413529" y="0"/>
                </a:moveTo>
                <a:cubicBezTo>
                  <a:pt x="185173" y="0"/>
                  <a:pt x="0" y="185173"/>
                  <a:pt x="0" y="413529"/>
                </a:cubicBezTo>
                <a:cubicBezTo>
                  <a:pt x="0" y="641885"/>
                  <a:pt x="185173" y="827059"/>
                  <a:pt x="413529" y="827059"/>
                </a:cubicBezTo>
                <a:cubicBezTo>
                  <a:pt x="641885" y="827059"/>
                  <a:pt x="827059" y="641885"/>
                  <a:pt x="827059" y="413529"/>
                </a:cubicBezTo>
                <a:cubicBezTo>
                  <a:pt x="827059" y="185173"/>
                  <a:pt x="641885" y="0"/>
                  <a:pt x="413529" y="0"/>
                </a:cubicBezTo>
                <a:close/>
                <a:moveTo>
                  <a:pt x="426704" y="668234"/>
                </a:moveTo>
                <a:lnTo>
                  <a:pt x="426704" y="668234"/>
                </a:lnTo>
                <a:cubicBezTo>
                  <a:pt x="382789" y="668234"/>
                  <a:pt x="339607" y="657256"/>
                  <a:pt x="300815" y="636030"/>
                </a:cubicBezTo>
                <a:lnTo>
                  <a:pt x="161752" y="672626"/>
                </a:lnTo>
                <a:lnTo>
                  <a:pt x="199080" y="536490"/>
                </a:lnTo>
                <a:cubicBezTo>
                  <a:pt x="176391" y="496967"/>
                  <a:pt x="163948" y="451589"/>
                  <a:pt x="163948" y="405478"/>
                </a:cubicBezTo>
                <a:cubicBezTo>
                  <a:pt x="163948" y="260560"/>
                  <a:pt x="281785" y="142723"/>
                  <a:pt x="426704" y="142723"/>
                </a:cubicBezTo>
                <a:cubicBezTo>
                  <a:pt x="496967" y="142723"/>
                  <a:pt x="562839" y="169803"/>
                  <a:pt x="612609" y="219573"/>
                </a:cubicBezTo>
                <a:cubicBezTo>
                  <a:pt x="662379" y="269343"/>
                  <a:pt x="689460" y="335215"/>
                  <a:pt x="689460" y="405478"/>
                </a:cubicBezTo>
                <a:cubicBezTo>
                  <a:pt x="689460" y="550397"/>
                  <a:pt x="571622" y="668234"/>
                  <a:pt x="426704" y="668234"/>
                </a:cubicBezTo>
                <a:close/>
                <a:moveTo>
                  <a:pt x="426704" y="187369"/>
                </a:moveTo>
                <a:cubicBezTo>
                  <a:pt x="306671" y="187369"/>
                  <a:pt x="208594" y="285445"/>
                  <a:pt x="208594" y="405478"/>
                </a:cubicBezTo>
                <a:cubicBezTo>
                  <a:pt x="208594" y="446465"/>
                  <a:pt x="220305" y="486720"/>
                  <a:pt x="242263" y="521852"/>
                </a:cubicBezTo>
                <a:lnTo>
                  <a:pt x="247386" y="529903"/>
                </a:lnTo>
                <a:lnTo>
                  <a:pt x="225428" y="610413"/>
                </a:lnTo>
                <a:lnTo>
                  <a:pt x="308135" y="588456"/>
                </a:lnTo>
                <a:lnTo>
                  <a:pt x="316185" y="592847"/>
                </a:lnTo>
                <a:cubicBezTo>
                  <a:pt x="349853" y="612609"/>
                  <a:pt x="387912" y="623588"/>
                  <a:pt x="427436" y="623588"/>
                </a:cubicBezTo>
                <a:lnTo>
                  <a:pt x="427436" y="623588"/>
                </a:lnTo>
                <a:cubicBezTo>
                  <a:pt x="547469" y="623588"/>
                  <a:pt x="645545" y="525512"/>
                  <a:pt x="645545" y="405478"/>
                </a:cubicBezTo>
                <a:cubicBezTo>
                  <a:pt x="645545" y="346926"/>
                  <a:pt x="622856" y="292764"/>
                  <a:pt x="581869" y="251045"/>
                </a:cubicBezTo>
                <a:cubicBezTo>
                  <a:pt x="540150" y="210058"/>
                  <a:pt x="485256" y="187369"/>
                  <a:pt x="426704" y="187369"/>
                </a:cubicBezTo>
                <a:close/>
                <a:moveTo>
                  <a:pt x="555520" y="499163"/>
                </a:moveTo>
                <a:cubicBezTo>
                  <a:pt x="550397" y="514533"/>
                  <a:pt x="524048" y="528439"/>
                  <a:pt x="511605" y="530635"/>
                </a:cubicBezTo>
                <a:cubicBezTo>
                  <a:pt x="500627" y="532099"/>
                  <a:pt x="485989" y="532831"/>
                  <a:pt x="470618" y="527707"/>
                </a:cubicBezTo>
                <a:cubicBezTo>
                  <a:pt x="461104" y="524780"/>
                  <a:pt x="448661" y="520388"/>
                  <a:pt x="433291" y="513801"/>
                </a:cubicBezTo>
                <a:cubicBezTo>
                  <a:pt x="367419" y="485257"/>
                  <a:pt x="324236" y="419385"/>
                  <a:pt x="321309" y="414993"/>
                </a:cubicBezTo>
                <a:cubicBezTo>
                  <a:pt x="318381" y="410602"/>
                  <a:pt x="294228" y="379130"/>
                  <a:pt x="294228" y="346926"/>
                </a:cubicBezTo>
                <a:cubicBezTo>
                  <a:pt x="294228" y="314721"/>
                  <a:pt x="311062" y="298619"/>
                  <a:pt x="316917" y="292032"/>
                </a:cubicBezTo>
                <a:cubicBezTo>
                  <a:pt x="322773" y="285445"/>
                  <a:pt x="330092" y="283981"/>
                  <a:pt x="334483" y="283981"/>
                </a:cubicBezTo>
                <a:cubicBezTo>
                  <a:pt x="338874" y="283981"/>
                  <a:pt x="343266" y="283981"/>
                  <a:pt x="346926" y="283981"/>
                </a:cubicBezTo>
                <a:cubicBezTo>
                  <a:pt x="351317" y="283981"/>
                  <a:pt x="356440" y="282517"/>
                  <a:pt x="361564" y="294960"/>
                </a:cubicBezTo>
                <a:cubicBezTo>
                  <a:pt x="366687" y="308134"/>
                  <a:pt x="379862" y="340338"/>
                  <a:pt x="382057" y="343998"/>
                </a:cubicBezTo>
                <a:cubicBezTo>
                  <a:pt x="383521" y="346926"/>
                  <a:pt x="384985" y="351317"/>
                  <a:pt x="382789" y="355708"/>
                </a:cubicBezTo>
                <a:cubicBezTo>
                  <a:pt x="380593" y="360100"/>
                  <a:pt x="379862" y="363028"/>
                  <a:pt x="376202" y="366687"/>
                </a:cubicBezTo>
                <a:cubicBezTo>
                  <a:pt x="372543" y="370347"/>
                  <a:pt x="369615" y="375470"/>
                  <a:pt x="366687" y="378398"/>
                </a:cubicBezTo>
                <a:cubicBezTo>
                  <a:pt x="363760" y="381325"/>
                  <a:pt x="360100" y="384985"/>
                  <a:pt x="363760" y="391572"/>
                </a:cubicBezTo>
                <a:cubicBezTo>
                  <a:pt x="367419" y="398159"/>
                  <a:pt x="380593" y="419385"/>
                  <a:pt x="400355" y="436951"/>
                </a:cubicBezTo>
                <a:cubicBezTo>
                  <a:pt x="425240" y="459640"/>
                  <a:pt x="446465" y="466227"/>
                  <a:pt x="453053" y="469155"/>
                </a:cubicBezTo>
                <a:cubicBezTo>
                  <a:pt x="459640" y="472082"/>
                  <a:pt x="463299" y="472082"/>
                  <a:pt x="466959" y="467691"/>
                </a:cubicBezTo>
                <a:cubicBezTo>
                  <a:pt x="470618" y="463299"/>
                  <a:pt x="483061" y="448661"/>
                  <a:pt x="487453" y="442074"/>
                </a:cubicBezTo>
                <a:cubicBezTo>
                  <a:pt x="491844" y="435487"/>
                  <a:pt x="496235" y="436951"/>
                  <a:pt x="502091" y="439146"/>
                </a:cubicBezTo>
                <a:cubicBezTo>
                  <a:pt x="507946" y="441342"/>
                  <a:pt x="540150" y="457444"/>
                  <a:pt x="546737" y="460372"/>
                </a:cubicBezTo>
                <a:cubicBezTo>
                  <a:pt x="553324" y="463299"/>
                  <a:pt x="557716" y="465495"/>
                  <a:pt x="559180" y="467691"/>
                </a:cubicBezTo>
                <a:cubicBezTo>
                  <a:pt x="560644" y="470618"/>
                  <a:pt x="560644" y="483793"/>
                  <a:pt x="555520" y="4991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28289382-6E70-9785-A352-F7C513A45A88}"/>
              </a:ext>
            </a:extLst>
          </p:cNvPr>
          <p:cNvSpPr txBox="1"/>
          <p:nvPr/>
        </p:nvSpPr>
        <p:spPr>
          <a:xfrm>
            <a:off x="10172120" y="3921672"/>
            <a:ext cx="152958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1400" dirty="0"/>
              <a:t>(21) 99999-9999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ED54DBCF-93A7-207C-FCBB-DA30135FCA07}"/>
              </a:ext>
            </a:extLst>
          </p:cNvPr>
          <p:cNvSpPr txBox="1"/>
          <p:nvPr/>
        </p:nvSpPr>
        <p:spPr>
          <a:xfrm>
            <a:off x="7638321" y="3921672"/>
            <a:ext cx="189186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BR" sz="1400" dirty="0"/>
              <a:t>email@contato.com</a:t>
            </a:r>
          </a:p>
        </p:txBody>
      </p:sp>
      <p:grpSp>
        <p:nvGrpSpPr>
          <p:cNvPr id="72" name="Agrupar 71">
            <a:extLst>
              <a:ext uri="{FF2B5EF4-FFF2-40B4-BE49-F238E27FC236}">
                <a16:creationId xmlns:a16="http://schemas.microsoft.com/office/drawing/2014/main" id="{FF1157A6-ED39-2EE7-D6E1-6D5467B741BD}"/>
              </a:ext>
            </a:extLst>
          </p:cNvPr>
          <p:cNvGrpSpPr/>
          <p:nvPr/>
        </p:nvGrpSpPr>
        <p:grpSpPr>
          <a:xfrm>
            <a:off x="9042400" y="5937774"/>
            <a:ext cx="409959" cy="409959"/>
            <a:chOff x="9126879" y="5937774"/>
            <a:chExt cx="409959" cy="409959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5D672578-A5C5-4C34-7138-FB7479CCD664}"/>
                </a:ext>
              </a:extLst>
            </p:cNvPr>
            <p:cNvSpPr/>
            <p:nvPr/>
          </p:nvSpPr>
          <p:spPr>
            <a:xfrm>
              <a:off x="9126879" y="5937774"/>
              <a:ext cx="409959" cy="40995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0" name="Gráfico 2">
              <a:extLst>
                <a:ext uri="{FF2B5EF4-FFF2-40B4-BE49-F238E27FC236}">
                  <a16:creationId xmlns:a16="http://schemas.microsoft.com/office/drawing/2014/main" id="{A71A1F9D-ECC7-DC6B-0B6F-B9C1E22C2146}"/>
                </a:ext>
              </a:extLst>
            </p:cNvPr>
            <p:cNvGrpSpPr/>
            <p:nvPr/>
          </p:nvGrpSpPr>
          <p:grpSpPr>
            <a:xfrm>
              <a:off x="9134346" y="5945361"/>
              <a:ext cx="395840" cy="395840"/>
              <a:chOff x="5682470" y="0"/>
              <a:chExt cx="827058" cy="827058"/>
            </a:xfrm>
            <a:solidFill>
              <a:schemeClr val="accent1"/>
            </a:solidFill>
            <a:effectLst>
              <a:outerShdw blurRad="63500" sx="102000" sy="102000" algn="ctr" rotWithShape="0">
                <a:prstClr val="black">
                  <a:alpha val="10000"/>
                </a:prstClr>
              </a:outerShdw>
            </a:effectLst>
          </p:grpSpPr>
          <p:sp>
            <p:nvSpPr>
              <p:cNvPr id="51" name="Forma Livre: Forma 50">
                <a:extLst>
                  <a:ext uri="{FF2B5EF4-FFF2-40B4-BE49-F238E27FC236}">
                    <a16:creationId xmlns:a16="http://schemas.microsoft.com/office/drawing/2014/main" id="{52F79A09-B27E-8BE6-85B7-56C2EE12B220}"/>
                  </a:ext>
                </a:extLst>
              </p:cNvPr>
              <p:cNvSpPr/>
              <p:nvPr/>
            </p:nvSpPr>
            <p:spPr>
              <a:xfrm>
                <a:off x="5882281" y="199811"/>
                <a:ext cx="427435" cy="427435"/>
              </a:xfrm>
              <a:custGeom>
                <a:avLst/>
                <a:gdLst>
                  <a:gd name="connsiteX0" fmla="*/ 417189 w 427435"/>
                  <a:gd name="connsiteY0" fmla="*/ 60017 h 427435"/>
                  <a:gd name="connsiteX1" fmla="*/ 397427 w 427435"/>
                  <a:gd name="connsiteY1" fmla="*/ 30008 h 427435"/>
                  <a:gd name="connsiteX2" fmla="*/ 367419 w 427435"/>
                  <a:gd name="connsiteY2" fmla="*/ 10247 h 427435"/>
                  <a:gd name="connsiteX3" fmla="*/ 319113 w 427435"/>
                  <a:gd name="connsiteY3" fmla="*/ 1464 h 427435"/>
                  <a:gd name="connsiteX4" fmla="*/ 213718 w 427435"/>
                  <a:gd name="connsiteY4" fmla="*/ 0 h 427435"/>
                  <a:gd name="connsiteX5" fmla="*/ 108323 w 427435"/>
                  <a:gd name="connsiteY5" fmla="*/ 1464 h 427435"/>
                  <a:gd name="connsiteX6" fmla="*/ 60017 w 427435"/>
                  <a:gd name="connsiteY6" fmla="*/ 10247 h 427435"/>
                  <a:gd name="connsiteX7" fmla="*/ 30008 w 427435"/>
                  <a:gd name="connsiteY7" fmla="*/ 30008 h 427435"/>
                  <a:gd name="connsiteX8" fmla="*/ 10247 w 427435"/>
                  <a:gd name="connsiteY8" fmla="*/ 60017 h 427435"/>
                  <a:gd name="connsiteX9" fmla="*/ 1464 w 427435"/>
                  <a:gd name="connsiteY9" fmla="*/ 108323 h 427435"/>
                  <a:gd name="connsiteX10" fmla="*/ 0 w 427435"/>
                  <a:gd name="connsiteY10" fmla="*/ 213718 h 427435"/>
                  <a:gd name="connsiteX11" fmla="*/ 1464 w 427435"/>
                  <a:gd name="connsiteY11" fmla="*/ 319113 h 427435"/>
                  <a:gd name="connsiteX12" fmla="*/ 10247 w 427435"/>
                  <a:gd name="connsiteY12" fmla="*/ 367419 h 427435"/>
                  <a:gd name="connsiteX13" fmla="*/ 30008 w 427435"/>
                  <a:gd name="connsiteY13" fmla="*/ 397427 h 427435"/>
                  <a:gd name="connsiteX14" fmla="*/ 60017 w 427435"/>
                  <a:gd name="connsiteY14" fmla="*/ 417189 h 427435"/>
                  <a:gd name="connsiteX15" fmla="*/ 108323 w 427435"/>
                  <a:gd name="connsiteY15" fmla="*/ 425972 h 427435"/>
                  <a:gd name="connsiteX16" fmla="*/ 213718 w 427435"/>
                  <a:gd name="connsiteY16" fmla="*/ 427436 h 427435"/>
                  <a:gd name="connsiteX17" fmla="*/ 319113 w 427435"/>
                  <a:gd name="connsiteY17" fmla="*/ 425972 h 427435"/>
                  <a:gd name="connsiteX18" fmla="*/ 367419 w 427435"/>
                  <a:gd name="connsiteY18" fmla="*/ 417189 h 427435"/>
                  <a:gd name="connsiteX19" fmla="*/ 397427 w 427435"/>
                  <a:gd name="connsiteY19" fmla="*/ 397427 h 427435"/>
                  <a:gd name="connsiteX20" fmla="*/ 417189 w 427435"/>
                  <a:gd name="connsiteY20" fmla="*/ 367419 h 427435"/>
                  <a:gd name="connsiteX21" fmla="*/ 425972 w 427435"/>
                  <a:gd name="connsiteY21" fmla="*/ 319113 h 427435"/>
                  <a:gd name="connsiteX22" fmla="*/ 427436 w 427435"/>
                  <a:gd name="connsiteY22" fmla="*/ 213718 h 427435"/>
                  <a:gd name="connsiteX23" fmla="*/ 425972 w 427435"/>
                  <a:gd name="connsiteY23" fmla="*/ 108323 h 427435"/>
                  <a:gd name="connsiteX24" fmla="*/ 417189 w 427435"/>
                  <a:gd name="connsiteY24" fmla="*/ 60017 h 427435"/>
                  <a:gd name="connsiteX25" fmla="*/ 213718 w 427435"/>
                  <a:gd name="connsiteY25" fmla="*/ 347657 h 427435"/>
                  <a:gd name="connsiteX26" fmla="*/ 79778 w 427435"/>
                  <a:gd name="connsiteY26" fmla="*/ 213718 h 427435"/>
                  <a:gd name="connsiteX27" fmla="*/ 213718 w 427435"/>
                  <a:gd name="connsiteY27" fmla="*/ 79778 h 427435"/>
                  <a:gd name="connsiteX28" fmla="*/ 347657 w 427435"/>
                  <a:gd name="connsiteY28" fmla="*/ 213718 h 427435"/>
                  <a:gd name="connsiteX29" fmla="*/ 213718 w 427435"/>
                  <a:gd name="connsiteY29" fmla="*/ 347657 h 427435"/>
                  <a:gd name="connsiteX30" fmla="*/ 352781 w 427435"/>
                  <a:gd name="connsiteY30" fmla="*/ 106127 h 427435"/>
                  <a:gd name="connsiteX31" fmla="*/ 321309 w 427435"/>
                  <a:gd name="connsiteY31" fmla="*/ 74655 h 427435"/>
                  <a:gd name="connsiteX32" fmla="*/ 352781 w 427435"/>
                  <a:gd name="connsiteY32" fmla="*/ 43183 h 427435"/>
                  <a:gd name="connsiteX33" fmla="*/ 384253 w 427435"/>
                  <a:gd name="connsiteY33" fmla="*/ 74655 h 427435"/>
                  <a:gd name="connsiteX34" fmla="*/ 352781 w 427435"/>
                  <a:gd name="connsiteY34" fmla="*/ 106127 h 427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27435" h="427435">
                    <a:moveTo>
                      <a:pt x="417189" y="60017"/>
                    </a:moveTo>
                    <a:cubicBezTo>
                      <a:pt x="412798" y="47574"/>
                      <a:pt x="406942" y="39523"/>
                      <a:pt x="397427" y="30008"/>
                    </a:cubicBezTo>
                    <a:cubicBezTo>
                      <a:pt x="388644" y="21225"/>
                      <a:pt x="379862" y="15370"/>
                      <a:pt x="367419" y="10247"/>
                    </a:cubicBezTo>
                    <a:cubicBezTo>
                      <a:pt x="357904" y="6587"/>
                      <a:pt x="344730" y="2196"/>
                      <a:pt x="319113" y="1464"/>
                    </a:cubicBezTo>
                    <a:cubicBezTo>
                      <a:pt x="291300" y="0"/>
                      <a:pt x="283249" y="0"/>
                      <a:pt x="213718" y="0"/>
                    </a:cubicBezTo>
                    <a:cubicBezTo>
                      <a:pt x="144186" y="0"/>
                      <a:pt x="136135" y="0"/>
                      <a:pt x="108323" y="1464"/>
                    </a:cubicBezTo>
                    <a:cubicBezTo>
                      <a:pt x="82706" y="2928"/>
                      <a:pt x="68800" y="6587"/>
                      <a:pt x="60017" y="10247"/>
                    </a:cubicBezTo>
                    <a:cubicBezTo>
                      <a:pt x="47574" y="14638"/>
                      <a:pt x="39523" y="20493"/>
                      <a:pt x="30008" y="30008"/>
                    </a:cubicBezTo>
                    <a:cubicBezTo>
                      <a:pt x="21226" y="38791"/>
                      <a:pt x="15370" y="47574"/>
                      <a:pt x="10247" y="60017"/>
                    </a:cubicBezTo>
                    <a:cubicBezTo>
                      <a:pt x="6587" y="69531"/>
                      <a:pt x="2196" y="82706"/>
                      <a:pt x="1464" y="108323"/>
                    </a:cubicBezTo>
                    <a:cubicBezTo>
                      <a:pt x="0" y="136135"/>
                      <a:pt x="0" y="144186"/>
                      <a:pt x="0" y="213718"/>
                    </a:cubicBezTo>
                    <a:cubicBezTo>
                      <a:pt x="0" y="283249"/>
                      <a:pt x="0" y="291300"/>
                      <a:pt x="1464" y="319113"/>
                    </a:cubicBezTo>
                    <a:cubicBezTo>
                      <a:pt x="2928" y="344730"/>
                      <a:pt x="6587" y="358636"/>
                      <a:pt x="10247" y="367419"/>
                    </a:cubicBezTo>
                    <a:cubicBezTo>
                      <a:pt x="14638" y="379861"/>
                      <a:pt x="20494" y="387913"/>
                      <a:pt x="30008" y="397427"/>
                    </a:cubicBezTo>
                    <a:cubicBezTo>
                      <a:pt x="38791" y="406210"/>
                      <a:pt x="47574" y="412066"/>
                      <a:pt x="60017" y="417189"/>
                    </a:cubicBezTo>
                    <a:cubicBezTo>
                      <a:pt x="69531" y="420848"/>
                      <a:pt x="82706" y="425240"/>
                      <a:pt x="108323" y="425972"/>
                    </a:cubicBezTo>
                    <a:cubicBezTo>
                      <a:pt x="136135" y="427436"/>
                      <a:pt x="144186" y="427436"/>
                      <a:pt x="213718" y="427436"/>
                    </a:cubicBezTo>
                    <a:cubicBezTo>
                      <a:pt x="283249" y="427436"/>
                      <a:pt x="291300" y="427436"/>
                      <a:pt x="319113" y="425972"/>
                    </a:cubicBezTo>
                    <a:cubicBezTo>
                      <a:pt x="344730" y="424508"/>
                      <a:pt x="358636" y="420848"/>
                      <a:pt x="367419" y="417189"/>
                    </a:cubicBezTo>
                    <a:cubicBezTo>
                      <a:pt x="379862" y="412797"/>
                      <a:pt x="387912" y="406942"/>
                      <a:pt x="397427" y="397427"/>
                    </a:cubicBezTo>
                    <a:cubicBezTo>
                      <a:pt x="406210" y="388644"/>
                      <a:pt x="412066" y="379861"/>
                      <a:pt x="417189" y="367419"/>
                    </a:cubicBezTo>
                    <a:cubicBezTo>
                      <a:pt x="420848" y="357904"/>
                      <a:pt x="425240" y="344730"/>
                      <a:pt x="425972" y="319113"/>
                    </a:cubicBezTo>
                    <a:cubicBezTo>
                      <a:pt x="427436" y="291300"/>
                      <a:pt x="427436" y="283249"/>
                      <a:pt x="427436" y="213718"/>
                    </a:cubicBezTo>
                    <a:cubicBezTo>
                      <a:pt x="427436" y="144186"/>
                      <a:pt x="427436" y="136135"/>
                      <a:pt x="425972" y="108323"/>
                    </a:cubicBezTo>
                    <a:cubicBezTo>
                      <a:pt x="425240" y="83438"/>
                      <a:pt x="420848" y="69531"/>
                      <a:pt x="417189" y="60017"/>
                    </a:cubicBezTo>
                    <a:close/>
                    <a:moveTo>
                      <a:pt x="213718" y="347657"/>
                    </a:moveTo>
                    <a:cubicBezTo>
                      <a:pt x="139795" y="347657"/>
                      <a:pt x="79778" y="287641"/>
                      <a:pt x="79778" y="213718"/>
                    </a:cubicBezTo>
                    <a:cubicBezTo>
                      <a:pt x="79778" y="139795"/>
                      <a:pt x="139795" y="79778"/>
                      <a:pt x="213718" y="79778"/>
                    </a:cubicBezTo>
                    <a:cubicBezTo>
                      <a:pt x="287641" y="79778"/>
                      <a:pt x="347657" y="139795"/>
                      <a:pt x="347657" y="213718"/>
                    </a:cubicBezTo>
                    <a:cubicBezTo>
                      <a:pt x="347657" y="287641"/>
                      <a:pt x="287641" y="347657"/>
                      <a:pt x="213718" y="347657"/>
                    </a:cubicBezTo>
                    <a:close/>
                    <a:moveTo>
                      <a:pt x="352781" y="106127"/>
                    </a:moveTo>
                    <a:cubicBezTo>
                      <a:pt x="335215" y="106127"/>
                      <a:pt x="321309" y="92221"/>
                      <a:pt x="321309" y="74655"/>
                    </a:cubicBezTo>
                    <a:cubicBezTo>
                      <a:pt x="321309" y="57089"/>
                      <a:pt x="335215" y="43183"/>
                      <a:pt x="352781" y="43183"/>
                    </a:cubicBezTo>
                    <a:cubicBezTo>
                      <a:pt x="370347" y="43183"/>
                      <a:pt x="384253" y="57089"/>
                      <a:pt x="384253" y="74655"/>
                    </a:cubicBezTo>
                    <a:cubicBezTo>
                      <a:pt x="384253" y="92221"/>
                      <a:pt x="370347" y="106127"/>
                      <a:pt x="352781" y="106127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2" name="Forma Livre: Forma 51">
                <a:extLst>
                  <a:ext uri="{FF2B5EF4-FFF2-40B4-BE49-F238E27FC236}">
                    <a16:creationId xmlns:a16="http://schemas.microsoft.com/office/drawing/2014/main" id="{ADA2DE05-A16F-1A47-BFF2-207221551AB4}"/>
                  </a:ext>
                </a:extLst>
              </p:cNvPr>
              <p:cNvSpPr/>
              <p:nvPr/>
            </p:nvSpPr>
            <p:spPr>
              <a:xfrm rot="-2700000">
                <a:off x="6008781" y="326739"/>
                <a:ext cx="174192" cy="174192"/>
              </a:xfrm>
              <a:custGeom>
                <a:avLst/>
                <a:gdLst>
                  <a:gd name="connsiteX0" fmla="*/ 174193 w 174192"/>
                  <a:gd name="connsiteY0" fmla="*/ 87097 h 174192"/>
                  <a:gd name="connsiteX1" fmla="*/ 87096 w 174192"/>
                  <a:gd name="connsiteY1" fmla="*/ 174193 h 174192"/>
                  <a:gd name="connsiteX2" fmla="*/ 0 w 174192"/>
                  <a:gd name="connsiteY2" fmla="*/ 87097 h 174192"/>
                  <a:gd name="connsiteX3" fmla="*/ 87096 w 174192"/>
                  <a:gd name="connsiteY3" fmla="*/ 0 h 174192"/>
                  <a:gd name="connsiteX4" fmla="*/ 174193 w 174192"/>
                  <a:gd name="connsiteY4" fmla="*/ 87097 h 174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192" h="174192">
                    <a:moveTo>
                      <a:pt x="174193" y="87097"/>
                    </a:moveTo>
                    <a:cubicBezTo>
                      <a:pt x="174193" y="135199"/>
                      <a:pt x="135198" y="174193"/>
                      <a:pt x="87096" y="174193"/>
                    </a:cubicBezTo>
                    <a:cubicBezTo>
                      <a:pt x="38995" y="174193"/>
                      <a:pt x="0" y="135199"/>
                      <a:pt x="0" y="87097"/>
                    </a:cubicBezTo>
                    <a:cubicBezTo>
                      <a:pt x="0" y="38994"/>
                      <a:pt x="38995" y="0"/>
                      <a:pt x="87096" y="0"/>
                    </a:cubicBezTo>
                    <a:cubicBezTo>
                      <a:pt x="135198" y="0"/>
                      <a:pt x="174193" y="38994"/>
                      <a:pt x="174193" y="87097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3" name="Forma Livre: Forma 52">
                <a:extLst>
                  <a:ext uri="{FF2B5EF4-FFF2-40B4-BE49-F238E27FC236}">
                    <a16:creationId xmlns:a16="http://schemas.microsoft.com/office/drawing/2014/main" id="{FA09F336-C700-FED2-EDD0-5AF57ACC3DD3}"/>
                  </a:ext>
                </a:extLst>
              </p:cNvPr>
              <p:cNvSpPr/>
              <p:nvPr/>
            </p:nvSpPr>
            <p:spPr>
              <a:xfrm>
                <a:off x="5682470" y="0"/>
                <a:ext cx="827058" cy="827058"/>
              </a:xfrm>
              <a:custGeom>
                <a:avLst/>
                <a:gdLst>
                  <a:gd name="connsiteX0" fmla="*/ 413529 w 827058"/>
                  <a:gd name="connsiteY0" fmla="*/ 0 h 827058"/>
                  <a:gd name="connsiteX1" fmla="*/ 0 w 827058"/>
                  <a:gd name="connsiteY1" fmla="*/ 413529 h 827058"/>
                  <a:gd name="connsiteX2" fmla="*/ 413529 w 827058"/>
                  <a:gd name="connsiteY2" fmla="*/ 827059 h 827058"/>
                  <a:gd name="connsiteX3" fmla="*/ 827059 w 827058"/>
                  <a:gd name="connsiteY3" fmla="*/ 413529 h 827058"/>
                  <a:gd name="connsiteX4" fmla="*/ 413529 w 827058"/>
                  <a:gd name="connsiteY4" fmla="*/ 0 h 827058"/>
                  <a:gd name="connsiteX5" fmla="*/ 672626 w 827058"/>
                  <a:gd name="connsiteY5" fmla="*/ 521120 h 827058"/>
                  <a:gd name="connsiteX6" fmla="*/ 660183 w 827058"/>
                  <a:gd name="connsiteY6" fmla="*/ 584065 h 827058"/>
                  <a:gd name="connsiteX7" fmla="*/ 630175 w 827058"/>
                  <a:gd name="connsiteY7" fmla="*/ 630175 h 827058"/>
                  <a:gd name="connsiteX8" fmla="*/ 584064 w 827058"/>
                  <a:gd name="connsiteY8" fmla="*/ 660183 h 827058"/>
                  <a:gd name="connsiteX9" fmla="*/ 521120 w 827058"/>
                  <a:gd name="connsiteY9" fmla="*/ 672626 h 827058"/>
                  <a:gd name="connsiteX10" fmla="*/ 413529 w 827058"/>
                  <a:gd name="connsiteY10" fmla="*/ 674089 h 827058"/>
                  <a:gd name="connsiteX11" fmla="*/ 305938 w 827058"/>
                  <a:gd name="connsiteY11" fmla="*/ 672626 h 827058"/>
                  <a:gd name="connsiteX12" fmla="*/ 242994 w 827058"/>
                  <a:gd name="connsiteY12" fmla="*/ 660183 h 827058"/>
                  <a:gd name="connsiteX13" fmla="*/ 196884 w 827058"/>
                  <a:gd name="connsiteY13" fmla="*/ 630175 h 827058"/>
                  <a:gd name="connsiteX14" fmla="*/ 166875 w 827058"/>
                  <a:gd name="connsiteY14" fmla="*/ 584065 h 827058"/>
                  <a:gd name="connsiteX15" fmla="*/ 154433 w 827058"/>
                  <a:gd name="connsiteY15" fmla="*/ 521120 h 827058"/>
                  <a:gd name="connsiteX16" fmla="*/ 152969 w 827058"/>
                  <a:gd name="connsiteY16" fmla="*/ 413529 h 827058"/>
                  <a:gd name="connsiteX17" fmla="*/ 154433 w 827058"/>
                  <a:gd name="connsiteY17" fmla="*/ 305939 h 827058"/>
                  <a:gd name="connsiteX18" fmla="*/ 166875 w 827058"/>
                  <a:gd name="connsiteY18" fmla="*/ 242994 h 827058"/>
                  <a:gd name="connsiteX19" fmla="*/ 196884 w 827058"/>
                  <a:gd name="connsiteY19" fmla="*/ 196884 h 827058"/>
                  <a:gd name="connsiteX20" fmla="*/ 242994 w 827058"/>
                  <a:gd name="connsiteY20" fmla="*/ 166876 h 827058"/>
                  <a:gd name="connsiteX21" fmla="*/ 305938 w 827058"/>
                  <a:gd name="connsiteY21" fmla="*/ 154433 h 827058"/>
                  <a:gd name="connsiteX22" fmla="*/ 413529 w 827058"/>
                  <a:gd name="connsiteY22" fmla="*/ 152969 h 827058"/>
                  <a:gd name="connsiteX23" fmla="*/ 521120 w 827058"/>
                  <a:gd name="connsiteY23" fmla="*/ 154433 h 827058"/>
                  <a:gd name="connsiteX24" fmla="*/ 584064 w 827058"/>
                  <a:gd name="connsiteY24" fmla="*/ 166876 h 827058"/>
                  <a:gd name="connsiteX25" fmla="*/ 630175 w 827058"/>
                  <a:gd name="connsiteY25" fmla="*/ 196884 h 827058"/>
                  <a:gd name="connsiteX26" fmla="*/ 660183 w 827058"/>
                  <a:gd name="connsiteY26" fmla="*/ 242994 h 827058"/>
                  <a:gd name="connsiteX27" fmla="*/ 672626 w 827058"/>
                  <a:gd name="connsiteY27" fmla="*/ 305939 h 827058"/>
                  <a:gd name="connsiteX28" fmla="*/ 674089 w 827058"/>
                  <a:gd name="connsiteY28" fmla="*/ 413529 h 827058"/>
                  <a:gd name="connsiteX29" fmla="*/ 672626 w 827058"/>
                  <a:gd name="connsiteY29" fmla="*/ 521120 h 827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27058" h="827058">
                    <a:moveTo>
                      <a:pt x="413529" y="0"/>
                    </a:moveTo>
                    <a:cubicBezTo>
                      <a:pt x="185173" y="0"/>
                      <a:pt x="0" y="185173"/>
                      <a:pt x="0" y="413529"/>
                    </a:cubicBezTo>
                    <a:cubicBezTo>
                      <a:pt x="0" y="641885"/>
                      <a:pt x="185173" y="827059"/>
                      <a:pt x="413529" y="827059"/>
                    </a:cubicBezTo>
                    <a:cubicBezTo>
                      <a:pt x="641885" y="827059"/>
                      <a:pt x="827059" y="641885"/>
                      <a:pt x="827059" y="413529"/>
                    </a:cubicBezTo>
                    <a:cubicBezTo>
                      <a:pt x="827059" y="185173"/>
                      <a:pt x="642617" y="0"/>
                      <a:pt x="413529" y="0"/>
                    </a:cubicBezTo>
                    <a:close/>
                    <a:moveTo>
                      <a:pt x="672626" y="521120"/>
                    </a:moveTo>
                    <a:cubicBezTo>
                      <a:pt x="671162" y="548933"/>
                      <a:pt x="666770" y="567962"/>
                      <a:pt x="660183" y="584065"/>
                    </a:cubicBezTo>
                    <a:cubicBezTo>
                      <a:pt x="653596" y="600898"/>
                      <a:pt x="644813" y="615537"/>
                      <a:pt x="630175" y="630175"/>
                    </a:cubicBezTo>
                    <a:cubicBezTo>
                      <a:pt x="615537" y="644813"/>
                      <a:pt x="600898" y="653596"/>
                      <a:pt x="584064" y="660183"/>
                    </a:cubicBezTo>
                    <a:cubicBezTo>
                      <a:pt x="567231" y="666770"/>
                      <a:pt x="548201" y="671162"/>
                      <a:pt x="521120" y="672626"/>
                    </a:cubicBezTo>
                    <a:cubicBezTo>
                      <a:pt x="493308" y="674089"/>
                      <a:pt x="484525" y="674089"/>
                      <a:pt x="413529" y="674089"/>
                    </a:cubicBezTo>
                    <a:cubicBezTo>
                      <a:pt x="342534" y="674089"/>
                      <a:pt x="333751" y="674089"/>
                      <a:pt x="305938" y="672626"/>
                    </a:cubicBezTo>
                    <a:cubicBezTo>
                      <a:pt x="278126" y="671162"/>
                      <a:pt x="259096" y="666770"/>
                      <a:pt x="242994" y="660183"/>
                    </a:cubicBezTo>
                    <a:cubicBezTo>
                      <a:pt x="226160" y="653596"/>
                      <a:pt x="211522" y="644813"/>
                      <a:pt x="196884" y="630175"/>
                    </a:cubicBezTo>
                    <a:cubicBezTo>
                      <a:pt x="182246" y="615537"/>
                      <a:pt x="173463" y="600898"/>
                      <a:pt x="166875" y="584065"/>
                    </a:cubicBezTo>
                    <a:cubicBezTo>
                      <a:pt x="160288" y="567231"/>
                      <a:pt x="155897" y="548201"/>
                      <a:pt x="154433" y="521120"/>
                    </a:cubicBezTo>
                    <a:cubicBezTo>
                      <a:pt x="152969" y="493308"/>
                      <a:pt x="152969" y="484525"/>
                      <a:pt x="152969" y="413529"/>
                    </a:cubicBezTo>
                    <a:cubicBezTo>
                      <a:pt x="152969" y="342534"/>
                      <a:pt x="152969" y="333751"/>
                      <a:pt x="154433" y="305939"/>
                    </a:cubicBezTo>
                    <a:cubicBezTo>
                      <a:pt x="155897" y="278126"/>
                      <a:pt x="160288" y="259096"/>
                      <a:pt x="166875" y="242994"/>
                    </a:cubicBezTo>
                    <a:cubicBezTo>
                      <a:pt x="173463" y="226160"/>
                      <a:pt x="182246" y="211522"/>
                      <a:pt x="196884" y="196884"/>
                    </a:cubicBezTo>
                    <a:cubicBezTo>
                      <a:pt x="211522" y="182246"/>
                      <a:pt x="226160" y="173463"/>
                      <a:pt x="242994" y="166876"/>
                    </a:cubicBezTo>
                    <a:cubicBezTo>
                      <a:pt x="259828" y="160288"/>
                      <a:pt x="278858" y="155897"/>
                      <a:pt x="305938" y="154433"/>
                    </a:cubicBezTo>
                    <a:cubicBezTo>
                      <a:pt x="333751" y="152969"/>
                      <a:pt x="342534" y="152969"/>
                      <a:pt x="413529" y="152969"/>
                    </a:cubicBezTo>
                    <a:cubicBezTo>
                      <a:pt x="484525" y="152969"/>
                      <a:pt x="493308" y="152969"/>
                      <a:pt x="521120" y="154433"/>
                    </a:cubicBezTo>
                    <a:cubicBezTo>
                      <a:pt x="548933" y="155897"/>
                      <a:pt x="567962" y="160288"/>
                      <a:pt x="584064" y="166876"/>
                    </a:cubicBezTo>
                    <a:cubicBezTo>
                      <a:pt x="600898" y="173463"/>
                      <a:pt x="615537" y="182246"/>
                      <a:pt x="630175" y="196884"/>
                    </a:cubicBezTo>
                    <a:cubicBezTo>
                      <a:pt x="644813" y="211522"/>
                      <a:pt x="653596" y="226160"/>
                      <a:pt x="660183" y="242994"/>
                    </a:cubicBezTo>
                    <a:cubicBezTo>
                      <a:pt x="666770" y="259828"/>
                      <a:pt x="671162" y="278858"/>
                      <a:pt x="672626" y="305939"/>
                    </a:cubicBezTo>
                    <a:cubicBezTo>
                      <a:pt x="674089" y="333751"/>
                      <a:pt x="674089" y="342534"/>
                      <a:pt x="674089" y="413529"/>
                    </a:cubicBezTo>
                    <a:cubicBezTo>
                      <a:pt x="674089" y="484525"/>
                      <a:pt x="674089" y="493308"/>
                      <a:pt x="672626" y="52112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97ACA3D5-9E39-3856-4A50-356215216033}"/>
              </a:ext>
            </a:extLst>
          </p:cNvPr>
          <p:cNvGrpSpPr/>
          <p:nvPr/>
        </p:nvGrpSpPr>
        <p:grpSpPr>
          <a:xfrm>
            <a:off x="10582833" y="5937774"/>
            <a:ext cx="409959" cy="409959"/>
            <a:chOff x="10552650" y="5937774"/>
            <a:chExt cx="409959" cy="409959"/>
          </a:xfrm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2E0EC6FA-48D4-B6E8-B387-2A67DF042ABD}"/>
                </a:ext>
              </a:extLst>
            </p:cNvPr>
            <p:cNvSpPr/>
            <p:nvPr/>
          </p:nvSpPr>
          <p:spPr>
            <a:xfrm>
              <a:off x="10552650" y="5937774"/>
              <a:ext cx="409959" cy="40995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4" name="Gráfico 2">
              <a:extLst>
                <a:ext uri="{FF2B5EF4-FFF2-40B4-BE49-F238E27FC236}">
                  <a16:creationId xmlns:a16="http://schemas.microsoft.com/office/drawing/2014/main" id="{384A0A16-5EE6-54EE-0CB7-C3AEC87A7FAE}"/>
                </a:ext>
              </a:extLst>
            </p:cNvPr>
            <p:cNvGrpSpPr/>
            <p:nvPr/>
          </p:nvGrpSpPr>
          <p:grpSpPr>
            <a:xfrm>
              <a:off x="10559709" y="5944833"/>
              <a:ext cx="395840" cy="395840"/>
              <a:chOff x="8430793" y="3611977"/>
              <a:chExt cx="827058" cy="827058"/>
            </a:xfrm>
            <a:solidFill>
              <a:schemeClr val="accent1"/>
            </a:solidFill>
            <a:effectLst>
              <a:outerShdw blurRad="63500" sx="102000" sy="102000" algn="ctr" rotWithShape="0">
                <a:prstClr val="black">
                  <a:alpha val="10000"/>
                </a:prstClr>
              </a:outerShdw>
            </a:effectLst>
          </p:grpSpPr>
          <p:sp>
            <p:nvSpPr>
              <p:cNvPr id="55" name="Forma Livre: Forma 54">
                <a:extLst>
                  <a:ext uri="{FF2B5EF4-FFF2-40B4-BE49-F238E27FC236}">
                    <a16:creationId xmlns:a16="http://schemas.microsoft.com/office/drawing/2014/main" id="{374ACD6B-B242-7214-93E1-0E4F903F554E}"/>
                  </a:ext>
                </a:extLst>
              </p:cNvPr>
              <p:cNvSpPr/>
              <p:nvPr/>
            </p:nvSpPr>
            <p:spPr>
              <a:xfrm>
                <a:off x="8783574" y="3764214"/>
                <a:ext cx="234943" cy="160288"/>
              </a:xfrm>
              <a:custGeom>
                <a:avLst/>
                <a:gdLst>
                  <a:gd name="connsiteX0" fmla="*/ 234943 w 234943"/>
                  <a:gd name="connsiteY0" fmla="*/ 65872 h 160288"/>
                  <a:gd name="connsiteX1" fmla="*/ 61480 w 234943"/>
                  <a:gd name="connsiteY1" fmla="*/ 0 h 160288"/>
                  <a:gd name="connsiteX2" fmla="*/ 0 w 234943"/>
                  <a:gd name="connsiteY2" fmla="*/ 7319 h 160288"/>
                  <a:gd name="connsiteX3" fmla="*/ 98076 w 234943"/>
                  <a:gd name="connsiteY3" fmla="*/ 160289 h 160288"/>
                  <a:gd name="connsiteX4" fmla="*/ 234943 w 234943"/>
                  <a:gd name="connsiteY4" fmla="*/ 65872 h 16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43" h="160288">
                    <a:moveTo>
                      <a:pt x="234943" y="65872"/>
                    </a:moveTo>
                    <a:cubicBezTo>
                      <a:pt x="188833" y="24885"/>
                      <a:pt x="128084" y="0"/>
                      <a:pt x="61480" y="0"/>
                    </a:cubicBezTo>
                    <a:cubicBezTo>
                      <a:pt x="40255" y="0"/>
                      <a:pt x="19762" y="2196"/>
                      <a:pt x="0" y="7319"/>
                    </a:cubicBezTo>
                    <a:cubicBezTo>
                      <a:pt x="7319" y="17566"/>
                      <a:pt x="54893" y="81974"/>
                      <a:pt x="98076" y="160289"/>
                    </a:cubicBezTo>
                    <a:cubicBezTo>
                      <a:pt x="190297" y="125157"/>
                      <a:pt x="229820" y="72459"/>
                      <a:pt x="234943" y="6587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6" name="Forma Livre: Forma 55">
                <a:extLst>
                  <a:ext uri="{FF2B5EF4-FFF2-40B4-BE49-F238E27FC236}">
                    <a16:creationId xmlns:a16="http://schemas.microsoft.com/office/drawing/2014/main" id="{5A718945-53A1-B07C-1A18-B97E3254039A}"/>
                  </a:ext>
                </a:extLst>
              </p:cNvPr>
              <p:cNvSpPr/>
              <p:nvPr/>
            </p:nvSpPr>
            <p:spPr>
              <a:xfrm>
                <a:off x="8583030" y="3980860"/>
                <a:ext cx="289836" cy="220304"/>
              </a:xfrm>
              <a:custGeom>
                <a:avLst/>
                <a:gdLst>
                  <a:gd name="connsiteX0" fmla="*/ 279590 w 289836"/>
                  <a:gd name="connsiteY0" fmla="*/ 47574 h 220304"/>
                  <a:gd name="connsiteX1" fmla="*/ 289837 w 289836"/>
                  <a:gd name="connsiteY1" fmla="*/ 44646 h 220304"/>
                  <a:gd name="connsiteX2" fmla="*/ 268611 w 289836"/>
                  <a:gd name="connsiteY2" fmla="*/ 0 h 220304"/>
                  <a:gd name="connsiteX3" fmla="*/ 0 w 289836"/>
                  <a:gd name="connsiteY3" fmla="*/ 37327 h 220304"/>
                  <a:gd name="connsiteX4" fmla="*/ 0 w 289836"/>
                  <a:gd name="connsiteY4" fmla="*/ 45378 h 220304"/>
                  <a:gd name="connsiteX5" fmla="*/ 67336 w 289836"/>
                  <a:gd name="connsiteY5" fmla="*/ 220305 h 220304"/>
                  <a:gd name="connsiteX6" fmla="*/ 279590 w 289836"/>
                  <a:gd name="connsiteY6" fmla="*/ 47574 h 220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9836" h="220304">
                    <a:moveTo>
                      <a:pt x="279590" y="47574"/>
                    </a:moveTo>
                    <a:cubicBezTo>
                      <a:pt x="283249" y="46842"/>
                      <a:pt x="286909" y="45378"/>
                      <a:pt x="289837" y="44646"/>
                    </a:cubicBezTo>
                    <a:cubicBezTo>
                      <a:pt x="283249" y="30008"/>
                      <a:pt x="275930" y="14638"/>
                      <a:pt x="268611" y="0"/>
                    </a:cubicBezTo>
                    <a:cubicBezTo>
                      <a:pt x="137599" y="39523"/>
                      <a:pt x="10979" y="37327"/>
                      <a:pt x="0" y="37327"/>
                    </a:cubicBezTo>
                    <a:cubicBezTo>
                      <a:pt x="0" y="40255"/>
                      <a:pt x="0" y="42451"/>
                      <a:pt x="0" y="45378"/>
                    </a:cubicBezTo>
                    <a:cubicBezTo>
                      <a:pt x="0" y="112714"/>
                      <a:pt x="25617" y="174195"/>
                      <a:pt x="67336" y="220305"/>
                    </a:cubicBezTo>
                    <a:cubicBezTo>
                      <a:pt x="72459" y="210058"/>
                      <a:pt x="144918" y="90757"/>
                      <a:pt x="279590" y="47574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7" name="Forma Livre: Forma 56">
                <a:extLst>
                  <a:ext uri="{FF2B5EF4-FFF2-40B4-BE49-F238E27FC236}">
                    <a16:creationId xmlns:a16="http://schemas.microsoft.com/office/drawing/2014/main" id="{5D531472-9750-A606-D389-4D2CE1F0E075}"/>
                  </a:ext>
                </a:extLst>
              </p:cNvPr>
              <p:cNvSpPr/>
              <p:nvPr/>
            </p:nvSpPr>
            <p:spPr>
              <a:xfrm>
                <a:off x="8901411" y="3860095"/>
                <a:ext cx="204934" cy="163215"/>
              </a:xfrm>
              <a:custGeom>
                <a:avLst/>
                <a:gdLst>
                  <a:gd name="connsiteX0" fmla="*/ 16834 w 204934"/>
                  <a:gd name="connsiteY0" fmla="*/ 141259 h 163215"/>
                  <a:gd name="connsiteX1" fmla="*/ 22689 w 204934"/>
                  <a:gd name="connsiteY1" fmla="*/ 155165 h 163215"/>
                  <a:gd name="connsiteX2" fmla="*/ 204935 w 204934"/>
                  <a:gd name="connsiteY2" fmla="*/ 163216 h 163215"/>
                  <a:gd name="connsiteX3" fmla="*/ 145650 w 204934"/>
                  <a:gd name="connsiteY3" fmla="*/ 0 h 163215"/>
                  <a:gd name="connsiteX4" fmla="*/ 0 w 204934"/>
                  <a:gd name="connsiteY4" fmla="*/ 103199 h 163215"/>
                  <a:gd name="connsiteX5" fmla="*/ 16834 w 204934"/>
                  <a:gd name="connsiteY5" fmla="*/ 141259 h 163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4934" h="163215">
                    <a:moveTo>
                      <a:pt x="16834" y="141259"/>
                    </a:moveTo>
                    <a:cubicBezTo>
                      <a:pt x="19030" y="145650"/>
                      <a:pt x="20493" y="150773"/>
                      <a:pt x="22689" y="155165"/>
                    </a:cubicBezTo>
                    <a:cubicBezTo>
                      <a:pt x="109787" y="144186"/>
                      <a:pt x="196152" y="161752"/>
                      <a:pt x="204935" y="163216"/>
                    </a:cubicBezTo>
                    <a:cubicBezTo>
                      <a:pt x="204203" y="101735"/>
                      <a:pt x="182246" y="44646"/>
                      <a:pt x="145650" y="0"/>
                    </a:cubicBezTo>
                    <a:cubicBezTo>
                      <a:pt x="139795" y="7319"/>
                      <a:pt x="95881" y="63676"/>
                      <a:pt x="0" y="103199"/>
                    </a:cubicBezTo>
                    <a:cubicBezTo>
                      <a:pt x="5855" y="115642"/>
                      <a:pt x="11711" y="128816"/>
                      <a:pt x="16834" y="14125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8" name="Forma Livre: Forma 57">
                <a:extLst>
                  <a:ext uri="{FF2B5EF4-FFF2-40B4-BE49-F238E27FC236}">
                    <a16:creationId xmlns:a16="http://schemas.microsoft.com/office/drawing/2014/main" id="{2813323E-76C4-3EE5-8394-99A78A993A6B}"/>
                  </a:ext>
                </a:extLst>
              </p:cNvPr>
              <p:cNvSpPr/>
              <p:nvPr/>
            </p:nvSpPr>
            <p:spPr>
              <a:xfrm>
                <a:off x="8588154" y="3788367"/>
                <a:ext cx="242262" cy="183193"/>
              </a:xfrm>
              <a:custGeom>
                <a:avLst/>
                <a:gdLst>
                  <a:gd name="connsiteX0" fmla="*/ 242262 w 242262"/>
                  <a:gd name="connsiteY0" fmla="*/ 151506 h 183193"/>
                  <a:gd name="connsiteX1" fmla="*/ 144918 w 242262"/>
                  <a:gd name="connsiteY1" fmla="*/ 0 h 183193"/>
                  <a:gd name="connsiteX2" fmla="*/ 0 w 242262"/>
                  <a:gd name="connsiteY2" fmla="*/ 182978 h 183193"/>
                  <a:gd name="connsiteX3" fmla="*/ 242262 w 242262"/>
                  <a:gd name="connsiteY3" fmla="*/ 151506 h 183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262" h="183193">
                    <a:moveTo>
                      <a:pt x="242262" y="151506"/>
                    </a:moveTo>
                    <a:cubicBezTo>
                      <a:pt x="198348" y="74655"/>
                      <a:pt x="152237" y="9515"/>
                      <a:pt x="144918" y="0"/>
                    </a:cubicBezTo>
                    <a:cubicBezTo>
                      <a:pt x="71727" y="34400"/>
                      <a:pt x="16834" y="101736"/>
                      <a:pt x="0" y="182978"/>
                    </a:cubicBezTo>
                    <a:cubicBezTo>
                      <a:pt x="11710" y="183710"/>
                      <a:pt x="120033" y="184442"/>
                      <a:pt x="242262" y="151506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9" name="Forma Livre: Forma 58">
                <a:extLst>
                  <a:ext uri="{FF2B5EF4-FFF2-40B4-BE49-F238E27FC236}">
                    <a16:creationId xmlns:a16="http://schemas.microsoft.com/office/drawing/2014/main" id="{AC6CBEB6-FAB9-F49D-0439-FFD9EC14DF41}"/>
                  </a:ext>
                </a:extLst>
              </p:cNvPr>
              <p:cNvSpPr/>
              <p:nvPr/>
            </p:nvSpPr>
            <p:spPr>
              <a:xfrm>
                <a:off x="8430793" y="3611977"/>
                <a:ext cx="827058" cy="827058"/>
              </a:xfrm>
              <a:custGeom>
                <a:avLst/>
                <a:gdLst>
                  <a:gd name="connsiteX0" fmla="*/ 413529 w 827058"/>
                  <a:gd name="connsiteY0" fmla="*/ 0 h 827058"/>
                  <a:gd name="connsiteX1" fmla="*/ 0 w 827058"/>
                  <a:gd name="connsiteY1" fmla="*/ 413529 h 827058"/>
                  <a:gd name="connsiteX2" fmla="*/ 413529 w 827058"/>
                  <a:gd name="connsiteY2" fmla="*/ 827059 h 827058"/>
                  <a:gd name="connsiteX3" fmla="*/ 827059 w 827058"/>
                  <a:gd name="connsiteY3" fmla="*/ 413529 h 827058"/>
                  <a:gd name="connsiteX4" fmla="*/ 413529 w 827058"/>
                  <a:gd name="connsiteY4" fmla="*/ 0 h 827058"/>
                  <a:gd name="connsiteX5" fmla="*/ 413529 w 827058"/>
                  <a:gd name="connsiteY5" fmla="*/ 720200 h 827058"/>
                  <a:gd name="connsiteX6" fmla="*/ 106859 w 827058"/>
                  <a:gd name="connsiteY6" fmla="*/ 413529 h 827058"/>
                  <a:gd name="connsiteX7" fmla="*/ 413529 w 827058"/>
                  <a:gd name="connsiteY7" fmla="*/ 106859 h 827058"/>
                  <a:gd name="connsiteX8" fmla="*/ 720200 w 827058"/>
                  <a:gd name="connsiteY8" fmla="*/ 413529 h 827058"/>
                  <a:gd name="connsiteX9" fmla="*/ 413529 w 827058"/>
                  <a:gd name="connsiteY9" fmla="*/ 720200 h 827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7058" h="827058">
                    <a:moveTo>
                      <a:pt x="413529" y="0"/>
                    </a:moveTo>
                    <a:cubicBezTo>
                      <a:pt x="185173" y="0"/>
                      <a:pt x="0" y="185173"/>
                      <a:pt x="0" y="413529"/>
                    </a:cubicBezTo>
                    <a:cubicBezTo>
                      <a:pt x="0" y="641885"/>
                      <a:pt x="185173" y="827059"/>
                      <a:pt x="413529" y="827059"/>
                    </a:cubicBezTo>
                    <a:cubicBezTo>
                      <a:pt x="641885" y="827059"/>
                      <a:pt x="827059" y="641885"/>
                      <a:pt x="827059" y="413529"/>
                    </a:cubicBezTo>
                    <a:cubicBezTo>
                      <a:pt x="827059" y="185173"/>
                      <a:pt x="642617" y="0"/>
                      <a:pt x="413529" y="0"/>
                    </a:cubicBezTo>
                    <a:close/>
                    <a:moveTo>
                      <a:pt x="413529" y="720200"/>
                    </a:moveTo>
                    <a:cubicBezTo>
                      <a:pt x="244458" y="720200"/>
                      <a:pt x="106859" y="582600"/>
                      <a:pt x="106859" y="413529"/>
                    </a:cubicBezTo>
                    <a:cubicBezTo>
                      <a:pt x="106859" y="244458"/>
                      <a:pt x="244458" y="106859"/>
                      <a:pt x="413529" y="106859"/>
                    </a:cubicBezTo>
                    <a:cubicBezTo>
                      <a:pt x="582600" y="106859"/>
                      <a:pt x="720200" y="244458"/>
                      <a:pt x="720200" y="413529"/>
                    </a:cubicBezTo>
                    <a:cubicBezTo>
                      <a:pt x="720200" y="582600"/>
                      <a:pt x="582600" y="720200"/>
                      <a:pt x="413529" y="72020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0" name="Forma Livre: Forma 59">
                <a:extLst>
                  <a:ext uri="{FF2B5EF4-FFF2-40B4-BE49-F238E27FC236}">
                    <a16:creationId xmlns:a16="http://schemas.microsoft.com/office/drawing/2014/main" id="{51A9FD9B-EF7B-9751-16D2-076C6A166EED}"/>
                  </a:ext>
                </a:extLst>
              </p:cNvPr>
              <p:cNvSpPr/>
              <p:nvPr/>
            </p:nvSpPr>
            <p:spPr>
              <a:xfrm>
                <a:off x="8684034" y="4067225"/>
                <a:ext cx="262755" cy="219573"/>
              </a:xfrm>
              <a:custGeom>
                <a:avLst/>
                <a:gdLst>
                  <a:gd name="connsiteX0" fmla="*/ 205667 w 262755"/>
                  <a:gd name="connsiteY0" fmla="*/ 1464 h 219573"/>
                  <a:gd name="connsiteX1" fmla="*/ 0 w 262755"/>
                  <a:gd name="connsiteY1" fmla="*/ 164680 h 219573"/>
                  <a:gd name="connsiteX2" fmla="*/ 160289 w 262755"/>
                  <a:gd name="connsiteY2" fmla="*/ 219573 h 219573"/>
                  <a:gd name="connsiteX3" fmla="*/ 262756 w 262755"/>
                  <a:gd name="connsiteY3" fmla="*/ 198348 h 219573"/>
                  <a:gd name="connsiteX4" fmla="*/ 207131 w 262755"/>
                  <a:gd name="connsiteY4" fmla="*/ 0 h 219573"/>
                  <a:gd name="connsiteX5" fmla="*/ 205667 w 262755"/>
                  <a:gd name="connsiteY5" fmla="*/ 1464 h 219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755" h="219573">
                    <a:moveTo>
                      <a:pt x="205667" y="1464"/>
                    </a:moveTo>
                    <a:cubicBezTo>
                      <a:pt x="57821" y="52698"/>
                      <a:pt x="5123" y="155165"/>
                      <a:pt x="0" y="164680"/>
                    </a:cubicBezTo>
                    <a:cubicBezTo>
                      <a:pt x="43915" y="199080"/>
                      <a:pt x="100272" y="219573"/>
                      <a:pt x="160289" y="219573"/>
                    </a:cubicBezTo>
                    <a:cubicBezTo>
                      <a:pt x="196884" y="219573"/>
                      <a:pt x="231284" y="212254"/>
                      <a:pt x="262756" y="198348"/>
                    </a:cubicBezTo>
                    <a:cubicBezTo>
                      <a:pt x="259096" y="175658"/>
                      <a:pt x="243726" y="95148"/>
                      <a:pt x="207131" y="0"/>
                    </a:cubicBezTo>
                    <a:cubicBezTo>
                      <a:pt x="206399" y="1464"/>
                      <a:pt x="206399" y="1464"/>
                      <a:pt x="205667" y="1464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1" name="Forma Livre: Forma 60">
                <a:extLst>
                  <a:ext uri="{FF2B5EF4-FFF2-40B4-BE49-F238E27FC236}">
                    <a16:creationId xmlns:a16="http://schemas.microsoft.com/office/drawing/2014/main" id="{C35E2C20-D82D-4ECF-5BFE-383BA7DD9B0C}"/>
                  </a:ext>
                </a:extLst>
              </p:cNvPr>
              <p:cNvSpPr/>
              <p:nvPr/>
            </p:nvSpPr>
            <p:spPr>
              <a:xfrm>
                <a:off x="8939471" y="4051983"/>
                <a:ext cx="162484" cy="190900"/>
              </a:xfrm>
              <a:custGeom>
                <a:avLst/>
                <a:gdLst>
                  <a:gd name="connsiteX0" fmla="*/ 0 w 162484"/>
                  <a:gd name="connsiteY0" fmla="*/ 4264 h 190900"/>
                  <a:gd name="connsiteX1" fmla="*/ 50502 w 162484"/>
                  <a:gd name="connsiteY1" fmla="*/ 190901 h 190900"/>
                  <a:gd name="connsiteX2" fmla="*/ 162484 w 162484"/>
                  <a:gd name="connsiteY2" fmla="*/ 15974 h 190900"/>
                  <a:gd name="connsiteX3" fmla="*/ 0 w 162484"/>
                  <a:gd name="connsiteY3" fmla="*/ 4264 h 19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484" h="190900">
                    <a:moveTo>
                      <a:pt x="0" y="4264"/>
                    </a:moveTo>
                    <a:cubicBezTo>
                      <a:pt x="34400" y="98680"/>
                      <a:pt x="48306" y="174799"/>
                      <a:pt x="50502" y="190901"/>
                    </a:cubicBezTo>
                    <a:cubicBezTo>
                      <a:pt x="109055" y="151377"/>
                      <a:pt x="151506" y="88433"/>
                      <a:pt x="162484" y="15974"/>
                    </a:cubicBezTo>
                    <a:cubicBezTo>
                      <a:pt x="154433" y="12315"/>
                      <a:pt x="82706" y="-8911"/>
                      <a:pt x="0" y="4264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796BB6C3-6855-A23C-19C3-1B35D96169BB}"/>
              </a:ext>
            </a:extLst>
          </p:cNvPr>
          <p:cNvGrpSpPr/>
          <p:nvPr/>
        </p:nvGrpSpPr>
        <p:grpSpPr>
          <a:xfrm>
            <a:off x="10069356" y="5937774"/>
            <a:ext cx="409959" cy="409959"/>
            <a:chOff x="10077646" y="5937774"/>
            <a:chExt cx="409959" cy="409959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4DCB7181-19FB-7519-CAA8-21AF40E14F81}"/>
                </a:ext>
              </a:extLst>
            </p:cNvPr>
            <p:cNvSpPr/>
            <p:nvPr/>
          </p:nvSpPr>
          <p:spPr>
            <a:xfrm>
              <a:off x="10077646" y="5937774"/>
              <a:ext cx="409959" cy="40995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62" name="Gráfico 2">
              <a:extLst>
                <a:ext uri="{FF2B5EF4-FFF2-40B4-BE49-F238E27FC236}">
                  <a16:creationId xmlns:a16="http://schemas.microsoft.com/office/drawing/2014/main" id="{7EA0E46E-B572-A26D-1225-98F1A9E01432}"/>
                </a:ext>
              </a:extLst>
            </p:cNvPr>
            <p:cNvGrpSpPr/>
            <p:nvPr/>
          </p:nvGrpSpPr>
          <p:grpSpPr>
            <a:xfrm>
              <a:off x="10084705" y="5944833"/>
              <a:ext cx="395840" cy="395840"/>
              <a:chOff x="7056997" y="4819629"/>
              <a:chExt cx="827058" cy="827058"/>
            </a:xfrm>
            <a:solidFill>
              <a:schemeClr val="accent1"/>
            </a:solidFill>
            <a:effectLst>
              <a:outerShdw blurRad="63500" sx="102000" sy="102000" algn="ctr" rotWithShape="0">
                <a:prstClr val="black">
                  <a:alpha val="10000"/>
                </a:prstClr>
              </a:outerShdw>
            </a:effectLst>
          </p:grpSpPr>
          <p:sp>
            <p:nvSpPr>
              <p:cNvPr id="63" name="Forma Livre: Forma 62">
                <a:extLst>
                  <a:ext uri="{FF2B5EF4-FFF2-40B4-BE49-F238E27FC236}">
                    <a16:creationId xmlns:a16="http://schemas.microsoft.com/office/drawing/2014/main" id="{6C1CC7AF-1351-81C1-5F25-A7F8D2DC2FBC}"/>
                  </a:ext>
                </a:extLst>
              </p:cNvPr>
              <p:cNvSpPr/>
              <p:nvPr/>
            </p:nvSpPr>
            <p:spPr>
              <a:xfrm>
                <a:off x="7271447" y="5248528"/>
                <a:ext cx="137599" cy="95880"/>
              </a:xfrm>
              <a:custGeom>
                <a:avLst/>
                <a:gdLst>
                  <a:gd name="connsiteX0" fmla="*/ 122229 w 137599"/>
                  <a:gd name="connsiteY0" fmla="*/ 11711 h 95880"/>
                  <a:gd name="connsiteX1" fmla="*/ 82706 w 137599"/>
                  <a:gd name="connsiteY1" fmla="*/ 0 h 95880"/>
                  <a:gd name="connsiteX2" fmla="*/ 0 w 137599"/>
                  <a:gd name="connsiteY2" fmla="*/ 0 h 95880"/>
                  <a:gd name="connsiteX3" fmla="*/ 0 w 137599"/>
                  <a:gd name="connsiteY3" fmla="*/ 95881 h 95880"/>
                  <a:gd name="connsiteX4" fmla="*/ 81242 w 137599"/>
                  <a:gd name="connsiteY4" fmla="*/ 95881 h 95880"/>
                  <a:gd name="connsiteX5" fmla="*/ 102467 w 137599"/>
                  <a:gd name="connsiteY5" fmla="*/ 93685 h 95880"/>
                  <a:gd name="connsiteX6" fmla="*/ 120765 w 137599"/>
                  <a:gd name="connsiteY6" fmla="*/ 86366 h 95880"/>
                  <a:gd name="connsiteX7" fmla="*/ 133208 w 137599"/>
                  <a:gd name="connsiteY7" fmla="*/ 72459 h 95880"/>
                  <a:gd name="connsiteX8" fmla="*/ 137600 w 137599"/>
                  <a:gd name="connsiteY8" fmla="*/ 49770 h 95880"/>
                  <a:gd name="connsiteX9" fmla="*/ 122229 w 137599"/>
                  <a:gd name="connsiteY9" fmla="*/ 11711 h 9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7599" h="95880">
                    <a:moveTo>
                      <a:pt x="122229" y="11711"/>
                    </a:moveTo>
                    <a:cubicBezTo>
                      <a:pt x="111983" y="4392"/>
                      <a:pt x="98808" y="0"/>
                      <a:pt x="82706" y="0"/>
                    </a:cubicBezTo>
                    <a:lnTo>
                      <a:pt x="0" y="0"/>
                    </a:lnTo>
                    <a:lnTo>
                      <a:pt x="0" y="95881"/>
                    </a:lnTo>
                    <a:lnTo>
                      <a:pt x="81242" y="95881"/>
                    </a:lnTo>
                    <a:cubicBezTo>
                      <a:pt x="88561" y="95881"/>
                      <a:pt x="95881" y="95148"/>
                      <a:pt x="102467" y="93685"/>
                    </a:cubicBezTo>
                    <a:cubicBezTo>
                      <a:pt x="109055" y="92221"/>
                      <a:pt x="115642" y="90025"/>
                      <a:pt x="120765" y="86366"/>
                    </a:cubicBezTo>
                    <a:cubicBezTo>
                      <a:pt x="125889" y="82706"/>
                      <a:pt x="130280" y="78315"/>
                      <a:pt x="133208" y="72459"/>
                    </a:cubicBezTo>
                    <a:cubicBezTo>
                      <a:pt x="136136" y="66604"/>
                      <a:pt x="137600" y="59285"/>
                      <a:pt x="137600" y="49770"/>
                    </a:cubicBezTo>
                    <a:cubicBezTo>
                      <a:pt x="137600" y="32204"/>
                      <a:pt x="132476" y="19762"/>
                      <a:pt x="122229" y="11711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4" name="Forma Livre: Forma 63">
                <a:extLst>
                  <a:ext uri="{FF2B5EF4-FFF2-40B4-BE49-F238E27FC236}">
                    <a16:creationId xmlns:a16="http://schemas.microsoft.com/office/drawing/2014/main" id="{026BB73F-B533-3D1A-94B8-FFFBC70CB15D}"/>
                  </a:ext>
                </a:extLst>
              </p:cNvPr>
              <p:cNvSpPr/>
              <p:nvPr/>
            </p:nvSpPr>
            <p:spPr>
              <a:xfrm>
                <a:off x="7576653" y="5197295"/>
                <a:ext cx="111982" cy="54161"/>
              </a:xfrm>
              <a:custGeom>
                <a:avLst/>
                <a:gdLst>
                  <a:gd name="connsiteX0" fmla="*/ 57821 w 111982"/>
                  <a:gd name="connsiteY0" fmla="*/ 0 h 54161"/>
                  <a:gd name="connsiteX1" fmla="*/ 30009 w 111982"/>
                  <a:gd name="connsiteY1" fmla="*/ 5856 h 54161"/>
                  <a:gd name="connsiteX2" fmla="*/ 12443 w 111982"/>
                  <a:gd name="connsiteY2" fmla="*/ 19762 h 54161"/>
                  <a:gd name="connsiteX3" fmla="*/ 2928 w 111982"/>
                  <a:gd name="connsiteY3" fmla="*/ 37328 h 54161"/>
                  <a:gd name="connsiteX4" fmla="*/ 0 w 111982"/>
                  <a:gd name="connsiteY4" fmla="*/ 54162 h 54161"/>
                  <a:gd name="connsiteX5" fmla="*/ 111982 w 111982"/>
                  <a:gd name="connsiteY5" fmla="*/ 54162 h 54161"/>
                  <a:gd name="connsiteX6" fmla="*/ 95881 w 111982"/>
                  <a:gd name="connsiteY6" fmla="*/ 14638 h 54161"/>
                  <a:gd name="connsiteX7" fmla="*/ 57821 w 111982"/>
                  <a:gd name="connsiteY7" fmla="*/ 0 h 5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982" h="54161">
                    <a:moveTo>
                      <a:pt x="57821" y="0"/>
                    </a:moveTo>
                    <a:cubicBezTo>
                      <a:pt x="46842" y="0"/>
                      <a:pt x="37328" y="2196"/>
                      <a:pt x="30009" y="5856"/>
                    </a:cubicBezTo>
                    <a:cubicBezTo>
                      <a:pt x="22689" y="9515"/>
                      <a:pt x="16834" y="13906"/>
                      <a:pt x="12443" y="19762"/>
                    </a:cubicBezTo>
                    <a:cubicBezTo>
                      <a:pt x="8051" y="25617"/>
                      <a:pt x="5123" y="31473"/>
                      <a:pt x="2928" y="37328"/>
                    </a:cubicBezTo>
                    <a:cubicBezTo>
                      <a:pt x="1464" y="43183"/>
                      <a:pt x="0" y="49038"/>
                      <a:pt x="0" y="54162"/>
                    </a:cubicBezTo>
                    <a:lnTo>
                      <a:pt x="111982" y="54162"/>
                    </a:lnTo>
                    <a:cubicBezTo>
                      <a:pt x="110519" y="36596"/>
                      <a:pt x="104663" y="23421"/>
                      <a:pt x="95881" y="14638"/>
                    </a:cubicBezTo>
                    <a:cubicBezTo>
                      <a:pt x="88561" y="5123"/>
                      <a:pt x="74655" y="0"/>
                      <a:pt x="57821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5" name="Forma Livre: Forma 64">
                <a:extLst>
                  <a:ext uri="{FF2B5EF4-FFF2-40B4-BE49-F238E27FC236}">
                    <a16:creationId xmlns:a16="http://schemas.microsoft.com/office/drawing/2014/main" id="{FDE102A1-FAED-B2A2-0FCD-A822DE871507}"/>
                  </a:ext>
                </a:extLst>
              </p:cNvPr>
              <p:cNvSpPr/>
              <p:nvPr/>
            </p:nvSpPr>
            <p:spPr>
              <a:xfrm>
                <a:off x="7270715" y="5116785"/>
                <a:ext cx="124424" cy="79778"/>
              </a:xfrm>
              <a:custGeom>
                <a:avLst/>
                <a:gdLst>
                  <a:gd name="connsiteX0" fmla="*/ 111250 w 124424"/>
                  <a:gd name="connsiteY0" fmla="*/ 70264 h 79778"/>
                  <a:gd name="connsiteX1" fmla="*/ 124425 w 124424"/>
                  <a:gd name="connsiteY1" fmla="*/ 38792 h 79778"/>
                  <a:gd name="connsiteX2" fmla="*/ 120033 w 124424"/>
                  <a:gd name="connsiteY2" fmla="*/ 19030 h 79778"/>
                  <a:gd name="connsiteX3" fmla="*/ 108323 w 124424"/>
                  <a:gd name="connsiteY3" fmla="*/ 7319 h 79778"/>
                  <a:gd name="connsiteX4" fmla="*/ 91489 w 124424"/>
                  <a:gd name="connsiteY4" fmla="*/ 1464 h 79778"/>
                  <a:gd name="connsiteX5" fmla="*/ 71727 w 124424"/>
                  <a:gd name="connsiteY5" fmla="*/ 0 h 79778"/>
                  <a:gd name="connsiteX6" fmla="*/ 0 w 124424"/>
                  <a:gd name="connsiteY6" fmla="*/ 0 h 79778"/>
                  <a:gd name="connsiteX7" fmla="*/ 0 w 124424"/>
                  <a:gd name="connsiteY7" fmla="*/ 79778 h 79778"/>
                  <a:gd name="connsiteX8" fmla="*/ 77582 w 124424"/>
                  <a:gd name="connsiteY8" fmla="*/ 79778 h 79778"/>
                  <a:gd name="connsiteX9" fmla="*/ 111250 w 124424"/>
                  <a:gd name="connsiteY9" fmla="*/ 70264 h 79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424" h="79778">
                    <a:moveTo>
                      <a:pt x="111250" y="70264"/>
                    </a:moveTo>
                    <a:cubicBezTo>
                      <a:pt x="120033" y="63676"/>
                      <a:pt x="124425" y="53430"/>
                      <a:pt x="124425" y="38792"/>
                    </a:cubicBezTo>
                    <a:cubicBezTo>
                      <a:pt x="124425" y="30740"/>
                      <a:pt x="122961" y="24153"/>
                      <a:pt x="120033" y="19030"/>
                    </a:cubicBezTo>
                    <a:cubicBezTo>
                      <a:pt x="117106" y="13906"/>
                      <a:pt x="113446" y="9515"/>
                      <a:pt x="108323" y="7319"/>
                    </a:cubicBezTo>
                    <a:cubicBezTo>
                      <a:pt x="103199" y="4392"/>
                      <a:pt x="98076" y="2196"/>
                      <a:pt x="91489" y="1464"/>
                    </a:cubicBezTo>
                    <a:cubicBezTo>
                      <a:pt x="84901" y="0"/>
                      <a:pt x="78314" y="0"/>
                      <a:pt x="71727" y="0"/>
                    </a:cubicBezTo>
                    <a:lnTo>
                      <a:pt x="0" y="0"/>
                    </a:lnTo>
                    <a:lnTo>
                      <a:pt x="0" y="79778"/>
                    </a:lnTo>
                    <a:lnTo>
                      <a:pt x="77582" y="79778"/>
                    </a:lnTo>
                    <a:cubicBezTo>
                      <a:pt x="90757" y="79778"/>
                      <a:pt x="102467" y="76851"/>
                      <a:pt x="111250" y="70264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66" name="Forma Livre: Forma 65">
                <a:extLst>
                  <a:ext uri="{FF2B5EF4-FFF2-40B4-BE49-F238E27FC236}">
                    <a16:creationId xmlns:a16="http://schemas.microsoft.com/office/drawing/2014/main" id="{CB9A2E57-3406-8B83-1C04-887FA1BAE7DD}"/>
                  </a:ext>
                </a:extLst>
              </p:cNvPr>
              <p:cNvSpPr/>
              <p:nvPr/>
            </p:nvSpPr>
            <p:spPr>
              <a:xfrm>
                <a:off x="7056997" y="4819629"/>
                <a:ext cx="827058" cy="827058"/>
              </a:xfrm>
              <a:custGeom>
                <a:avLst/>
                <a:gdLst>
                  <a:gd name="connsiteX0" fmla="*/ 413529 w 827058"/>
                  <a:gd name="connsiteY0" fmla="*/ 0 h 827058"/>
                  <a:gd name="connsiteX1" fmla="*/ 0 w 827058"/>
                  <a:gd name="connsiteY1" fmla="*/ 413529 h 827058"/>
                  <a:gd name="connsiteX2" fmla="*/ 413529 w 827058"/>
                  <a:gd name="connsiteY2" fmla="*/ 827059 h 827058"/>
                  <a:gd name="connsiteX3" fmla="*/ 827059 w 827058"/>
                  <a:gd name="connsiteY3" fmla="*/ 413529 h 827058"/>
                  <a:gd name="connsiteX4" fmla="*/ 413529 w 827058"/>
                  <a:gd name="connsiteY4" fmla="*/ 0 h 827058"/>
                  <a:gd name="connsiteX5" fmla="*/ 505750 w 827058"/>
                  <a:gd name="connsiteY5" fmla="*/ 260560 h 827058"/>
                  <a:gd name="connsiteX6" fmla="*/ 646277 w 827058"/>
                  <a:gd name="connsiteY6" fmla="*/ 260560 h 827058"/>
                  <a:gd name="connsiteX7" fmla="*/ 646277 w 827058"/>
                  <a:gd name="connsiteY7" fmla="*/ 294960 h 827058"/>
                  <a:gd name="connsiteX8" fmla="*/ 505750 w 827058"/>
                  <a:gd name="connsiteY8" fmla="*/ 294960 h 827058"/>
                  <a:gd name="connsiteX9" fmla="*/ 505750 w 827058"/>
                  <a:gd name="connsiteY9" fmla="*/ 260560 h 827058"/>
                  <a:gd name="connsiteX10" fmla="*/ 417921 w 827058"/>
                  <a:gd name="connsiteY10" fmla="*/ 528439 h 827058"/>
                  <a:gd name="connsiteX11" fmla="*/ 390840 w 827058"/>
                  <a:gd name="connsiteY11" fmla="*/ 559911 h 827058"/>
                  <a:gd name="connsiteX12" fmla="*/ 351317 w 827058"/>
                  <a:gd name="connsiteY12" fmla="*/ 578209 h 827058"/>
                  <a:gd name="connsiteX13" fmla="*/ 305938 w 827058"/>
                  <a:gd name="connsiteY13" fmla="*/ 584064 h 827058"/>
                  <a:gd name="connsiteX14" fmla="*/ 137599 w 827058"/>
                  <a:gd name="connsiteY14" fmla="*/ 584064 h 827058"/>
                  <a:gd name="connsiteX15" fmla="*/ 137599 w 827058"/>
                  <a:gd name="connsiteY15" fmla="*/ 237139 h 827058"/>
                  <a:gd name="connsiteX16" fmla="*/ 300815 w 827058"/>
                  <a:gd name="connsiteY16" fmla="*/ 237139 h 827058"/>
                  <a:gd name="connsiteX17" fmla="*/ 346193 w 827058"/>
                  <a:gd name="connsiteY17" fmla="*/ 241530 h 827058"/>
                  <a:gd name="connsiteX18" fmla="*/ 381326 w 827058"/>
                  <a:gd name="connsiteY18" fmla="*/ 256169 h 827058"/>
                  <a:gd name="connsiteX19" fmla="*/ 404015 w 827058"/>
                  <a:gd name="connsiteY19" fmla="*/ 282517 h 827058"/>
                  <a:gd name="connsiteX20" fmla="*/ 412065 w 827058"/>
                  <a:gd name="connsiteY20" fmla="*/ 323504 h 827058"/>
                  <a:gd name="connsiteX21" fmla="*/ 400355 w 827058"/>
                  <a:gd name="connsiteY21" fmla="*/ 367419 h 827058"/>
                  <a:gd name="connsiteX22" fmla="*/ 365223 w 827058"/>
                  <a:gd name="connsiteY22" fmla="*/ 395963 h 827058"/>
                  <a:gd name="connsiteX23" fmla="*/ 412798 w 827058"/>
                  <a:gd name="connsiteY23" fmla="*/ 428168 h 827058"/>
                  <a:gd name="connsiteX24" fmla="*/ 428168 w 827058"/>
                  <a:gd name="connsiteY24" fmla="*/ 483793 h 827058"/>
                  <a:gd name="connsiteX25" fmla="*/ 417921 w 827058"/>
                  <a:gd name="connsiteY25" fmla="*/ 528439 h 827058"/>
                  <a:gd name="connsiteX26" fmla="*/ 701170 w 827058"/>
                  <a:gd name="connsiteY26" fmla="*/ 475010 h 827058"/>
                  <a:gd name="connsiteX27" fmla="*/ 519656 w 827058"/>
                  <a:gd name="connsiteY27" fmla="*/ 475010 h 827058"/>
                  <a:gd name="connsiteX28" fmla="*/ 536490 w 827058"/>
                  <a:gd name="connsiteY28" fmla="*/ 524048 h 827058"/>
                  <a:gd name="connsiteX29" fmla="*/ 581137 w 827058"/>
                  <a:gd name="connsiteY29" fmla="*/ 539418 h 827058"/>
                  <a:gd name="connsiteX30" fmla="*/ 617000 w 827058"/>
                  <a:gd name="connsiteY30" fmla="*/ 529171 h 827058"/>
                  <a:gd name="connsiteX31" fmla="*/ 635298 w 827058"/>
                  <a:gd name="connsiteY31" fmla="*/ 507214 h 827058"/>
                  <a:gd name="connsiteX32" fmla="*/ 696047 w 827058"/>
                  <a:gd name="connsiteY32" fmla="*/ 507214 h 827058"/>
                  <a:gd name="connsiteX33" fmla="*/ 651400 w 827058"/>
                  <a:gd name="connsiteY33" fmla="*/ 572354 h 827058"/>
                  <a:gd name="connsiteX34" fmla="*/ 578941 w 827058"/>
                  <a:gd name="connsiteY34" fmla="*/ 592116 h 827058"/>
                  <a:gd name="connsiteX35" fmla="*/ 525512 w 827058"/>
                  <a:gd name="connsiteY35" fmla="*/ 582600 h 827058"/>
                  <a:gd name="connsiteX36" fmla="*/ 485256 w 827058"/>
                  <a:gd name="connsiteY36" fmla="*/ 555520 h 827058"/>
                  <a:gd name="connsiteX37" fmla="*/ 459640 w 827058"/>
                  <a:gd name="connsiteY37" fmla="*/ 513801 h 827058"/>
                  <a:gd name="connsiteX38" fmla="*/ 450857 w 827058"/>
                  <a:gd name="connsiteY38" fmla="*/ 460372 h 827058"/>
                  <a:gd name="connsiteX39" fmla="*/ 460372 w 827058"/>
                  <a:gd name="connsiteY39" fmla="*/ 407674 h 827058"/>
                  <a:gd name="connsiteX40" fmla="*/ 486720 w 827058"/>
                  <a:gd name="connsiteY40" fmla="*/ 365223 h 827058"/>
                  <a:gd name="connsiteX41" fmla="*/ 527708 w 827058"/>
                  <a:gd name="connsiteY41" fmla="*/ 337411 h 827058"/>
                  <a:gd name="connsiteX42" fmla="*/ 580405 w 827058"/>
                  <a:gd name="connsiteY42" fmla="*/ 327164 h 827058"/>
                  <a:gd name="connsiteX43" fmla="*/ 636030 w 827058"/>
                  <a:gd name="connsiteY43" fmla="*/ 339607 h 827058"/>
                  <a:gd name="connsiteX44" fmla="*/ 675553 w 827058"/>
                  <a:gd name="connsiteY44" fmla="*/ 372543 h 827058"/>
                  <a:gd name="connsiteX45" fmla="*/ 697510 w 827058"/>
                  <a:gd name="connsiteY45" fmla="*/ 420117 h 827058"/>
                  <a:gd name="connsiteX46" fmla="*/ 701170 w 827058"/>
                  <a:gd name="connsiteY46" fmla="*/ 475010 h 827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827058" h="827058">
                    <a:moveTo>
                      <a:pt x="413529" y="0"/>
                    </a:moveTo>
                    <a:cubicBezTo>
                      <a:pt x="185173" y="0"/>
                      <a:pt x="0" y="185173"/>
                      <a:pt x="0" y="413529"/>
                    </a:cubicBezTo>
                    <a:cubicBezTo>
                      <a:pt x="0" y="641885"/>
                      <a:pt x="185173" y="827059"/>
                      <a:pt x="413529" y="827059"/>
                    </a:cubicBezTo>
                    <a:cubicBezTo>
                      <a:pt x="641885" y="827059"/>
                      <a:pt x="827059" y="641885"/>
                      <a:pt x="827059" y="413529"/>
                    </a:cubicBezTo>
                    <a:cubicBezTo>
                      <a:pt x="827059" y="185173"/>
                      <a:pt x="641885" y="0"/>
                      <a:pt x="413529" y="0"/>
                    </a:cubicBezTo>
                    <a:close/>
                    <a:moveTo>
                      <a:pt x="505750" y="260560"/>
                    </a:moveTo>
                    <a:lnTo>
                      <a:pt x="646277" y="260560"/>
                    </a:lnTo>
                    <a:lnTo>
                      <a:pt x="646277" y="294960"/>
                    </a:lnTo>
                    <a:lnTo>
                      <a:pt x="505750" y="294960"/>
                    </a:lnTo>
                    <a:lnTo>
                      <a:pt x="505750" y="260560"/>
                    </a:lnTo>
                    <a:close/>
                    <a:moveTo>
                      <a:pt x="417921" y="528439"/>
                    </a:moveTo>
                    <a:cubicBezTo>
                      <a:pt x="411334" y="541614"/>
                      <a:pt x="401819" y="551861"/>
                      <a:pt x="390840" y="559911"/>
                    </a:cubicBezTo>
                    <a:cubicBezTo>
                      <a:pt x="379129" y="567962"/>
                      <a:pt x="365955" y="573818"/>
                      <a:pt x="351317" y="578209"/>
                    </a:cubicBezTo>
                    <a:cubicBezTo>
                      <a:pt x="336679" y="581869"/>
                      <a:pt x="321309" y="584064"/>
                      <a:pt x="305938" y="584064"/>
                    </a:cubicBezTo>
                    <a:lnTo>
                      <a:pt x="137599" y="584064"/>
                    </a:lnTo>
                    <a:lnTo>
                      <a:pt x="137599" y="237139"/>
                    </a:lnTo>
                    <a:lnTo>
                      <a:pt x="300815" y="237139"/>
                    </a:lnTo>
                    <a:cubicBezTo>
                      <a:pt x="317649" y="237139"/>
                      <a:pt x="332287" y="238603"/>
                      <a:pt x="346193" y="241530"/>
                    </a:cubicBezTo>
                    <a:cubicBezTo>
                      <a:pt x="360100" y="244458"/>
                      <a:pt x="371079" y="249581"/>
                      <a:pt x="381326" y="256169"/>
                    </a:cubicBezTo>
                    <a:cubicBezTo>
                      <a:pt x="390840" y="262756"/>
                      <a:pt x="398891" y="271539"/>
                      <a:pt x="404015" y="282517"/>
                    </a:cubicBezTo>
                    <a:cubicBezTo>
                      <a:pt x="409138" y="293496"/>
                      <a:pt x="412065" y="307402"/>
                      <a:pt x="412065" y="323504"/>
                    </a:cubicBezTo>
                    <a:cubicBezTo>
                      <a:pt x="412065" y="341070"/>
                      <a:pt x="408406" y="355708"/>
                      <a:pt x="400355" y="367419"/>
                    </a:cubicBezTo>
                    <a:cubicBezTo>
                      <a:pt x="392304" y="379129"/>
                      <a:pt x="380593" y="388644"/>
                      <a:pt x="365223" y="395963"/>
                    </a:cubicBezTo>
                    <a:cubicBezTo>
                      <a:pt x="386449" y="401819"/>
                      <a:pt x="402551" y="412798"/>
                      <a:pt x="412798" y="428168"/>
                    </a:cubicBezTo>
                    <a:cubicBezTo>
                      <a:pt x="423044" y="443538"/>
                      <a:pt x="428168" y="461835"/>
                      <a:pt x="428168" y="483793"/>
                    </a:cubicBezTo>
                    <a:cubicBezTo>
                      <a:pt x="428168" y="500627"/>
                      <a:pt x="424508" y="515997"/>
                      <a:pt x="417921" y="528439"/>
                    </a:cubicBezTo>
                    <a:close/>
                    <a:moveTo>
                      <a:pt x="701170" y="475010"/>
                    </a:moveTo>
                    <a:lnTo>
                      <a:pt x="519656" y="475010"/>
                    </a:lnTo>
                    <a:cubicBezTo>
                      <a:pt x="519656" y="494771"/>
                      <a:pt x="526244" y="513801"/>
                      <a:pt x="536490" y="524048"/>
                    </a:cubicBezTo>
                    <a:cubicBezTo>
                      <a:pt x="546737" y="534295"/>
                      <a:pt x="562107" y="539418"/>
                      <a:pt x="581137" y="539418"/>
                    </a:cubicBezTo>
                    <a:cubicBezTo>
                      <a:pt x="595043" y="539418"/>
                      <a:pt x="606754" y="535758"/>
                      <a:pt x="617000" y="529171"/>
                    </a:cubicBezTo>
                    <a:cubicBezTo>
                      <a:pt x="627247" y="521852"/>
                      <a:pt x="633102" y="514533"/>
                      <a:pt x="635298" y="507214"/>
                    </a:cubicBezTo>
                    <a:lnTo>
                      <a:pt x="696047" y="507214"/>
                    </a:lnTo>
                    <a:cubicBezTo>
                      <a:pt x="686532" y="537222"/>
                      <a:pt x="671162" y="559180"/>
                      <a:pt x="651400" y="572354"/>
                    </a:cubicBezTo>
                    <a:cubicBezTo>
                      <a:pt x="631639" y="585528"/>
                      <a:pt x="606754" y="592116"/>
                      <a:pt x="578941" y="592116"/>
                    </a:cubicBezTo>
                    <a:cubicBezTo>
                      <a:pt x="559180" y="592116"/>
                      <a:pt x="541614" y="589188"/>
                      <a:pt x="525512" y="582600"/>
                    </a:cubicBezTo>
                    <a:cubicBezTo>
                      <a:pt x="509410" y="576014"/>
                      <a:pt x="496235" y="567231"/>
                      <a:pt x="485256" y="555520"/>
                    </a:cubicBezTo>
                    <a:cubicBezTo>
                      <a:pt x="474278" y="543809"/>
                      <a:pt x="465495" y="529903"/>
                      <a:pt x="459640" y="513801"/>
                    </a:cubicBezTo>
                    <a:cubicBezTo>
                      <a:pt x="453784" y="497699"/>
                      <a:pt x="450857" y="479401"/>
                      <a:pt x="450857" y="460372"/>
                    </a:cubicBezTo>
                    <a:cubicBezTo>
                      <a:pt x="450857" y="441342"/>
                      <a:pt x="453784" y="423776"/>
                      <a:pt x="460372" y="407674"/>
                    </a:cubicBezTo>
                    <a:cubicBezTo>
                      <a:pt x="466959" y="391572"/>
                      <a:pt x="475010" y="377666"/>
                      <a:pt x="486720" y="365223"/>
                    </a:cubicBezTo>
                    <a:cubicBezTo>
                      <a:pt x="498431" y="353513"/>
                      <a:pt x="511605" y="343998"/>
                      <a:pt x="527708" y="337411"/>
                    </a:cubicBezTo>
                    <a:cubicBezTo>
                      <a:pt x="543809" y="330824"/>
                      <a:pt x="560644" y="327164"/>
                      <a:pt x="580405" y="327164"/>
                    </a:cubicBezTo>
                    <a:cubicBezTo>
                      <a:pt x="601630" y="327164"/>
                      <a:pt x="619928" y="331555"/>
                      <a:pt x="636030" y="339607"/>
                    </a:cubicBezTo>
                    <a:cubicBezTo>
                      <a:pt x="652132" y="347657"/>
                      <a:pt x="665307" y="358636"/>
                      <a:pt x="675553" y="372543"/>
                    </a:cubicBezTo>
                    <a:cubicBezTo>
                      <a:pt x="685800" y="386449"/>
                      <a:pt x="693119" y="402551"/>
                      <a:pt x="697510" y="420117"/>
                    </a:cubicBezTo>
                    <a:cubicBezTo>
                      <a:pt x="701170" y="436951"/>
                      <a:pt x="702634" y="455248"/>
                      <a:pt x="701170" y="47501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8B2B2B8A-2C94-6953-42DB-762E2CF8E010}"/>
              </a:ext>
            </a:extLst>
          </p:cNvPr>
          <p:cNvGrpSpPr/>
          <p:nvPr/>
        </p:nvGrpSpPr>
        <p:grpSpPr>
          <a:xfrm>
            <a:off x="9555878" y="5937774"/>
            <a:ext cx="409959" cy="409959"/>
            <a:chOff x="9603941" y="5937774"/>
            <a:chExt cx="409959" cy="409959"/>
          </a:xfrm>
        </p:grpSpPr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6AB15DB2-DCD0-B4B3-EFB9-E288DBA1B7F0}"/>
                </a:ext>
              </a:extLst>
            </p:cNvPr>
            <p:cNvSpPr/>
            <p:nvPr/>
          </p:nvSpPr>
          <p:spPr>
            <a:xfrm>
              <a:off x="9603941" y="5937774"/>
              <a:ext cx="409959" cy="4099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F0588820-5989-4B83-CA15-0AC87794F5F9}"/>
                </a:ext>
              </a:extLst>
            </p:cNvPr>
            <p:cNvSpPr/>
            <p:nvPr/>
          </p:nvSpPr>
          <p:spPr>
            <a:xfrm>
              <a:off x="9610825" y="5946059"/>
              <a:ext cx="396190" cy="393388"/>
            </a:xfrm>
            <a:custGeom>
              <a:avLst/>
              <a:gdLst>
                <a:gd name="connsiteX0" fmla="*/ 827791 w 827790"/>
                <a:gd name="connsiteY0" fmla="*/ 413529 h 821935"/>
                <a:gd name="connsiteX1" fmla="*/ 413529 w 827790"/>
                <a:gd name="connsiteY1" fmla="*/ 0 h 821935"/>
                <a:gd name="connsiteX2" fmla="*/ 0 w 827790"/>
                <a:gd name="connsiteY2" fmla="*/ 413529 h 821935"/>
                <a:gd name="connsiteX3" fmla="*/ 349121 w 827790"/>
                <a:gd name="connsiteY3" fmla="*/ 821935 h 821935"/>
                <a:gd name="connsiteX4" fmla="*/ 349121 w 827790"/>
                <a:gd name="connsiteY4" fmla="*/ 533563 h 821935"/>
                <a:gd name="connsiteX5" fmla="*/ 243726 w 827790"/>
                <a:gd name="connsiteY5" fmla="*/ 533563 h 821935"/>
                <a:gd name="connsiteX6" fmla="*/ 243726 w 827790"/>
                <a:gd name="connsiteY6" fmla="*/ 413529 h 821935"/>
                <a:gd name="connsiteX7" fmla="*/ 349121 w 827790"/>
                <a:gd name="connsiteY7" fmla="*/ 413529 h 821935"/>
                <a:gd name="connsiteX8" fmla="*/ 349121 w 827790"/>
                <a:gd name="connsiteY8" fmla="*/ 322772 h 821935"/>
                <a:gd name="connsiteX9" fmla="*/ 505750 w 827790"/>
                <a:gd name="connsiteY9" fmla="*/ 161752 h 821935"/>
                <a:gd name="connsiteX10" fmla="*/ 598703 w 827790"/>
                <a:gd name="connsiteY10" fmla="*/ 169803 h 821935"/>
                <a:gd name="connsiteX11" fmla="*/ 598703 w 827790"/>
                <a:gd name="connsiteY11" fmla="*/ 271539 h 821935"/>
                <a:gd name="connsiteX12" fmla="*/ 546737 w 827790"/>
                <a:gd name="connsiteY12" fmla="*/ 271539 h 821935"/>
                <a:gd name="connsiteX13" fmla="*/ 479401 w 827790"/>
                <a:gd name="connsiteY13" fmla="*/ 335947 h 821935"/>
                <a:gd name="connsiteX14" fmla="*/ 479401 w 827790"/>
                <a:gd name="connsiteY14" fmla="*/ 413529 h 821935"/>
                <a:gd name="connsiteX15" fmla="*/ 592847 w 827790"/>
                <a:gd name="connsiteY15" fmla="*/ 413529 h 821935"/>
                <a:gd name="connsiteX16" fmla="*/ 574550 w 827790"/>
                <a:gd name="connsiteY16" fmla="*/ 532831 h 821935"/>
                <a:gd name="connsiteX17" fmla="*/ 478669 w 827790"/>
                <a:gd name="connsiteY17" fmla="*/ 532831 h 821935"/>
                <a:gd name="connsiteX18" fmla="*/ 478669 w 827790"/>
                <a:gd name="connsiteY18" fmla="*/ 821935 h 821935"/>
                <a:gd name="connsiteX19" fmla="*/ 827791 w 827790"/>
                <a:gd name="connsiteY19" fmla="*/ 413529 h 82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27790" h="821935">
                  <a:moveTo>
                    <a:pt x="827791" y="413529"/>
                  </a:moveTo>
                  <a:cubicBezTo>
                    <a:pt x="827791" y="185173"/>
                    <a:pt x="642617" y="0"/>
                    <a:pt x="413529" y="0"/>
                  </a:cubicBezTo>
                  <a:cubicBezTo>
                    <a:pt x="184441" y="0"/>
                    <a:pt x="0" y="185173"/>
                    <a:pt x="0" y="413529"/>
                  </a:cubicBezTo>
                  <a:cubicBezTo>
                    <a:pt x="0" y="619928"/>
                    <a:pt x="151505" y="791195"/>
                    <a:pt x="349121" y="821935"/>
                  </a:cubicBezTo>
                  <a:lnTo>
                    <a:pt x="349121" y="533563"/>
                  </a:lnTo>
                  <a:lnTo>
                    <a:pt x="243726" y="533563"/>
                  </a:lnTo>
                  <a:lnTo>
                    <a:pt x="243726" y="413529"/>
                  </a:lnTo>
                  <a:lnTo>
                    <a:pt x="349121" y="413529"/>
                  </a:lnTo>
                  <a:lnTo>
                    <a:pt x="349121" y="322772"/>
                  </a:lnTo>
                  <a:cubicBezTo>
                    <a:pt x="349121" y="218841"/>
                    <a:pt x="410602" y="161752"/>
                    <a:pt x="505750" y="161752"/>
                  </a:cubicBezTo>
                  <a:cubicBezTo>
                    <a:pt x="551129" y="161752"/>
                    <a:pt x="598703" y="169803"/>
                    <a:pt x="598703" y="169803"/>
                  </a:cubicBezTo>
                  <a:lnTo>
                    <a:pt x="598703" y="271539"/>
                  </a:lnTo>
                  <a:lnTo>
                    <a:pt x="546737" y="271539"/>
                  </a:lnTo>
                  <a:cubicBezTo>
                    <a:pt x="495503" y="271539"/>
                    <a:pt x="479401" y="303743"/>
                    <a:pt x="479401" y="335947"/>
                  </a:cubicBezTo>
                  <a:lnTo>
                    <a:pt x="479401" y="413529"/>
                  </a:lnTo>
                  <a:lnTo>
                    <a:pt x="592847" y="413529"/>
                  </a:lnTo>
                  <a:lnTo>
                    <a:pt x="574550" y="532831"/>
                  </a:lnTo>
                  <a:lnTo>
                    <a:pt x="478669" y="532831"/>
                  </a:lnTo>
                  <a:lnTo>
                    <a:pt x="478669" y="821935"/>
                  </a:lnTo>
                  <a:cubicBezTo>
                    <a:pt x="676285" y="791195"/>
                    <a:pt x="827791" y="620660"/>
                    <a:pt x="827791" y="413529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4" name="Retângulo 3">
            <a:extLst>
              <a:ext uri="{FF2B5EF4-FFF2-40B4-BE49-F238E27FC236}">
                <a16:creationId xmlns:a16="http://schemas.microsoft.com/office/drawing/2014/main" id="{DC2681BD-8A2A-EC08-0808-4472A47AB64F}"/>
              </a:ext>
            </a:extLst>
          </p:cNvPr>
          <p:cNvSpPr/>
          <p:nvPr/>
        </p:nvSpPr>
        <p:spPr>
          <a:xfrm>
            <a:off x="6096000" y="0"/>
            <a:ext cx="6096000" cy="357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4810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 dir="u"/>
      </p:transition>
    </mc:Choice>
    <mc:Fallback>
      <p:transition spd="slow">
        <p:pull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0345707-AE08-BFF9-7732-36645B183293}"/>
              </a:ext>
            </a:extLst>
          </p:cNvPr>
          <p:cNvSpPr txBox="1"/>
          <p:nvPr/>
        </p:nvSpPr>
        <p:spPr>
          <a:xfrm>
            <a:off x="839788" y="591876"/>
            <a:ext cx="3057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atin typeface="+mj-lt"/>
              </a:rPr>
              <a:t>Recursos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6269B4-0501-CD51-CF2B-A6D9A5CB72FC}"/>
              </a:ext>
            </a:extLst>
          </p:cNvPr>
          <p:cNvSpPr txBox="1"/>
          <p:nvPr/>
        </p:nvSpPr>
        <p:spPr>
          <a:xfrm>
            <a:off x="839788" y="1605157"/>
            <a:ext cx="50403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  <a:p>
            <a:endParaRPr lang="pt-BR" sz="2000" dirty="0"/>
          </a:p>
          <a:p>
            <a:r>
              <a:rPr lang="pt-BR" sz="2000" dirty="0"/>
              <a:t>Imagens em </a:t>
            </a:r>
            <a:r>
              <a:rPr lang="pt-BR" sz="2000" dirty="0" err="1"/>
              <a:t>Unsplash</a:t>
            </a:r>
            <a:r>
              <a:rPr lang="pt-BR" sz="2000" dirty="0"/>
              <a:t> por: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Adam </a:t>
            </a:r>
            <a:r>
              <a:rPr lang="pt-BR" sz="2000" dirty="0" err="1"/>
              <a:t>Nowakowski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Aidan Hancock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Arif</a:t>
            </a:r>
            <a:r>
              <a:rPr lang="pt-BR" sz="2000" dirty="0"/>
              <a:t> </a:t>
            </a:r>
            <a:r>
              <a:rPr lang="pt-BR" sz="2000" dirty="0" err="1"/>
              <a:t>Riyanto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Danial</a:t>
            </a:r>
            <a:r>
              <a:rPr lang="pt-BR" sz="2000" dirty="0"/>
              <a:t> </a:t>
            </a:r>
            <a:r>
              <a:rPr lang="pt-BR" sz="2000" dirty="0" err="1"/>
              <a:t>Igdery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Fotis</a:t>
            </a:r>
            <a:r>
              <a:rPr lang="pt-BR" sz="2000" dirty="0"/>
              <a:t> </a:t>
            </a:r>
            <a:r>
              <a:rPr lang="pt-BR" sz="2000" dirty="0" err="1"/>
              <a:t>Fotopoulos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Nejc</a:t>
            </a:r>
            <a:r>
              <a:rPr lang="pt-BR" sz="2000" dirty="0"/>
              <a:t> </a:t>
            </a:r>
            <a:r>
              <a:rPr lang="pt-BR" sz="2000" dirty="0" err="1"/>
              <a:t>Soklic</a:t>
            </a:r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Scott Graham</a:t>
            </a:r>
          </a:p>
          <a:p>
            <a:endParaRPr lang="pt-BR" sz="2000" dirty="0"/>
          </a:p>
          <a:p>
            <a:r>
              <a:rPr lang="pt-BR" sz="2000" dirty="0"/>
              <a:t>Imagem de fundo em </a:t>
            </a:r>
            <a:r>
              <a:rPr lang="pt-BR" sz="2000" dirty="0" err="1"/>
              <a:t>Freepik</a:t>
            </a:r>
            <a:endParaRPr lang="pt-BR" sz="2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52272CE-FD44-7AE1-48F3-0E91627A2E10}"/>
              </a:ext>
            </a:extLst>
          </p:cNvPr>
          <p:cNvSpPr txBox="1"/>
          <p:nvPr/>
        </p:nvSpPr>
        <p:spPr>
          <a:xfrm>
            <a:off x="6311902" y="591876"/>
            <a:ext cx="50403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Fontes</a:t>
            </a:r>
          </a:p>
          <a:p>
            <a:endParaRPr lang="pt-BR" sz="2000" b="1" dirty="0"/>
          </a:p>
          <a:p>
            <a:r>
              <a:rPr lang="pt-BR" sz="2000" dirty="0"/>
              <a:t>Montserrat </a:t>
            </a:r>
            <a:r>
              <a:rPr lang="pt-BR" sz="2000" dirty="0" err="1"/>
              <a:t>ExtraBold</a:t>
            </a:r>
            <a:r>
              <a:rPr lang="pt-BR" sz="2000" dirty="0"/>
              <a:t> (Títulos)</a:t>
            </a:r>
          </a:p>
          <a:p>
            <a:r>
              <a:rPr lang="pt-BR" sz="2000" dirty="0"/>
              <a:t>(https://fonts.google.com/</a:t>
            </a:r>
            <a:r>
              <a:rPr lang="pt-BR" sz="2000" dirty="0" err="1"/>
              <a:t>specimen</a:t>
            </a:r>
            <a:r>
              <a:rPr lang="pt-BR" sz="2000" dirty="0"/>
              <a:t>/Montserrat)</a:t>
            </a:r>
          </a:p>
          <a:p>
            <a:endParaRPr lang="pt-BR" sz="2000" dirty="0"/>
          </a:p>
          <a:p>
            <a:r>
              <a:rPr lang="pt-BR" sz="2000" dirty="0"/>
              <a:t>Tenor </a:t>
            </a:r>
            <a:r>
              <a:rPr lang="pt-BR" sz="2000" dirty="0" err="1"/>
              <a:t>Sans</a:t>
            </a:r>
            <a:r>
              <a:rPr lang="pt-BR" sz="2000" dirty="0"/>
              <a:t> (Corpo)</a:t>
            </a:r>
          </a:p>
          <a:p>
            <a:r>
              <a:rPr lang="pt-BR" sz="2000" dirty="0"/>
              <a:t>(https://fonts.google.com/</a:t>
            </a:r>
            <a:r>
              <a:rPr lang="pt-BR" sz="2000" dirty="0" err="1"/>
              <a:t>specimen</a:t>
            </a:r>
            <a:r>
              <a:rPr lang="pt-BR" sz="2000" dirty="0"/>
              <a:t>/</a:t>
            </a:r>
            <a:r>
              <a:rPr lang="pt-BR" sz="2000" dirty="0" err="1"/>
              <a:t>Tenor+Sans</a:t>
            </a:r>
            <a:r>
              <a:rPr lang="pt-BR" sz="2000" dirty="0"/>
              <a:t>)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DD7AA88-931F-7A03-E095-127043DAF63B}"/>
              </a:ext>
            </a:extLst>
          </p:cNvPr>
          <p:cNvGrpSpPr/>
          <p:nvPr/>
        </p:nvGrpSpPr>
        <p:grpSpPr>
          <a:xfrm>
            <a:off x="6311902" y="4411988"/>
            <a:ext cx="955245" cy="955245"/>
            <a:chOff x="6309207" y="4500637"/>
            <a:chExt cx="955245" cy="955245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A6CCF493-3FD4-9496-AAEB-4AB6A3B4A732}"/>
                </a:ext>
              </a:extLst>
            </p:cNvPr>
            <p:cNvSpPr/>
            <p:nvPr/>
          </p:nvSpPr>
          <p:spPr>
            <a:xfrm>
              <a:off x="6309207" y="4500637"/>
              <a:ext cx="955245" cy="95524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bg1"/>
                </a:solidFill>
              </a:endParaRP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45CA72E-42F7-F145-0327-1E076F36E5C2}"/>
                </a:ext>
              </a:extLst>
            </p:cNvPr>
            <p:cNvSpPr txBox="1"/>
            <p:nvPr/>
          </p:nvSpPr>
          <p:spPr>
            <a:xfrm>
              <a:off x="6338469" y="4839760"/>
              <a:ext cx="89672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#0F6FC6</a:t>
              </a:r>
            </a:p>
          </p:txBody>
        </p:sp>
      </p:grp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5C88F3A-AE5A-8994-0851-1C33351AEDB9}"/>
              </a:ext>
            </a:extLst>
          </p:cNvPr>
          <p:cNvSpPr txBox="1"/>
          <p:nvPr/>
        </p:nvSpPr>
        <p:spPr>
          <a:xfrm>
            <a:off x="6311902" y="3704102"/>
            <a:ext cx="5040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1" dirty="0"/>
              <a:t>Cores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b="1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F511F925-5BFE-FCFC-3F6B-9CA49794B04F}"/>
              </a:ext>
            </a:extLst>
          </p:cNvPr>
          <p:cNvGrpSpPr/>
          <p:nvPr/>
        </p:nvGrpSpPr>
        <p:grpSpPr>
          <a:xfrm>
            <a:off x="7521043" y="4411988"/>
            <a:ext cx="955245" cy="955245"/>
            <a:chOff x="6309207" y="4500637"/>
            <a:chExt cx="955245" cy="955245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3EC97654-73AF-5937-8728-6CEF45A86AF8}"/>
                </a:ext>
              </a:extLst>
            </p:cNvPr>
            <p:cNvSpPr/>
            <p:nvPr/>
          </p:nvSpPr>
          <p:spPr>
            <a:xfrm>
              <a:off x="6309207" y="4500637"/>
              <a:ext cx="955245" cy="955245"/>
            </a:xfrm>
            <a:prstGeom prst="roundRect">
              <a:avLst/>
            </a:prstGeom>
            <a:solidFill>
              <a:srgbClr val="009D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bg1"/>
                </a:solidFill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36A46CD-C0C3-0D6F-A6FD-A29CA6A94E92}"/>
                </a:ext>
              </a:extLst>
            </p:cNvPr>
            <p:cNvSpPr txBox="1"/>
            <p:nvPr/>
          </p:nvSpPr>
          <p:spPr>
            <a:xfrm>
              <a:off x="6338468" y="4839760"/>
              <a:ext cx="92598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#009DD9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208F77C-BDBA-26E3-2092-8D302DD2FF6A}"/>
              </a:ext>
            </a:extLst>
          </p:cNvPr>
          <p:cNvGrpSpPr/>
          <p:nvPr/>
        </p:nvGrpSpPr>
        <p:grpSpPr>
          <a:xfrm>
            <a:off x="8715553" y="4411988"/>
            <a:ext cx="955245" cy="955245"/>
            <a:chOff x="6309207" y="4500637"/>
            <a:chExt cx="955245" cy="955245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E05A9B3C-2836-1ECA-D1DB-1F12C96AC6D8}"/>
                </a:ext>
              </a:extLst>
            </p:cNvPr>
            <p:cNvSpPr/>
            <p:nvPr/>
          </p:nvSpPr>
          <p:spPr>
            <a:xfrm>
              <a:off x="6309207" y="4500637"/>
              <a:ext cx="955245" cy="955245"/>
            </a:xfrm>
            <a:prstGeom prst="roundRect">
              <a:avLst/>
            </a:prstGeom>
            <a:solidFill>
              <a:srgbClr val="0BD0D9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50" dirty="0">
                <a:solidFill>
                  <a:schemeClr val="bg1"/>
                </a:solidFill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495D78F-31C1-8A9F-9993-8B383B18CBFE}"/>
                </a:ext>
              </a:extLst>
            </p:cNvPr>
            <p:cNvSpPr txBox="1"/>
            <p:nvPr/>
          </p:nvSpPr>
          <p:spPr>
            <a:xfrm>
              <a:off x="6338468" y="4839760"/>
              <a:ext cx="92598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1200" dirty="0">
                  <a:solidFill>
                    <a:schemeClr val="bg1"/>
                  </a:solidFill>
                </a:rPr>
                <a:t>#0BD0D9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0074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 dir="u"/>
      </p:transition>
    </mc:Choice>
    <mc:Fallback>
      <p:transition spd="slow">
        <p:pull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59511EB-73A6-C0E0-26AF-C30A19CB7859}"/>
              </a:ext>
            </a:extLst>
          </p:cNvPr>
          <p:cNvSpPr txBox="1"/>
          <p:nvPr/>
        </p:nvSpPr>
        <p:spPr>
          <a:xfrm>
            <a:off x="839788" y="591876"/>
            <a:ext cx="3057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atin typeface="+mj-lt"/>
              </a:rPr>
              <a:t>Recursos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BAE1B46-28EE-AE75-D728-70A51486CA28}"/>
              </a:ext>
            </a:extLst>
          </p:cNvPr>
          <p:cNvSpPr txBox="1"/>
          <p:nvPr/>
        </p:nvSpPr>
        <p:spPr>
          <a:xfrm>
            <a:off x="839788" y="1605157"/>
            <a:ext cx="10512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Ícones:</a:t>
            </a:r>
          </a:p>
        </p:txBody>
      </p:sp>
      <p:grpSp>
        <p:nvGrpSpPr>
          <p:cNvPr id="22" name="Gráfico 2">
            <a:extLst>
              <a:ext uri="{FF2B5EF4-FFF2-40B4-BE49-F238E27FC236}">
                <a16:creationId xmlns:a16="http://schemas.microsoft.com/office/drawing/2014/main" id="{21BED282-01EC-54BB-547F-A0E7ED8CA109}"/>
              </a:ext>
            </a:extLst>
          </p:cNvPr>
          <p:cNvGrpSpPr/>
          <p:nvPr/>
        </p:nvGrpSpPr>
        <p:grpSpPr>
          <a:xfrm>
            <a:off x="8221166" y="4085160"/>
            <a:ext cx="582097" cy="582096"/>
            <a:chOff x="5682470" y="6027281"/>
            <a:chExt cx="827060" cy="827058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947214D5-5975-6A5D-A7FA-5E35BFD3F25C}"/>
                </a:ext>
              </a:extLst>
            </p:cNvPr>
            <p:cNvSpPr/>
            <p:nvPr/>
          </p:nvSpPr>
          <p:spPr>
            <a:xfrm>
              <a:off x="5984455" y="6501559"/>
              <a:ext cx="222092" cy="43182"/>
            </a:xfrm>
            <a:custGeom>
              <a:avLst/>
              <a:gdLst>
                <a:gd name="connsiteX0" fmla="*/ 192786 w 222092"/>
                <a:gd name="connsiteY0" fmla="*/ 0 h 43182"/>
                <a:gd name="connsiteX1" fmla="*/ 29570 w 222092"/>
                <a:gd name="connsiteY1" fmla="*/ 0 h 43182"/>
                <a:gd name="connsiteX2" fmla="*/ 9808 w 222092"/>
                <a:gd name="connsiteY2" fmla="*/ 5123 h 43182"/>
                <a:gd name="connsiteX3" fmla="*/ 8344 w 222092"/>
                <a:gd name="connsiteY3" fmla="*/ 36596 h 43182"/>
                <a:gd name="connsiteX4" fmla="*/ 29570 w 222092"/>
                <a:gd name="connsiteY4" fmla="*/ 43183 h 43182"/>
                <a:gd name="connsiteX5" fmla="*/ 111544 w 222092"/>
                <a:gd name="connsiteY5" fmla="*/ 43183 h 43182"/>
                <a:gd name="connsiteX6" fmla="*/ 192054 w 222092"/>
                <a:gd name="connsiteY6" fmla="*/ 43183 h 43182"/>
                <a:gd name="connsiteX7" fmla="*/ 222062 w 222092"/>
                <a:gd name="connsiteY7" fmla="*/ 21957 h 43182"/>
                <a:gd name="connsiteX8" fmla="*/ 192786 w 222092"/>
                <a:gd name="connsiteY8" fmla="*/ 0 h 43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092" h="43182">
                  <a:moveTo>
                    <a:pt x="192786" y="0"/>
                  </a:moveTo>
                  <a:cubicBezTo>
                    <a:pt x="138624" y="0"/>
                    <a:pt x="83731" y="0"/>
                    <a:pt x="29570" y="0"/>
                  </a:cubicBezTo>
                  <a:cubicBezTo>
                    <a:pt x="22250" y="0"/>
                    <a:pt x="15663" y="1464"/>
                    <a:pt x="9808" y="5123"/>
                  </a:cubicBezTo>
                  <a:cubicBezTo>
                    <a:pt x="-2634" y="13174"/>
                    <a:pt x="-3366" y="27813"/>
                    <a:pt x="8344" y="36596"/>
                  </a:cubicBezTo>
                  <a:cubicBezTo>
                    <a:pt x="14931" y="41719"/>
                    <a:pt x="22250" y="43183"/>
                    <a:pt x="29570" y="43183"/>
                  </a:cubicBezTo>
                  <a:cubicBezTo>
                    <a:pt x="56650" y="43183"/>
                    <a:pt x="83731" y="43183"/>
                    <a:pt x="111544" y="43183"/>
                  </a:cubicBezTo>
                  <a:cubicBezTo>
                    <a:pt x="138624" y="43183"/>
                    <a:pt x="164973" y="43183"/>
                    <a:pt x="192054" y="43183"/>
                  </a:cubicBezTo>
                  <a:cubicBezTo>
                    <a:pt x="209620" y="43183"/>
                    <a:pt x="222062" y="34400"/>
                    <a:pt x="222062" y="21957"/>
                  </a:cubicBezTo>
                  <a:cubicBezTo>
                    <a:pt x="222794" y="8783"/>
                    <a:pt x="210351" y="0"/>
                    <a:pt x="19278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02D37F92-9513-44C7-6AA0-07938B5E41A1}"/>
                </a:ext>
              </a:extLst>
            </p:cNvPr>
            <p:cNvSpPr/>
            <p:nvPr/>
          </p:nvSpPr>
          <p:spPr>
            <a:xfrm>
              <a:off x="5983285" y="6338343"/>
              <a:ext cx="139092" cy="51233"/>
            </a:xfrm>
            <a:custGeom>
              <a:avLst/>
              <a:gdLst>
                <a:gd name="connsiteX0" fmla="*/ 30740 w 139092"/>
                <a:gd name="connsiteY0" fmla="*/ 51234 h 51233"/>
                <a:gd name="connsiteX1" fmla="*/ 70263 w 139092"/>
                <a:gd name="connsiteY1" fmla="*/ 51234 h 51233"/>
                <a:gd name="connsiteX2" fmla="*/ 109055 w 139092"/>
                <a:gd name="connsiteY2" fmla="*/ 51234 h 51233"/>
                <a:gd name="connsiteX3" fmla="*/ 139063 w 139092"/>
                <a:gd name="connsiteY3" fmla="*/ 26349 h 51233"/>
                <a:gd name="connsiteX4" fmla="*/ 109055 w 139092"/>
                <a:gd name="connsiteY4" fmla="*/ 0 h 51233"/>
                <a:gd name="connsiteX5" fmla="*/ 30008 w 139092"/>
                <a:gd name="connsiteY5" fmla="*/ 0 h 51233"/>
                <a:gd name="connsiteX6" fmla="*/ 0 w 139092"/>
                <a:gd name="connsiteY6" fmla="*/ 25617 h 51233"/>
                <a:gd name="connsiteX7" fmla="*/ 30740 w 139092"/>
                <a:gd name="connsiteY7" fmla="*/ 51234 h 51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092" h="51233">
                  <a:moveTo>
                    <a:pt x="30740" y="51234"/>
                  </a:moveTo>
                  <a:cubicBezTo>
                    <a:pt x="43915" y="51234"/>
                    <a:pt x="57089" y="51234"/>
                    <a:pt x="70263" y="51234"/>
                  </a:cubicBezTo>
                  <a:cubicBezTo>
                    <a:pt x="83438" y="51234"/>
                    <a:pt x="95880" y="51234"/>
                    <a:pt x="109055" y="51234"/>
                  </a:cubicBezTo>
                  <a:cubicBezTo>
                    <a:pt x="126620" y="51234"/>
                    <a:pt x="139063" y="40255"/>
                    <a:pt x="139063" y="26349"/>
                  </a:cubicBezTo>
                  <a:cubicBezTo>
                    <a:pt x="139795" y="11710"/>
                    <a:pt x="126620" y="0"/>
                    <a:pt x="109055" y="0"/>
                  </a:cubicBezTo>
                  <a:cubicBezTo>
                    <a:pt x="82706" y="0"/>
                    <a:pt x="56357" y="0"/>
                    <a:pt x="30008" y="0"/>
                  </a:cubicBezTo>
                  <a:cubicBezTo>
                    <a:pt x="13174" y="0"/>
                    <a:pt x="732" y="10979"/>
                    <a:pt x="0" y="25617"/>
                  </a:cubicBezTo>
                  <a:cubicBezTo>
                    <a:pt x="1464" y="39523"/>
                    <a:pt x="13906" y="50502"/>
                    <a:pt x="30740" y="5123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25" name="Forma Livre: Forma 24">
              <a:extLst>
                <a:ext uri="{FF2B5EF4-FFF2-40B4-BE49-F238E27FC236}">
                  <a16:creationId xmlns:a16="http://schemas.microsoft.com/office/drawing/2014/main" id="{6C9C2508-ABD8-A2C5-E7B5-F71108780AD1}"/>
                </a:ext>
              </a:extLst>
            </p:cNvPr>
            <p:cNvSpPr/>
            <p:nvPr/>
          </p:nvSpPr>
          <p:spPr>
            <a:xfrm>
              <a:off x="5682470" y="6027281"/>
              <a:ext cx="827060" cy="827058"/>
            </a:xfrm>
            <a:custGeom>
              <a:avLst/>
              <a:gdLst>
                <a:gd name="connsiteX0" fmla="*/ 413529 w 827060"/>
                <a:gd name="connsiteY0" fmla="*/ 0 h 827058"/>
                <a:gd name="connsiteX1" fmla="*/ 413529 w 827060"/>
                <a:gd name="connsiteY1" fmla="*/ 0 h 827058"/>
                <a:gd name="connsiteX2" fmla="*/ 0 w 827060"/>
                <a:gd name="connsiteY2" fmla="*/ 413529 h 827058"/>
                <a:gd name="connsiteX3" fmla="*/ 0 w 827060"/>
                <a:gd name="connsiteY3" fmla="*/ 413529 h 827058"/>
                <a:gd name="connsiteX4" fmla="*/ 413529 w 827060"/>
                <a:gd name="connsiteY4" fmla="*/ 827059 h 827058"/>
                <a:gd name="connsiteX5" fmla="*/ 413529 w 827060"/>
                <a:gd name="connsiteY5" fmla="*/ 827059 h 827058"/>
                <a:gd name="connsiteX6" fmla="*/ 827059 w 827060"/>
                <a:gd name="connsiteY6" fmla="*/ 413529 h 827058"/>
                <a:gd name="connsiteX7" fmla="*/ 827059 w 827060"/>
                <a:gd name="connsiteY7" fmla="*/ 413529 h 827058"/>
                <a:gd name="connsiteX8" fmla="*/ 413529 w 827060"/>
                <a:gd name="connsiteY8" fmla="*/ 0 h 827058"/>
                <a:gd name="connsiteX9" fmla="*/ 646277 w 827060"/>
                <a:gd name="connsiteY9" fmla="*/ 467691 h 827058"/>
                <a:gd name="connsiteX10" fmla="*/ 644813 w 827060"/>
                <a:gd name="connsiteY10" fmla="*/ 492576 h 827058"/>
                <a:gd name="connsiteX11" fmla="*/ 565767 w 827060"/>
                <a:gd name="connsiteY11" fmla="*/ 614073 h 827058"/>
                <a:gd name="connsiteX12" fmla="*/ 514533 w 827060"/>
                <a:gd name="connsiteY12" fmla="*/ 629443 h 827058"/>
                <a:gd name="connsiteX13" fmla="*/ 313258 w 827060"/>
                <a:gd name="connsiteY13" fmla="*/ 629443 h 827058"/>
                <a:gd name="connsiteX14" fmla="*/ 304475 w 827060"/>
                <a:gd name="connsiteY14" fmla="*/ 627247 h 827058"/>
                <a:gd name="connsiteX15" fmla="*/ 200543 w 827060"/>
                <a:gd name="connsiteY15" fmla="*/ 560643 h 827058"/>
                <a:gd name="connsiteX16" fmla="*/ 181514 w 827060"/>
                <a:gd name="connsiteY16" fmla="*/ 507946 h 827058"/>
                <a:gd name="connsiteX17" fmla="*/ 181514 w 827060"/>
                <a:gd name="connsiteY17" fmla="*/ 320577 h 827058"/>
                <a:gd name="connsiteX18" fmla="*/ 182978 w 827060"/>
                <a:gd name="connsiteY18" fmla="*/ 316185 h 827058"/>
                <a:gd name="connsiteX19" fmla="*/ 262024 w 827060"/>
                <a:gd name="connsiteY19" fmla="*/ 213718 h 827058"/>
                <a:gd name="connsiteX20" fmla="*/ 313258 w 827060"/>
                <a:gd name="connsiteY20" fmla="*/ 198348 h 827058"/>
                <a:gd name="connsiteX21" fmla="*/ 436951 w 827060"/>
                <a:gd name="connsiteY21" fmla="*/ 198348 h 827058"/>
                <a:gd name="connsiteX22" fmla="*/ 503554 w 827060"/>
                <a:gd name="connsiteY22" fmla="*/ 228356 h 827058"/>
                <a:gd name="connsiteX23" fmla="*/ 558448 w 827060"/>
                <a:gd name="connsiteY23" fmla="*/ 314721 h 827058"/>
                <a:gd name="connsiteX24" fmla="*/ 562839 w 827060"/>
                <a:gd name="connsiteY24" fmla="*/ 341070 h 827058"/>
                <a:gd name="connsiteX25" fmla="*/ 582601 w 827060"/>
                <a:gd name="connsiteY25" fmla="*/ 360100 h 827058"/>
                <a:gd name="connsiteX26" fmla="*/ 614073 w 827060"/>
                <a:gd name="connsiteY26" fmla="*/ 362296 h 827058"/>
                <a:gd name="connsiteX27" fmla="*/ 646277 w 827060"/>
                <a:gd name="connsiteY27" fmla="*/ 379862 h 827058"/>
                <a:gd name="connsiteX28" fmla="*/ 646277 w 827060"/>
                <a:gd name="connsiteY28" fmla="*/ 467691 h 82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27060" h="827058">
                  <a:moveTo>
                    <a:pt x="413529" y="0"/>
                  </a:moveTo>
                  <a:lnTo>
                    <a:pt x="413529" y="0"/>
                  </a:lnTo>
                  <a:cubicBezTo>
                    <a:pt x="185173" y="0"/>
                    <a:pt x="0" y="185173"/>
                    <a:pt x="0" y="413529"/>
                  </a:cubicBezTo>
                  <a:lnTo>
                    <a:pt x="0" y="413529"/>
                  </a:lnTo>
                  <a:cubicBezTo>
                    <a:pt x="0" y="641885"/>
                    <a:pt x="185173" y="827059"/>
                    <a:pt x="413529" y="827059"/>
                  </a:cubicBezTo>
                  <a:lnTo>
                    <a:pt x="413529" y="827059"/>
                  </a:lnTo>
                  <a:cubicBezTo>
                    <a:pt x="641885" y="827059"/>
                    <a:pt x="827059" y="641885"/>
                    <a:pt x="827059" y="413529"/>
                  </a:cubicBezTo>
                  <a:lnTo>
                    <a:pt x="827059" y="413529"/>
                  </a:lnTo>
                  <a:cubicBezTo>
                    <a:pt x="827791" y="185173"/>
                    <a:pt x="642617" y="0"/>
                    <a:pt x="413529" y="0"/>
                  </a:cubicBezTo>
                  <a:close/>
                  <a:moveTo>
                    <a:pt x="646277" y="467691"/>
                  </a:moveTo>
                  <a:cubicBezTo>
                    <a:pt x="644081" y="475742"/>
                    <a:pt x="644813" y="484525"/>
                    <a:pt x="644813" y="492576"/>
                  </a:cubicBezTo>
                  <a:cubicBezTo>
                    <a:pt x="643349" y="549665"/>
                    <a:pt x="615537" y="588456"/>
                    <a:pt x="565767" y="614073"/>
                  </a:cubicBezTo>
                  <a:cubicBezTo>
                    <a:pt x="549665" y="622124"/>
                    <a:pt x="532099" y="625052"/>
                    <a:pt x="514533" y="629443"/>
                  </a:cubicBezTo>
                  <a:cubicBezTo>
                    <a:pt x="447197" y="629443"/>
                    <a:pt x="379861" y="629443"/>
                    <a:pt x="313258" y="629443"/>
                  </a:cubicBezTo>
                  <a:cubicBezTo>
                    <a:pt x="310330" y="628711"/>
                    <a:pt x="307402" y="627979"/>
                    <a:pt x="304475" y="627247"/>
                  </a:cubicBezTo>
                  <a:cubicBezTo>
                    <a:pt x="260560" y="619928"/>
                    <a:pt x="224697" y="598703"/>
                    <a:pt x="200543" y="560643"/>
                  </a:cubicBezTo>
                  <a:cubicBezTo>
                    <a:pt x="190297" y="544542"/>
                    <a:pt x="185173" y="526244"/>
                    <a:pt x="181514" y="507946"/>
                  </a:cubicBezTo>
                  <a:cubicBezTo>
                    <a:pt x="181514" y="445734"/>
                    <a:pt x="181514" y="382789"/>
                    <a:pt x="181514" y="320577"/>
                  </a:cubicBezTo>
                  <a:cubicBezTo>
                    <a:pt x="182246" y="319113"/>
                    <a:pt x="182978" y="317649"/>
                    <a:pt x="182978" y="316185"/>
                  </a:cubicBezTo>
                  <a:cubicBezTo>
                    <a:pt x="191761" y="268611"/>
                    <a:pt x="218841" y="235675"/>
                    <a:pt x="262024" y="213718"/>
                  </a:cubicBezTo>
                  <a:cubicBezTo>
                    <a:pt x="278126" y="205667"/>
                    <a:pt x="295692" y="202739"/>
                    <a:pt x="313258" y="198348"/>
                  </a:cubicBezTo>
                  <a:cubicBezTo>
                    <a:pt x="354245" y="198348"/>
                    <a:pt x="395964" y="198348"/>
                    <a:pt x="436951" y="198348"/>
                  </a:cubicBezTo>
                  <a:cubicBezTo>
                    <a:pt x="460372" y="204935"/>
                    <a:pt x="483061" y="214450"/>
                    <a:pt x="503554" y="228356"/>
                  </a:cubicBezTo>
                  <a:cubicBezTo>
                    <a:pt x="533563" y="249581"/>
                    <a:pt x="554056" y="276662"/>
                    <a:pt x="558448" y="314721"/>
                  </a:cubicBezTo>
                  <a:cubicBezTo>
                    <a:pt x="559179" y="323504"/>
                    <a:pt x="561375" y="332287"/>
                    <a:pt x="562839" y="341070"/>
                  </a:cubicBezTo>
                  <a:cubicBezTo>
                    <a:pt x="565035" y="352781"/>
                    <a:pt x="570890" y="358636"/>
                    <a:pt x="582601" y="360100"/>
                  </a:cubicBezTo>
                  <a:cubicBezTo>
                    <a:pt x="592847" y="361564"/>
                    <a:pt x="603826" y="362296"/>
                    <a:pt x="614073" y="362296"/>
                  </a:cubicBezTo>
                  <a:cubicBezTo>
                    <a:pt x="628711" y="362296"/>
                    <a:pt x="640422" y="365955"/>
                    <a:pt x="646277" y="379862"/>
                  </a:cubicBezTo>
                  <a:cubicBezTo>
                    <a:pt x="646277" y="409138"/>
                    <a:pt x="646277" y="438414"/>
                    <a:pt x="646277" y="4676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6" name="Gráfico 2">
            <a:extLst>
              <a:ext uri="{FF2B5EF4-FFF2-40B4-BE49-F238E27FC236}">
                <a16:creationId xmlns:a16="http://schemas.microsoft.com/office/drawing/2014/main" id="{D9FF39B7-EA54-213A-1E4C-E19F348663A6}"/>
              </a:ext>
            </a:extLst>
          </p:cNvPr>
          <p:cNvGrpSpPr/>
          <p:nvPr/>
        </p:nvGrpSpPr>
        <p:grpSpPr>
          <a:xfrm>
            <a:off x="7255814" y="4086446"/>
            <a:ext cx="582096" cy="582096"/>
            <a:chOff x="4308674" y="6027281"/>
            <a:chExt cx="827058" cy="827058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FAE442E5-6EA3-4F84-E365-6D1791A248B9}"/>
                </a:ext>
              </a:extLst>
            </p:cNvPr>
            <p:cNvSpPr/>
            <p:nvPr/>
          </p:nvSpPr>
          <p:spPr>
            <a:xfrm>
              <a:off x="4498971" y="6328828"/>
              <a:ext cx="445733" cy="245189"/>
            </a:xfrm>
            <a:custGeom>
              <a:avLst/>
              <a:gdLst>
                <a:gd name="connsiteX0" fmla="*/ 223233 w 445733"/>
                <a:gd name="connsiteY0" fmla="*/ 141990 h 245189"/>
                <a:gd name="connsiteX1" fmla="*/ 0 w 445733"/>
                <a:gd name="connsiteY1" fmla="*/ 0 h 245189"/>
                <a:gd name="connsiteX2" fmla="*/ 0 w 445733"/>
                <a:gd name="connsiteY2" fmla="*/ 245190 h 245189"/>
                <a:gd name="connsiteX3" fmla="*/ 445733 w 445733"/>
                <a:gd name="connsiteY3" fmla="*/ 245190 h 245189"/>
                <a:gd name="connsiteX4" fmla="*/ 445733 w 445733"/>
                <a:gd name="connsiteY4" fmla="*/ 0 h 245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733" h="245189">
                  <a:moveTo>
                    <a:pt x="223233" y="141990"/>
                  </a:moveTo>
                  <a:lnTo>
                    <a:pt x="0" y="0"/>
                  </a:lnTo>
                  <a:lnTo>
                    <a:pt x="0" y="245190"/>
                  </a:lnTo>
                  <a:lnTo>
                    <a:pt x="445733" y="245190"/>
                  </a:lnTo>
                  <a:lnTo>
                    <a:pt x="445733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B98E6408-25B3-355B-E75C-052FBB159633}"/>
                </a:ext>
              </a:extLst>
            </p:cNvPr>
            <p:cNvSpPr/>
            <p:nvPr/>
          </p:nvSpPr>
          <p:spPr>
            <a:xfrm>
              <a:off x="4559719" y="6308335"/>
              <a:ext cx="324968" cy="103199"/>
            </a:xfrm>
            <a:custGeom>
              <a:avLst/>
              <a:gdLst>
                <a:gd name="connsiteX0" fmla="*/ 324968 w 324968"/>
                <a:gd name="connsiteY0" fmla="*/ 0 h 103199"/>
                <a:gd name="connsiteX1" fmla="*/ 0 w 324968"/>
                <a:gd name="connsiteY1" fmla="*/ 0 h 103199"/>
                <a:gd name="connsiteX2" fmla="*/ 162484 w 324968"/>
                <a:gd name="connsiteY2" fmla="*/ 103199 h 103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4968" h="103199">
                  <a:moveTo>
                    <a:pt x="324968" y="0"/>
                  </a:moveTo>
                  <a:lnTo>
                    <a:pt x="0" y="0"/>
                  </a:lnTo>
                  <a:lnTo>
                    <a:pt x="162484" y="10319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0727CE02-FC15-AD56-B03C-32D6094550B9}"/>
                </a:ext>
              </a:extLst>
            </p:cNvPr>
            <p:cNvSpPr/>
            <p:nvPr/>
          </p:nvSpPr>
          <p:spPr>
            <a:xfrm>
              <a:off x="4308674" y="6027281"/>
              <a:ext cx="827058" cy="827058"/>
            </a:xfrm>
            <a:custGeom>
              <a:avLst/>
              <a:gdLst>
                <a:gd name="connsiteX0" fmla="*/ 413529 w 827058"/>
                <a:gd name="connsiteY0" fmla="*/ 0 h 827058"/>
                <a:gd name="connsiteX1" fmla="*/ 413529 w 827058"/>
                <a:gd name="connsiteY1" fmla="*/ 0 h 827058"/>
                <a:gd name="connsiteX2" fmla="*/ 0 w 827058"/>
                <a:gd name="connsiteY2" fmla="*/ 413529 h 827058"/>
                <a:gd name="connsiteX3" fmla="*/ 0 w 827058"/>
                <a:gd name="connsiteY3" fmla="*/ 413529 h 827058"/>
                <a:gd name="connsiteX4" fmla="*/ 413529 w 827058"/>
                <a:gd name="connsiteY4" fmla="*/ 827059 h 827058"/>
                <a:gd name="connsiteX5" fmla="*/ 413529 w 827058"/>
                <a:gd name="connsiteY5" fmla="*/ 827059 h 827058"/>
                <a:gd name="connsiteX6" fmla="*/ 827059 w 827058"/>
                <a:gd name="connsiteY6" fmla="*/ 413529 h 827058"/>
                <a:gd name="connsiteX7" fmla="*/ 827059 w 827058"/>
                <a:gd name="connsiteY7" fmla="*/ 413529 h 827058"/>
                <a:gd name="connsiteX8" fmla="*/ 413529 w 827058"/>
                <a:gd name="connsiteY8" fmla="*/ 0 h 827058"/>
                <a:gd name="connsiteX9" fmla="*/ 685800 w 827058"/>
                <a:gd name="connsiteY9" fmla="*/ 596507 h 827058"/>
                <a:gd name="connsiteX10" fmla="*/ 140527 w 827058"/>
                <a:gd name="connsiteY10" fmla="*/ 596507 h 827058"/>
                <a:gd name="connsiteX11" fmla="*/ 140527 w 827058"/>
                <a:gd name="connsiteY11" fmla="*/ 231284 h 827058"/>
                <a:gd name="connsiteX12" fmla="*/ 685800 w 827058"/>
                <a:gd name="connsiteY12" fmla="*/ 231284 h 827058"/>
                <a:gd name="connsiteX13" fmla="*/ 685800 w 827058"/>
                <a:gd name="connsiteY13" fmla="*/ 596507 h 82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27058" h="827058">
                  <a:moveTo>
                    <a:pt x="413529" y="0"/>
                  </a:moveTo>
                  <a:lnTo>
                    <a:pt x="413529" y="0"/>
                  </a:lnTo>
                  <a:cubicBezTo>
                    <a:pt x="185173" y="0"/>
                    <a:pt x="0" y="185173"/>
                    <a:pt x="0" y="413529"/>
                  </a:cubicBezTo>
                  <a:lnTo>
                    <a:pt x="0" y="413529"/>
                  </a:lnTo>
                  <a:cubicBezTo>
                    <a:pt x="0" y="641885"/>
                    <a:pt x="185173" y="827059"/>
                    <a:pt x="413529" y="827059"/>
                  </a:cubicBezTo>
                  <a:lnTo>
                    <a:pt x="413529" y="827059"/>
                  </a:lnTo>
                  <a:cubicBezTo>
                    <a:pt x="641885" y="827059"/>
                    <a:pt x="827059" y="641885"/>
                    <a:pt x="827059" y="413529"/>
                  </a:cubicBezTo>
                  <a:lnTo>
                    <a:pt x="827059" y="413529"/>
                  </a:lnTo>
                  <a:cubicBezTo>
                    <a:pt x="827059" y="185173"/>
                    <a:pt x="641885" y="0"/>
                    <a:pt x="413529" y="0"/>
                  </a:cubicBezTo>
                  <a:close/>
                  <a:moveTo>
                    <a:pt x="685800" y="596507"/>
                  </a:moveTo>
                  <a:lnTo>
                    <a:pt x="140527" y="596507"/>
                  </a:lnTo>
                  <a:lnTo>
                    <a:pt x="140527" y="231284"/>
                  </a:lnTo>
                  <a:lnTo>
                    <a:pt x="685800" y="231284"/>
                  </a:lnTo>
                  <a:lnTo>
                    <a:pt x="685800" y="59650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E35B00B3-99A3-A3BB-9A12-186FEE479802}"/>
              </a:ext>
            </a:extLst>
          </p:cNvPr>
          <p:cNvSpPr/>
          <p:nvPr/>
        </p:nvSpPr>
        <p:spPr>
          <a:xfrm>
            <a:off x="6288401" y="4086446"/>
            <a:ext cx="582097" cy="582611"/>
          </a:xfrm>
          <a:custGeom>
            <a:avLst/>
            <a:gdLst>
              <a:gd name="connsiteX0" fmla="*/ 413529 w 827060"/>
              <a:gd name="connsiteY0" fmla="*/ 0 h 827790"/>
              <a:gd name="connsiteX1" fmla="*/ 413529 w 827060"/>
              <a:gd name="connsiteY1" fmla="*/ 0 h 827790"/>
              <a:gd name="connsiteX2" fmla="*/ 0 w 827060"/>
              <a:gd name="connsiteY2" fmla="*/ 414261 h 827790"/>
              <a:gd name="connsiteX3" fmla="*/ 413529 w 827060"/>
              <a:gd name="connsiteY3" fmla="*/ 827790 h 827790"/>
              <a:gd name="connsiteX4" fmla="*/ 413529 w 827060"/>
              <a:gd name="connsiteY4" fmla="*/ 827790 h 827790"/>
              <a:gd name="connsiteX5" fmla="*/ 827059 w 827060"/>
              <a:gd name="connsiteY5" fmla="*/ 414261 h 827790"/>
              <a:gd name="connsiteX6" fmla="*/ 413529 w 827060"/>
              <a:gd name="connsiteY6" fmla="*/ 0 h 827790"/>
              <a:gd name="connsiteX7" fmla="*/ 633102 w 827060"/>
              <a:gd name="connsiteY7" fmla="*/ 601630 h 827790"/>
              <a:gd name="connsiteX8" fmla="*/ 571622 w 827060"/>
              <a:gd name="connsiteY8" fmla="*/ 648472 h 827790"/>
              <a:gd name="connsiteX9" fmla="*/ 465495 w 827060"/>
              <a:gd name="connsiteY9" fmla="*/ 657988 h 827790"/>
              <a:gd name="connsiteX10" fmla="*/ 354245 w 827060"/>
              <a:gd name="connsiteY10" fmla="*/ 598703 h 827790"/>
              <a:gd name="connsiteX11" fmla="*/ 228356 w 827060"/>
              <a:gd name="connsiteY11" fmla="*/ 454516 h 827790"/>
              <a:gd name="connsiteX12" fmla="*/ 184441 w 827060"/>
              <a:gd name="connsiteY12" fmla="*/ 337411 h 827790"/>
              <a:gd name="connsiteX13" fmla="*/ 182978 w 827060"/>
              <a:gd name="connsiteY13" fmla="*/ 317649 h 827790"/>
              <a:gd name="connsiteX14" fmla="*/ 242262 w 827060"/>
              <a:gd name="connsiteY14" fmla="*/ 191028 h 827790"/>
              <a:gd name="connsiteX15" fmla="*/ 262756 w 827060"/>
              <a:gd name="connsiteY15" fmla="*/ 174195 h 827790"/>
              <a:gd name="connsiteX16" fmla="*/ 309598 w 827060"/>
              <a:gd name="connsiteY16" fmla="*/ 176390 h 827790"/>
              <a:gd name="connsiteX17" fmla="*/ 345462 w 827060"/>
              <a:gd name="connsiteY17" fmla="*/ 225428 h 827790"/>
              <a:gd name="connsiteX18" fmla="*/ 363759 w 827060"/>
              <a:gd name="connsiteY18" fmla="*/ 261292 h 827790"/>
              <a:gd name="connsiteX19" fmla="*/ 349853 w 827060"/>
              <a:gd name="connsiteY19" fmla="*/ 316917 h 827790"/>
              <a:gd name="connsiteX20" fmla="*/ 322772 w 827060"/>
              <a:gd name="connsiteY20" fmla="*/ 338874 h 827790"/>
              <a:gd name="connsiteX21" fmla="*/ 307402 w 827060"/>
              <a:gd name="connsiteY21" fmla="*/ 393036 h 827790"/>
              <a:gd name="connsiteX22" fmla="*/ 336679 w 827060"/>
              <a:gd name="connsiteY22" fmla="*/ 443538 h 827790"/>
              <a:gd name="connsiteX23" fmla="*/ 410602 w 827060"/>
              <a:gd name="connsiteY23" fmla="*/ 518925 h 827790"/>
              <a:gd name="connsiteX24" fmla="*/ 434755 w 827060"/>
              <a:gd name="connsiteY24" fmla="*/ 531367 h 827790"/>
              <a:gd name="connsiteX25" fmla="*/ 475010 w 827060"/>
              <a:gd name="connsiteY25" fmla="*/ 522584 h 827790"/>
              <a:gd name="connsiteX26" fmla="*/ 503554 w 827060"/>
              <a:gd name="connsiteY26" fmla="*/ 496235 h 827790"/>
              <a:gd name="connsiteX27" fmla="*/ 559911 w 827060"/>
              <a:gd name="connsiteY27" fmla="*/ 488916 h 827790"/>
              <a:gd name="connsiteX28" fmla="*/ 608217 w 827060"/>
              <a:gd name="connsiteY28" fmla="*/ 524048 h 827790"/>
              <a:gd name="connsiteX29" fmla="*/ 638226 w 827060"/>
              <a:gd name="connsiteY29" fmla="*/ 555520 h 827790"/>
              <a:gd name="connsiteX30" fmla="*/ 633102 w 827060"/>
              <a:gd name="connsiteY30" fmla="*/ 601630 h 827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827060" h="827790">
                <a:moveTo>
                  <a:pt x="413529" y="0"/>
                </a:moveTo>
                <a:lnTo>
                  <a:pt x="413529" y="0"/>
                </a:lnTo>
                <a:cubicBezTo>
                  <a:pt x="185173" y="0"/>
                  <a:pt x="0" y="185173"/>
                  <a:pt x="0" y="414261"/>
                </a:cubicBezTo>
                <a:cubicBezTo>
                  <a:pt x="0" y="642617"/>
                  <a:pt x="185173" y="827790"/>
                  <a:pt x="413529" y="827790"/>
                </a:cubicBezTo>
                <a:lnTo>
                  <a:pt x="413529" y="827790"/>
                </a:lnTo>
                <a:cubicBezTo>
                  <a:pt x="641885" y="827790"/>
                  <a:pt x="827059" y="642617"/>
                  <a:pt x="827059" y="414261"/>
                </a:cubicBezTo>
                <a:cubicBezTo>
                  <a:pt x="827791" y="185173"/>
                  <a:pt x="642617" y="0"/>
                  <a:pt x="413529" y="0"/>
                </a:cubicBezTo>
                <a:close/>
                <a:moveTo>
                  <a:pt x="633102" y="601630"/>
                </a:moveTo>
                <a:cubicBezTo>
                  <a:pt x="614073" y="619196"/>
                  <a:pt x="595775" y="637494"/>
                  <a:pt x="571622" y="648472"/>
                </a:cubicBezTo>
                <a:cubicBezTo>
                  <a:pt x="537222" y="663843"/>
                  <a:pt x="502090" y="666038"/>
                  <a:pt x="465495" y="657988"/>
                </a:cubicBezTo>
                <a:cubicBezTo>
                  <a:pt x="423044" y="648472"/>
                  <a:pt x="387181" y="626515"/>
                  <a:pt x="354245" y="598703"/>
                </a:cubicBezTo>
                <a:cubicBezTo>
                  <a:pt x="304475" y="557716"/>
                  <a:pt x="262756" y="509409"/>
                  <a:pt x="228356" y="454516"/>
                </a:cubicBezTo>
                <a:cubicBezTo>
                  <a:pt x="205667" y="418653"/>
                  <a:pt x="188833" y="380593"/>
                  <a:pt x="184441" y="337411"/>
                </a:cubicBezTo>
                <a:cubicBezTo>
                  <a:pt x="183709" y="330824"/>
                  <a:pt x="183709" y="323504"/>
                  <a:pt x="182978" y="317649"/>
                </a:cubicBezTo>
                <a:cubicBezTo>
                  <a:pt x="183709" y="265683"/>
                  <a:pt x="202007" y="223233"/>
                  <a:pt x="242262" y="191028"/>
                </a:cubicBezTo>
                <a:cubicBezTo>
                  <a:pt x="248850" y="185173"/>
                  <a:pt x="255437" y="179318"/>
                  <a:pt x="262756" y="174195"/>
                </a:cubicBezTo>
                <a:cubicBezTo>
                  <a:pt x="278126" y="161752"/>
                  <a:pt x="294960" y="163216"/>
                  <a:pt x="309598" y="176390"/>
                </a:cubicBezTo>
                <a:cubicBezTo>
                  <a:pt x="324968" y="190297"/>
                  <a:pt x="334483" y="207863"/>
                  <a:pt x="345462" y="225428"/>
                </a:cubicBezTo>
                <a:cubicBezTo>
                  <a:pt x="352781" y="237139"/>
                  <a:pt x="359368" y="248850"/>
                  <a:pt x="363759" y="261292"/>
                </a:cubicBezTo>
                <a:cubicBezTo>
                  <a:pt x="371079" y="283249"/>
                  <a:pt x="367419" y="301547"/>
                  <a:pt x="349853" y="316917"/>
                </a:cubicBezTo>
                <a:cubicBezTo>
                  <a:pt x="341070" y="324968"/>
                  <a:pt x="332287" y="332287"/>
                  <a:pt x="322772" y="338874"/>
                </a:cubicBezTo>
                <a:cubicBezTo>
                  <a:pt x="303011" y="352781"/>
                  <a:pt x="298619" y="370346"/>
                  <a:pt x="307402" y="393036"/>
                </a:cubicBezTo>
                <a:cubicBezTo>
                  <a:pt x="314721" y="411334"/>
                  <a:pt x="324968" y="428168"/>
                  <a:pt x="336679" y="443538"/>
                </a:cubicBezTo>
                <a:cubicBezTo>
                  <a:pt x="358636" y="471350"/>
                  <a:pt x="381325" y="497699"/>
                  <a:pt x="410602" y="518925"/>
                </a:cubicBezTo>
                <a:cubicBezTo>
                  <a:pt x="417921" y="524048"/>
                  <a:pt x="425972" y="528439"/>
                  <a:pt x="434755" y="531367"/>
                </a:cubicBezTo>
                <a:cubicBezTo>
                  <a:pt x="450125" y="536490"/>
                  <a:pt x="464031" y="534295"/>
                  <a:pt x="475010" y="522584"/>
                </a:cubicBezTo>
                <a:cubicBezTo>
                  <a:pt x="484525" y="513069"/>
                  <a:pt x="494039" y="504286"/>
                  <a:pt x="503554" y="496235"/>
                </a:cubicBezTo>
                <a:cubicBezTo>
                  <a:pt x="520388" y="481597"/>
                  <a:pt x="539418" y="479401"/>
                  <a:pt x="559911" y="488916"/>
                </a:cubicBezTo>
                <a:cubicBezTo>
                  <a:pt x="578209" y="496967"/>
                  <a:pt x="592847" y="510873"/>
                  <a:pt x="608217" y="524048"/>
                </a:cubicBezTo>
                <a:cubicBezTo>
                  <a:pt x="619196" y="533563"/>
                  <a:pt x="630175" y="543078"/>
                  <a:pt x="638226" y="555520"/>
                </a:cubicBezTo>
                <a:cubicBezTo>
                  <a:pt x="649204" y="571622"/>
                  <a:pt x="648473" y="587724"/>
                  <a:pt x="633102" y="6016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/>
          </a:p>
        </p:txBody>
      </p:sp>
      <p:grpSp>
        <p:nvGrpSpPr>
          <p:cNvPr id="31" name="Gráfico 2">
            <a:extLst>
              <a:ext uri="{FF2B5EF4-FFF2-40B4-BE49-F238E27FC236}">
                <a16:creationId xmlns:a16="http://schemas.microsoft.com/office/drawing/2014/main" id="{1DFAE9A4-AC0F-A827-890F-F4464ADEAAB7}"/>
              </a:ext>
            </a:extLst>
          </p:cNvPr>
          <p:cNvGrpSpPr/>
          <p:nvPr/>
        </p:nvGrpSpPr>
        <p:grpSpPr>
          <a:xfrm>
            <a:off x="3387191" y="2390638"/>
            <a:ext cx="582096" cy="582096"/>
            <a:chOff x="5682470" y="0"/>
            <a:chExt cx="827058" cy="827058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143BFB4E-DB01-E194-6CA3-33D9E70203AE}"/>
                </a:ext>
              </a:extLst>
            </p:cNvPr>
            <p:cNvSpPr/>
            <p:nvPr/>
          </p:nvSpPr>
          <p:spPr>
            <a:xfrm>
              <a:off x="5882281" y="199811"/>
              <a:ext cx="427435" cy="427435"/>
            </a:xfrm>
            <a:custGeom>
              <a:avLst/>
              <a:gdLst>
                <a:gd name="connsiteX0" fmla="*/ 417189 w 427435"/>
                <a:gd name="connsiteY0" fmla="*/ 60017 h 427435"/>
                <a:gd name="connsiteX1" fmla="*/ 397427 w 427435"/>
                <a:gd name="connsiteY1" fmla="*/ 30008 h 427435"/>
                <a:gd name="connsiteX2" fmla="*/ 367419 w 427435"/>
                <a:gd name="connsiteY2" fmla="*/ 10247 h 427435"/>
                <a:gd name="connsiteX3" fmla="*/ 319113 w 427435"/>
                <a:gd name="connsiteY3" fmla="*/ 1464 h 427435"/>
                <a:gd name="connsiteX4" fmla="*/ 213718 w 427435"/>
                <a:gd name="connsiteY4" fmla="*/ 0 h 427435"/>
                <a:gd name="connsiteX5" fmla="*/ 108323 w 427435"/>
                <a:gd name="connsiteY5" fmla="*/ 1464 h 427435"/>
                <a:gd name="connsiteX6" fmla="*/ 60017 w 427435"/>
                <a:gd name="connsiteY6" fmla="*/ 10247 h 427435"/>
                <a:gd name="connsiteX7" fmla="*/ 30008 w 427435"/>
                <a:gd name="connsiteY7" fmla="*/ 30008 h 427435"/>
                <a:gd name="connsiteX8" fmla="*/ 10247 w 427435"/>
                <a:gd name="connsiteY8" fmla="*/ 60017 h 427435"/>
                <a:gd name="connsiteX9" fmla="*/ 1464 w 427435"/>
                <a:gd name="connsiteY9" fmla="*/ 108323 h 427435"/>
                <a:gd name="connsiteX10" fmla="*/ 0 w 427435"/>
                <a:gd name="connsiteY10" fmla="*/ 213718 h 427435"/>
                <a:gd name="connsiteX11" fmla="*/ 1464 w 427435"/>
                <a:gd name="connsiteY11" fmla="*/ 319113 h 427435"/>
                <a:gd name="connsiteX12" fmla="*/ 10247 w 427435"/>
                <a:gd name="connsiteY12" fmla="*/ 367419 h 427435"/>
                <a:gd name="connsiteX13" fmla="*/ 30008 w 427435"/>
                <a:gd name="connsiteY13" fmla="*/ 397427 h 427435"/>
                <a:gd name="connsiteX14" fmla="*/ 60017 w 427435"/>
                <a:gd name="connsiteY14" fmla="*/ 417189 h 427435"/>
                <a:gd name="connsiteX15" fmla="*/ 108323 w 427435"/>
                <a:gd name="connsiteY15" fmla="*/ 425972 h 427435"/>
                <a:gd name="connsiteX16" fmla="*/ 213718 w 427435"/>
                <a:gd name="connsiteY16" fmla="*/ 427436 h 427435"/>
                <a:gd name="connsiteX17" fmla="*/ 319113 w 427435"/>
                <a:gd name="connsiteY17" fmla="*/ 425972 h 427435"/>
                <a:gd name="connsiteX18" fmla="*/ 367419 w 427435"/>
                <a:gd name="connsiteY18" fmla="*/ 417189 h 427435"/>
                <a:gd name="connsiteX19" fmla="*/ 397427 w 427435"/>
                <a:gd name="connsiteY19" fmla="*/ 397427 h 427435"/>
                <a:gd name="connsiteX20" fmla="*/ 417189 w 427435"/>
                <a:gd name="connsiteY20" fmla="*/ 367419 h 427435"/>
                <a:gd name="connsiteX21" fmla="*/ 425972 w 427435"/>
                <a:gd name="connsiteY21" fmla="*/ 319113 h 427435"/>
                <a:gd name="connsiteX22" fmla="*/ 427436 w 427435"/>
                <a:gd name="connsiteY22" fmla="*/ 213718 h 427435"/>
                <a:gd name="connsiteX23" fmla="*/ 425972 w 427435"/>
                <a:gd name="connsiteY23" fmla="*/ 108323 h 427435"/>
                <a:gd name="connsiteX24" fmla="*/ 417189 w 427435"/>
                <a:gd name="connsiteY24" fmla="*/ 60017 h 427435"/>
                <a:gd name="connsiteX25" fmla="*/ 213718 w 427435"/>
                <a:gd name="connsiteY25" fmla="*/ 347657 h 427435"/>
                <a:gd name="connsiteX26" fmla="*/ 79778 w 427435"/>
                <a:gd name="connsiteY26" fmla="*/ 213718 h 427435"/>
                <a:gd name="connsiteX27" fmla="*/ 213718 w 427435"/>
                <a:gd name="connsiteY27" fmla="*/ 79778 h 427435"/>
                <a:gd name="connsiteX28" fmla="*/ 347657 w 427435"/>
                <a:gd name="connsiteY28" fmla="*/ 213718 h 427435"/>
                <a:gd name="connsiteX29" fmla="*/ 213718 w 427435"/>
                <a:gd name="connsiteY29" fmla="*/ 347657 h 427435"/>
                <a:gd name="connsiteX30" fmla="*/ 352781 w 427435"/>
                <a:gd name="connsiteY30" fmla="*/ 106127 h 427435"/>
                <a:gd name="connsiteX31" fmla="*/ 321309 w 427435"/>
                <a:gd name="connsiteY31" fmla="*/ 74655 h 427435"/>
                <a:gd name="connsiteX32" fmla="*/ 352781 w 427435"/>
                <a:gd name="connsiteY32" fmla="*/ 43183 h 427435"/>
                <a:gd name="connsiteX33" fmla="*/ 384253 w 427435"/>
                <a:gd name="connsiteY33" fmla="*/ 74655 h 427435"/>
                <a:gd name="connsiteX34" fmla="*/ 352781 w 427435"/>
                <a:gd name="connsiteY34" fmla="*/ 106127 h 427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27435" h="427435">
                  <a:moveTo>
                    <a:pt x="417189" y="60017"/>
                  </a:moveTo>
                  <a:cubicBezTo>
                    <a:pt x="412798" y="47574"/>
                    <a:pt x="406942" y="39523"/>
                    <a:pt x="397427" y="30008"/>
                  </a:cubicBezTo>
                  <a:cubicBezTo>
                    <a:pt x="388644" y="21225"/>
                    <a:pt x="379862" y="15370"/>
                    <a:pt x="367419" y="10247"/>
                  </a:cubicBezTo>
                  <a:cubicBezTo>
                    <a:pt x="357904" y="6587"/>
                    <a:pt x="344730" y="2196"/>
                    <a:pt x="319113" y="1464"/>
                  </a:cubicBezTo>
                  <a:cubicBezTo>
                    <a:pt x="291300" y="0"/>
                    <a:pt x="283249" y="0"/>
                    <a:pt x="213718" y="0"/>
                  </a:cubicBezTo>
                  <a:cubicBezTo>
                    <a:pt x="144186" y="0"/>
                    <a:pt x="136135" y="0"/>
                    <a:pt x="108323" y="1464"/>
                  </a:cubicBezTo>
                  <a:cubicBezTo>
                    <a:pt x="82706" y="2928"/>
                    <a:pt x="68800" y="6587"/>
                    <a:pt x="60017" y="10247"/>
                  </a:cubicBezTo>
                  <a:cubicBezTo>
                    <a:pt x="47574" y="14638"/>
                    <a:pt x="39523" y="20493"/>
                    <a:pt x="30008" y="30008"/>
                  </a:cubicBezTo>
                  <a:cubicBezTo>
                    <a:pt x="21226" y="38791"/>
                    <a:pt x="15370" y="47574"/>
                    <a:pt x="10247" y="60017"/>
                  </a:cubicBezTo>
                  <a:cubicBezTo>
                    <a:pt x="6587" y="69531"/>
                    <a:pt x="2196" y="82706"/>
                    <a:pt x="1464" y="108323"/>
                  </a:cubicBezTo>
                  <a:cubicBezTo>
                    <a:pt x="0" y="136135"/>
                    <a:pt x="0" y="144186"/>
                    <a:pt x="0" y="213718"/>
                  </a:cubicBezTo>
                  <a:cubicBezTo>
                    <a:pt x="0" y="283249"/>
                    <a:pt x="0" y="291300"/>
                    <a:pt x="1464" y="319113"/>
                  </a:cubicBezTo>
                  <a:cubicBezTo>
                    <a:pt x="2928" y="344730"/>
                    <a:pt x="6587" y="358636"/>
                    <a:pt x="10247" y="367419"/>
                  </a:cubicBezTo>
                  <a:cubicBezTo>
                    <a:pt x="14638" y="379861"/>
                    <a:pt x="20494" y="387913"/>
                    <a:pt x="30008" y="397427"/>
                  </a:cubicBezTo>
                  <a:cubicBezTo>
                    <a:pt x="38791" y="406210"/>
                    <a:pt x="47574" y="412066"/>
                    <a:pt x="60017" y="417189"/>
                  </a:cubicBezTo>
                  <a:cubicBezTo>
                    <a:pt x="69531" y="420848"/>
                    <a:pt x="82706" y="425240"/>
                    <a:pt x="108323" y="425972"/>
                  </a:cubicBezTo>
                  <a:cubicBezTo>
                    <a:pt x="136135" y="427436"/>
                    <a:pt x="144186" y="427436"/>
                    <a:pt x="213718" y="427436"/>
                  </a:cubicBezTo>
                  <a:cubicBezTo>
                    <a:pt x="283249" y="427436"/>
                    <a:pt x="291300" y="427436"/>
                    <a:pt x="319113" y="425972"/>
                  </a:cubicBezTo>
                  <a:cubicBezTo>
                    <a:pt x="344730" y="424508"/>
                    <a:pt x="358636" y="420848"/>
                    <a:pt x="367419" y="417189"/>
                  </a:cubicBezTo>
                  <a:cubicBezTo>
                    <a:pt x="379862" y="412797"/>
                    <a:pt x="387912" y="406942"/>
                    <a:pt x="397427" y="397427"/>
                  </a:cubicBezTo>
                  <a:cubicBezTo>
                    <a:pt x="406210" y="388644"/>
                    <a:pt x="412066" y="379861"/>
                    <a:pt x="417189" y="367419"/>
                  </a:cubicBezTo>
                  <a:cubicBezTo>
                    <a:pt x="420848" y="357904"/>
                    <a:pt x="425240" y="344730"/>
                    <a:pt x="425972" y="319113"/>
                  </a:cubicBezTo>
                  <a:cubicBezTo>
                    <a:pt x="427436" y="291300"/>
                    <a:pt x="427436" y="283249"/>
                    <a:pt x="427436" y="213718"/>
                  </a:cubicBezTo>
                  <a:cubicBezTo>
                    <a:pt x="427436" y="144186"/>
                    <a:pt x="427436" y="136135"/>
                    <a:pt x="425972" y="108323"/>
                  </a:cubicBezTo>
                  <a:cubicBezTo>
                    <a:pt x="425240" y="83438"/>
                    <a:pt x="420848" y="69531"/>
                    <a:pt x="417189" y="60017"/>
                  </a:cubicBezTo>
                  <a:close/>
                  <a:moveTo>
                    <a:pt x="213718" y="347657"/>
                  </a:moveTo>
                  <a:cubicBezTo>
                    <a:pt x="139795" y="347657"/>
                    <a:pt x="79778" y="287641"/>
                    <a:pt x="79778" y="213718"/>
                  </a:cubicBezTo>
                  <a:cubicBezTo>
                    <a:pt x="79778" y="139795"/>
                    <a:pt x="139795" y="79778"/>
                    <a:pt x="213718" y="79778"/>
                  </a:cubicBezTo>
                  <a:cubicBezTo>
                    <a:pt x="287641" y="79778"/>
                    <a:pt x="347657" y="139795"/>
                    <a:pt x="347657" y="213718"/>
                  </a:cubicBezTo>
                  <a:cubicBezTo>
                    <a:pt x="347657" y="287641"/>
                    <a:pt x="287641" y="347657"/>
                    <a:pt x="213718" y="347657"/>
                  </a:cubicBezTo>
                  <a:close/>
                  <a:moveTo>
                    <a:pt x="352781" y="106127"/>
                  </a:moveTo>
                  <a:cubicBezTo>
                    <a:pt x="335215" y="106127"/>
                    <a:pt x="321309" y="92221"/>
                    <a:pt x="321309" y="74655"/>
                  </a:cubicBezTo>
                  <a:cubicBezTo>
                    <a:pt x="321309" y="57089"/>
                    <a:pt x="335215" y="43183"/>
                    <a:pt x="352781" y="43183"/>
                  </a:cubicBezTo>
                  <a:cubicBezTo>
                    <a:pt x="370347" y="43183"/>
                    <a:pt x="384253" y="57089"/>
                    <a:pt x="384253" y="74655"/>
                  </a:cubicBezTo>
                  <a:cubicBezTo>
                    <a:pt x="384253" y="92221"/>
                    <a:pt x="370347" y="106127"/>
                    <a:pt x="352781" y="10612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50B1EC0F-4DB7-6B63-4DF5-F119C928DB64}"/>
                </a:ext>
              </a:extLst>
            </p:cNvPr>
            <p:cNvSpPr/>
            <p:nvPr/>
          </p:nvSpPr>
          <p:spPr>
            <a:xfrm rot="-2700000">
              <a:off x="6008781" y="326739"/>
              <a:ext cx="174192" cy="174192"/>
            </a:xfrm>
            <a:custGeom>
              <a:avLst/>
              <a:gdLst>
                <a:gd name="connsiteX0" fmla="*/ 174193 w 174192"/>
                <a:gd name="connsiteY0" fmla="*/ 87097 h 174192"/>
                <a:gd name="connsiteX1" fmla="*/ 87096 w 174192"/>
                <a:gd name="connsiteY1" fmla="*/ 174193 h 174192"/>
                <a:gd name="connsiteX2" fmla="*/ 0 w 174192"/>
                <a:gd name="connsiteY2" fmla="*/ 87097 h 174192"/>
                <a:gd name="connsiteX3" fmla="*/ 87096 w 174192"/>
                <a:gd name="connsiteY3" fmla="*/ 0 h 174192"/>
                <a:gd name="connsiteX4" fmla="*/ 174193 w 174192"/>
                <a:gd name="connsiteY4" fmla="*/ 87097 h 174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192" h="174192">
                  <a:moveTo>
                    <a:pt x="174193" y="87097"/>
                  </a:moveTo>
                  <a:cubicBezTo>
                    <a:pt x="174193" y="135199"/>
                    <a:pt x="135198" y="174193"/>
                    <a:pt x="87096" y="174193"/>
                  </a:cubicBezTo>
                  <a:cubicBezTo>
                    <a:pt x="38995" y="174193"/>
                    <a:pt x="0" y="135199"/>
                    <a:pt x="0" y="87097"/>
                  </a:cubicBezTo>
                  <a:cubicBezTo>
                    <a:pt x="0" y="38994"/>
                    <a:pt x="38995" y="0"/>
                    <a:pt x="87096" y="0"/>
                  </a:cubicBezTo>
                  <a:cubicBezTo>
                    <a:pt x="135198" y="0"/>
                    <a:pt x="174193" y="38994"/>
                    <a:pt x="174193" y="8709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35F3ED1F-828B-22AF-C303-832812A11E15}"/>
                </a:ext>
              </a:extLst>
            </p:cNvPr>
            <p:cNvSpPr/>
            <p:nvPr/>
          </p:nvSpPr>
          <p:spPr>
            <a:xfrm>
              <a:off x="5682470" y="0"/>
              <a:ext cx="827058" cy="827058"/>
            </a:xfrm>
            <a:custGeom>
              <a:avLst/>
              <a:gdLst>
                <a:gd name="connsiteX0" fmla="*/ 413529 w 827058"/>
                <a:gd name="connsiteY0" fmla="*/ 0 h 827058"/>
                <a:gd name="connsiteX1" fmla="*/ 0 w 827058"/>
                <a:gd name="connsiteY1" fmla="*/ 413529 h 827058"/>
                <a:gd name="connsiteX2" fmla="*/ 413529 w 827058"/>
                <a:gd name="connsiteY2" fmla="*/ 827059 h 827058"/>
                <a:gd name="connsiteX3" fmla="*/ 827059 w 827058"/>
                <a:gd name="connsiteY3" fmla="*/ 413529 h 827058"/>
                <a:gd name="connsiteX4" fmla="*/ 413529 w 827058"/>
                <a:gd name="connsiteY4" fmla="*/ 0 h 827058"/>
                <a:gd name="connsiteX5" fmla="*/ 672626 w 827058"/>
                <a:gd name="connsiteY5" fmla="*/ 521120 h 827058"/>
                <a:gd name="connsiteX6" fmla="*/ 660183 w 827058"/>
                <a:gd name="connsiteY6" fmla="*/ 584065 h 827058"/>
                <a:gd name="connsiteX7" fmla="*/ 630175 w 827058"/>
                <a:gd name="connsiteY7" fmla="*/ 630175 h 827058"/>
                <a:gd name="connsiteX8" fmla="*/ 584064 w 827058"/>
                <a:gd name="connsiteY8" fmla="*/ 660183 h 827058"/>
                <a:gd name="connsiteX9" fmla="*/ 521120 w 827058"/>
                <a:gd name="connsiteY9" fmla="*/ 672626 h 827058"/>
                <a:gd name="connsiteX10" fmla="*/ 413529 w 827058"/>
                <a:gd name="connsiteY10" fmla="*/ 674089 h 827058"/>
                <a:gd name="connsiteX11" fmla="*/ 305938 w 827058"/>
                <a:gd name="connsiteY11" fmla="*/ 672626 h 827058"/>
                <a:gd name="connsiteX12" fmla="*/ 242994 w 827058"/>
                <a:gd name="connsiteY12" fmla="*/ 660183 h 827058"/>
                <a:gd name="connsiteX13" fmla="*/ 196884 w 827058"/>
                <a:gd name="connsiteY13" fmla="*/ 630175 h 827058"/>
                <a:gd name="connsiteX14" fmla="*/ 166875 w 827058"/>
                <a:gd name="connsiteY14" fmla="*/ 584065 h 827058"/>
                <a:gd name="connsiteX15" fmla="*/ 154433 w 827058"/>
                <a:gd name="connsiteY15" fmla="*/ 521120 h 827058"/>
                <a:gd name="connsiteX16" fmla="*/ 152969 w 827058"/>
                <a:gd name="connsiteY16" fmla="*/ 413529 h 827058"/>
                <a:gd name="connsiteX17" fmla="*/ 154433 w 827058"/>
                <a:gd name="connsiteY17" fmla="*/ 305939 h 827058"/>
                <a:gd name="connsiteX18" fmla="*/ 166875 w 827058"/>
                <a:gd name="connsiteY18" fmla="*/ 242994 h 827058"/>
                <a:gd name="connsiteX19" fmla="*/ 196884 w 827058"/>
                <a:gd name="connsiteY19" fmla="*/ 196884 h 827058"/>
                <a:gd name="connsiteX20" fmla="*/ 242994 w 827058"/>
                <a:gd name="connsiteY20" fmla="*/ 166876 h 827058"/>
                <a:gd name="connsiteX21" fmla="*/ 305938 w 827058"/>
                <a:gd name="connsiteY21" fmla="*/ 154433 h 827058"/>
                <a:gd name="connsiteX22" fmla="*/ 413529 w 827058"/>
                <a:gd name="connsiteY22" fmla="*/ 152969 h 827058"/>
                <a:gd name="connsiteX23" fmla="*/ 521120 w 827058"/>
                <a:gd name="connsiteY23" fmla="*/ 154433 h 827058"/>
                <a:gd name="connsiteX24" fmla="*/ 584064 w 827058"/>
                <a:gd name="connsiteY24" fmla="*/ 166876 h 827058"/>
                <a:gd name="connsiteX25" fmla="*/ 630175 w 827058"/>
                <a:gd name="connsiteY25" fmla="*/ 196884 h 827058"/>
                <a:gd name="connsiteX26" fmla="*/ 660183 w 827058"/>
                <a:gd name="connsiteY26" fmla="*/ 242994 h 827058"/>
                <a:gd name="connsiteX27" fmla="*/ 672626 w 827058"/>
                <a:gd name="connsiteY27" fmla="*/ 305939 h 827058"/>
                <a:gd name="connsiteX28" fmla="*/ 674089 w 827058"/>
                <a:gd name="connsiteY28" fmla="*/ 413529 h 827058"/>
                <a:gd name="connsiteX29" fmla="*/ 672626 w 827058"/>
                <a:gd name="connsiteY29" fmla="*/ 521120 h 82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827058" h="827058">
                  <a:moveTo>
                    <a:pt x="413529" y="0"/>
                  </a:moveTo>
                  <a:cubicBezTo>
                    <a:pt x="185173" y="0"/>
                    <a:pt x="0" y="185173"/>
                    <a:pt x="0" y="413529"/>
                  </a:cubicBezTo>
                  <a:cubicBezTo>
                    <a:pt x="0" y="641885"/>
                    <a:pt x="185173" y="827059"/>
                    <a:pt x="413529" y="827059"/>
                  </a:cubicBezTo>
                  <a:cubicBezTo>
                    <a:pt x="641885" y="827059"/>
                    <a:pt x="827059" y="641885"/>
                    <a:pt x="827059" y="413529"/>
                  </a:cubicBezTo>
                  <a:cubicBezTo>
                    <a:pt x="827059" y="185173"/>
                    <a:pt x="642617" y="0"/>
                    <a:pt x="413529" y="0"/>
                  </a:cubicBezTo>
                  <a:close/>
                  <a:moveTo>
                    <a:pt x="672626" y="521120"/>
                  </a:moveTo>
                  <a:cubicBezTo>
                    <a:pt x="671162" y="548933"/>
                    <a:pt x="666770" y="567962"/>
                    <a:pt x="660183" y="584065"/>
                  </a:cubicBezTo>
                  <a:cubicBezTo>
                    <a:pt x="653596" y="600898"/>
                    <a:pt x="644813" y="615537"/>
                    <a:pt x="630175" y="630175"/>
                  </a:cubicBezTo>
                  <a:cubicBezTo>
                    <a:pt x="615537" y="644813"/>
                    <a:pt x="600898" y="653596"/>
                    <a:pt x="584064" y="660183"/>
                  </a:cubicBezTo>
                  <a:cubicBezTo>
                    <a:pt x="567231" y="666770"/>
                    <a:pt x="548201" y="671162"/>
                    <a:pt x="521120" y="672626"/>
                  </a:cubicBezTo>
                  <a:cubicBezTo>
                    <a:pt x="493308" y="674089"/>
                    <a:pt x="484525" y="674089"/>
                    <a:pt x="413529" y="674089"/>
                  </a:cubicBezTo>
                  <a:cubicBezTo>
                    <a:pt x="342534" y="674089"/>
                    <a:pt x="333751" y="674089"/>
                    <a:pt x="305938" y="672626"/>
                  </a:cubicBezTo>
                  <a:cubicBezTo>
                    <a:pt x="278126" y="671162"/>
                    <a:pt x="259096" y="666770"/>
                    <a:pt x="242994" y="660183"/>
                  </a:cubicBezTo>
                  <a:cubicBezTo>
                    <a:pt x="226160" y="653596"/>
                    <a:pt x="211522" y="644813"/>
                    <a:pt x="196884" y="630175"/>
                  </a:cubicBezTo>
                  <a:cubicBezTo>
                    <a:pt x="182246" y="615537"/>
                    <a:pt x="173463" y="600898"/>
                    <a:pt x="166875" y="584065"/>
                  </a:cubicBezTo>
                  <a:cubicBezTo>
                    <a:pt x="160288" y="567231"/>
                    <a:pt x="155897" y="548201"/>
                    <a:pt x="154433" y="521120"/>
                  </a:cubicBezTo>
                  <a:cubicBezTo>
                    <a:pt x="152969" y="493308"/>
                    <a:pt x="152969" y="484525"/>
                    <a:pt x="152969" y="413529"/>
                  </a:cubicBezTo>
                  <a:cubicBezTo>
                    <a:pt x="152969" y="342534"/>
                    <a:pt x="152969" y="333751"/>
                    <a:pt x="154433" y="305939"/>
                  </a:cubicBezTo>
                  <a:cubicBezTo>
                    <a:pt x="155897" y="278126"/>
                    <a:pt x="160288" y="259096"/>
                    <a:pt x="166875" y="242994"/>
                  </a:cubicBezTo>
                  <a:cubicBezTo>
                    <a:pt x="173463" y="226160"/>
                    <a:pt x="182246" y="211522"/>
                    <a:pt x="196884" y="196884"/>
                  </a:cubicBezTo>
                  <a:cubicBezTo>
                    <a:pt x="211522" y="182246"/>
                    <a:pt x="226160" y="173463"/>
                    <a:pt x="242994" y="166876"/>
                  </a:cubicBezTo>
                  <a:cubicBezTo>
                    <a:pt x="259828" y="160288"/>
                    <a:pt x="278858" y="155897"/>
                    <a:pt x="305938" y="154433"/>
                  </a:cubicBezTo>
                  <a:cubicBezTo>
                    <a:pt x="333751" y="152969"/>
                    <a:pt x="342534" y="152969"/>
                    <a:pt x="413529" y="152969"/>
                  </a:cubicBezTo>
                  <a:cubicBezTo>
                    <a:pt x="484525" y="152969"/>
                    <a:pt x="493308" y="152969"/>
                    <a:pt x="521120" y="154433"/>
                  </a:cubicBezTo>
                  <a:cubicBezTo>
                    <a:pt x="548933" y="155897"/>
                    <a:pt x="567962" y="160288"/>
                    <a:pt x="584064" y="166876"/>
                  </a:cubicBezTo>
                  <a:cubicBezTo>
                    <a:pt x="600898" y="173463"/>
                    <a:pt x="615537" y="182246"/>
                    <a:pt x="630175" y="196884"/>
                  </a:cubicBezTo>
                  <a:cubicBezTo>
                    <a:pt x="644813" y="211522"/>
                    <a:pt x="653596" y="226160"/>
                    <a:pt x="660183" y="242994"/>
                  </a:cubicBezTo>
                  <a:cubicBezTo>
                    <a:pt x="666770" y="259828"/>
                    <a:pt x="671162" y="278858"/>
                    <a:pt x="672626" y="305939"/>
                  </a:cubicBezTo>
                  <a:cubicBezTo>
                    <a:pt x="674089" y="333751"/>
                    <a:pt x="674089" y="342534"/>
                    <a:pt x="674089" y="413529"/>
                  </a:cubicBezTo>
                  <a:cubicBezTo>
                    <a:pt x="674089" y="484525"/>
                    <a:pt x="674089" y="493308"/>
                    <a:pt x="672626" y="52112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35" name="Gráfico 2">
            <a:extLst>
              <a:ext uri="{FF2B5EF4-FFF2-40B4-BE49-F238E27FC236}">
                <a16:creationId xmlns:a16="http://schemas.microsoft.com/office/drawing/2014/main" id="{03D53C12-915F-5A49-56E7-402CE0A641AC}"/>
              </a:ext>
            </a:extLst>
          </p:cNvPr>
          <p:cNvGrpSpPr/>
          <p:nvPr/>
        </p:nvGrpSpPr>
        <p:grpSpPr>
          <a:xfrm>
            <a:off x="2420293" y="2390638"/>
            <a:ext cx="582096" cy="582096"/>
            <a:chOff x="4308674" y="0"/>
            <a:chExt cx="827058" cy="827058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AE64CCD3-F7A9-BAF4-0403-064544EAF3E5}"/>
                </a:ext>
              </a:extLst>
            </p:cNvPr>
            <p:cNvSpPr/>
            <p:nvPr/>
          </p:nvSpPr>
          <p:spPr>
            <a:xfrm>
              <a:off x="4531669" y="317628"/>
              <a:ext cx="380336" cy="203804"/>
            </a:xfrm>
            <a:custGeom>
              <a:avLst/>
              <a:gdLst>
                <a:gd name="connsiteX0" fmla="*/ 356678 w 380336"/>
                <a:gd name="connsiteY0" fmla="*/ 2948 h 203804"/>
                <a:gd name="connsiteX1" fmla="*/ 257870 w 380336"/>
                <a:gd name="connsiteY1" fmla="*/ 77603 h 203804"/>
                <a:gd name="connsiteX2" fmla="*/ 235181 w 380336"/>
                <a:gd name="connsiteY2" fmla="*/ 77603 h 203804"/>
                <a:gd name="connsiteX3" fmla="*/ 161990 w 380336"/>
                <a:gd name="connsiteY3" fmla="*/ 22710 h 203804"/>
                <a:gd name="connsiteX4" fmla="*/ 93922 w 380336"/>
                <a:gd name="connsiteY4" fmla="*/ 35152 h 203804"/>
                <a:gd name="connsiteX5" fmla="*/ 2433 w 380336"/>
                <a:gd name="connsiteY5" fmla="*/ 180802 h 203804"/>
                <a:gd name="connsiteX6" fmla="*/ 23659 w 380336"/>
                <a:gd name="connsiteY6" fmla="*/ 200564 h 203804"/>
                <a:gd name="connsiteX7" fmla="*/ 122466 w 380336"/>
                <a:gd name="connsiteY7" fmla="*/ 125909 h 203804"/>
                <a:gd name="connsiteX8" fmla="*/ 145156 w 380336"/>
                <a:gd name="connsiteY8" fmla="*/ 125909 h 203804"/>
                <a:gd name="connsiteX9" fmla="*/ 218347 w 380336"/>
                <a:gd name="connsiteY9" fmla="*/ 180802 h 203804"/>
                <a:gd name="connsiteX10" fmla="*/ 286414 w 380336"/>
                <a:gd name="connsiteY10" fmla="*/ 168360 h 203804"/>
                <a:gd name="connsiteX11" fmla="*/ 377903 w 380336"/>
                <a:gd name="connsiteY11" fmla="*/ 22710 h 203804"/>
                <a:gd name="connsiteX12" fmla="*/ 356678 w 380336"/>
                <a:gd name="connsiteY12" fmla="*/ 2948 h 203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0336" h="203804">
                  <a:moveTo>
                    <a:pt x="356678" y="2948"/>
                  </a:moveTo>
                  <a:lnTo>
                    <a:pt x="257870" y="77603"/>
                  </a:lnTo>
                  <a:cubicBezTo>
                    <a:pt x="251283" y="82726"/>
                    <a:pt x="241768" y="82726"/>
                    <a:pt x="235181" y="77603"/>
                  </a:cubicBezTo>
                  <a:lnTo>
                    <a:pt x="161990" y="22710"/>
                  </a:lnTo>
                  <a:cubicBezTo>
                    <a:pt x="140032" y="6608"/>
                    <a:pt x="108560" y="11731"/>
                    <a:pt x="93922" y="35152"/>
                  </a:cubicBezTo>
                  <a:lnTo>
                    <a:pt x="2433" y="180802"/>
                  </a:lnTo>
                  <a:cubicBezTo>
                    <a:pt x="-6350" y="194709"/>
                    <a:pt x="10484" y="210811"/>
                    <a:pt x="23659" y="200564"/>
                  </a:cubicBezTo>
                  <a:lnTo>
                    <a:pt x="122466" y="125909"/>
                  </a:lnTo>
                  <a:cubicBezTo>
                    <a:pt x="129054" y="120786"/>
                    <a:pt x="138568" y="120786"/>
                    <a:pt x="145156" y="125909"/>
                  </a:cubicBezTo>
                  <a:lnTo>
                    <a:pt x="218347" y="180802"/>
                  </a:lnTo>
                  <a:cubicBezTo>
                    <a:pt x="240304" y="196904"/>
                    <a:pt x="271776" y="191781"/>
                    <a:pt x="286414" y="168360"/>
                  </a:cubicBezTo>
                  <a:lnTo>
                    <a:pt x="377903" y="22710"/>
                  </a:lnTo>
                  <a:cubicBezTo>
                    <a:pt x="386686" y="8803"/>
                    <a:pt x="369852" y="-6567"/>
                    <a:pt x="356678" y="294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0C19897A-C2B8-0AB5-6AC4-D2620219149F}"/>
                </a:ext>
              </a:extLst>
            </p:cNvPr>
            <p:cNvSpPr/>
            <p:nvPr/>
          </p:nvSpPr>
          <p:spPr>
            <a:xfrm>
              <a:off x="4308674" y="0"/>
              <a:ext cx="827058" cy="827058"/>
            </a:xfrm>
            <a:custGeom>
              <a:avLst/>
              <a:gdLst>
                <a:gd name="connsiteX0" fmla="*/ 413529 w 827058"/>
                <a:gd name="connsiteY0" fmla="*/ 0 h 827058"/>
                <a:gd name="connsiteX1" fmla="*/ 0 w 827058"/>
                <a:gd name="connsiteY1" fmla="*/ 413529 h 827058"/>
                <a:gd name="connsiteX2" fmla="*/ 413529 w 827058"/>
                <a:gd name="connsiteY2" fmla="*/ 827059 h 827058"/>
                <a:gd name="connsiteX3" fmla="*/ 827059 w 827058"/>
                <a:gd name="connsiteY3" fmla="*/ 413529 h 827058"/>
                <a:gd name="connsiteX4" fmla="*/ 413529 w 827058"/>
                <a:gd name="connsiteY4" fmla="*/ 0 h 827058"/>
                <a:gd name="connsiteX5" fmla="*/ 413529 w 827058"/>
                <a:gd name="connsiteY5" fmla="*/ 713613 h 827058"/>
                <a:gd name="connsiteX6" fmla="*/ 322772 w 827058"/>
                <a:gd name="connsiteY6" fmla="*/ 701902 h 827058"/>
                <a:gd name="connsiteX7" fmla="*/ 305939 w 827058"/>
                <a:gd name="connsiteY7" fmla="*/ 703366 h 827058"/>
                <a:gd name="connsiteX8" fmla="*/ 243726 w 827058"/>
                <a:gd name="connsiteY8" fmla="*/ 730447 h 827058"/>
                <a:gd name="connsiteX9" fmla="*/ 208594 w 827058"/>
                <a:gd name="connsiteY9" fmla="*/ 708489 h 827058"/>
                <a:gd name="connsiteX10" fmla="*/ 207131 w 827058"/>
                <a:gd name="connsiteY10" fmla="*/ 652864 h 827058"/>
                <a:gd name="connsiteX11" fmla="*/ 199080 w 827058"/>
                <a:gd name="connsiteY11" fmla="*/ 635298 h 827058"/>
                <a:gd name="connsiteX12" fmla="*/ 101004 w 827058"/>
                <a:gd name="connsiteY12" fmla="*/ 411334 h 827058"/>
                <a:gd name="connsiteX13" fmla="*/ 413529 w 827058"/>
                <a:gd name="connsiteY13" fmla="*/ 108323 h 827058"/>
                <a:gd name="connsiteX14" fmla="*/ 726055 w 827058"/>
                <a:gd name="connsiteY14" fmla="*/ 411334 h 827058"/>
                <a:gd name="connsiteX15" fmla="*/ 413529 w 827058"/>
                <a:gd name="connsiteY15" fmla="*/ 713613 h 82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7058" h="827058">
                  <a:moveTo>
                    <a:pt x="413529" y="0"/>
                  </a:moveTo>
                  <a:cubicBezTo>
                    <a:pt x="185173" y="0"/>
                    <a:pt x="0" y="185173"/>
                    <a:pt x="0" y="413529"/>
                  </a:cubicBezTo>
                  <a:cubicBezTo>
                    <a:pt x="0" y="641885"/>
                    <a:pt x="185173" y="827059"/>
                    <a:pt x="413529" y="827059"/>
                  </a:cubicBezTo>
                  <a:cubicBezTo>
                    <a:pt x="641885" y="827059"/>
                    <a:pt x="827059" y="641885"/>
                    <a:pt x="827059" y="413529"/>
                  </a:cubicBezTo>
                  <a:cubicBezTo>
                    <a:pt x="827059" y="185173"/>
                    <a:pt x="641885" y="0"/>
                    <a:pt x="413529" y="0"/>
                  </a:cubicBezTo>
                  <a:close/>
                  <a:moveTo>
                    <a:pt x="413529" y="713613"/>
                  </a:moveTo>
                  <a:cubicBezTo>
                    <a:pt x="382057" y="713613"/>
                    <a:pt x="351317" y="709221"/>
                    <a:pt x="322772" y="701902"/>
                  </a:cubicBezTo>
                  <a:cubicBezTo>
                    <a:pt x="316917" y="700438"/>
                    <a:pt x="311062" y="701170"/>
                    <a:pt x="305939" y="703366"/>
                  </a:cubicBezTo>
                  <a:lnTo>
                    <a:pt x="243726" y="730447"/>
                  </a:lnTo>
                  <a:cubicBezTo>
                    <a:pt x="227624" y="737766"/>
                    <a:pt x="209326" y="726055"/>
                    <a:pt x="208594" y="708489"/>
                  </a:cubicBezTo>
                  <a:lnTo>
                    <a:pt x="207131" y="652864"/>
                  </a:lnTo>
                  <a:cubicBezTo>
                    <a:pt x="207131" y="646277"/>
                    <a:pt x="204203" y="639690"/>
                    <a:pt x="199080" y="635298"/>
                  </a:cubicBezTo>
                  <a:cubicBezTo>
                    <a:pt x="138331" y="581137"/>
                    <a:pt x="101004" y="502091"/>
                    <a:pt x="101004" y="411334"/>
                  </a:cubicBezTo>
                  <a:cubicBezTo>
                    <a:pt x="101004" y="237139"/>
                    <a:pt x="237871" y="108323"/>
                    <a:pt x="413529" y="108323"/>
                  </a:cubicBezTo>
                  <a:cubicBezTo>
                    <a:pt x="589920" y="108323"/>
                    <a:pt x="726055" y="237139"/>
                    <a:pt x="726055" y="411334"/>
                  </a:cubicBezTo>
                  <a:cubicBezTo>
                    <a:pt x="726055" y="584796"/>
                    <a:pt x="589920" y="713613"/>
                    <a:pt x="413529" y="71361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9E124C5F-A5A8-6F0F-B6EA-634A36401F86}"/>
              </a:ext>
            </a:extLst>
          </p:cNvPr>
          <p:cNvSpPr/>
          <p:nvPr/>
        </p:nvSpPr>
        <p:spPr>
          <a:xfrm>
            <a:off x="5321503" y="2390638"/>
            <a:ext cx="582096" cy="582096"/>
          </a:xfrm>
          <a:custGeom>
            <a:avLst/>
            <a:gdLst>
              <a:gd name="connsiteX0" fmla="*/ 413529 w 827058"/>
              <a:gd name="connsiteY0" fmla="*/ 0 h 827058"/>
              <a:gd name="connsiteX1" fmla="*/ 0 w 827058"/>
              <a:gd name="connsiteY1" fmla="*/ 413529 h 827058"/>
              <a:gd name="connsiteX2" fmla="*/ 413529 w 827058"/>
              <a:gd name="connsiteY2" fmla="*/ 827059 h 827058"/>
              <a:gd name="connsiteX3" fmla="*/ 827059 w 827058"/>
              <a:gd name="connsiteY3" fmla="*/ 413529 h 827058"/>
              <a:gd name="connsiteX4" fmla="*/ 413529 w 827058"/>
              <a:gd name="connsiteY4" fmla="*/ 0 h 827058"/>
              <a:gd name="connsiteX5" fmla="*/ 642617 w 827058"/>
              <a:gd name="connsiteY5" fmla="*/ 324968 h 827058"/>
              <a:gd name="connsiteX6" fmla="*/ 642617 w 827058"/>
              <a:gd name="connsiteY6" fmla="*/ 338875 h 827058"/>
              <a:gd name="connsiteX7" fmla="*/ 330091 w 827058"/>
              <a:gd name="connsiteY7" fmla="*/ 651400 h 827058"/>
              <a:gd name="connsiteX8" fmla="*/ 161752 w 827058"/>
              <a:gd name="connsiteY8" fmla="*/ 602362 h 827058"/>
              <a:gd name="connsiteX9" fmla="*/ 188101 w 827058"/>
              <a:gd name="connsiteY9" fmla="*/ 603826 h 827058"/>
              <a:gd name="connsiteX10" fmla="*/ 324236 w 827058"/>
              <a:gd name="connsiteY10" fmla="*/ 556984 h 827058"/>
              <a:gd name="connsiteX11" fmla="*/ 221769 w 827058"/>
              <a:gd name="connsiteY11" fmla="*/ 480865 h 827058"/>
              <a:gd name="connsiteX12" fmla="*/ 242262 w 827058"/>
              <a:gd name="connsiteY12" fmla="*/ 483061 h 827058"/>
              <a:gd name="connsiteX13" fmla="*/ 271539 w 827058"/>
              <a:gd name="connsiteY13" fmla="*/ 479401 h 827058"/>
              <a:gd name="connsiteX14" fmla="*/ 183709 w 827058"/>
              <a:gd name="connsiteY14" fmla="*/ 371810 h 827058"/>
              <a:gd name="connsiteX15" fmla="*/ 183709 w 827058"/>
              <a:gd name="connsiteY15" fmla="*/ 370347 h 827058"/>
              <a:gd name="connsiteX16" fmla="*/ 233480 w 827058"/>
              <a:gd name="connsiteY16" fmla="*/ 384253 h 827058"/>
              <a:gd name="connsiteX17" fmla="*/ 184441 w 827058"/>
              <a:gd name="connsiteY17" fmla="*/ 292764 h 827058"/>
              <a:gd name="connsiteX18" fmla="*/ 199080 w 827058"/>
              <a:gd name="connsiteY18" fmla="*/ 237871 h 827058"/>
              <a:gd name="connsiteX19" fmla="*/ 425240 w 827058"/>
              <a:gd name="connsiteY19" fmla="*/ 352781 h 827058"/>
              <a:gd name="connsiteX20" fmla="*/ 422312 w 827058"/>
              <a:gd name="connsiteY20" fmla="*/ 327896 h 827058"/>
              <a:gd name="connsiteX21" fmla="*/ 532099 w 827058"/>
              <a:gd name="connsiteY21" fmla="*/ 218109 h 827058"/>
              <a:gd name="connsiteX22" fmla="*/ 612609 w 827058"/>
              <a:gd name="connsiteY22" fmla="*/ 252509 h 827058"/>
              <a:gd name="connsiteX23" fmla="*/ 682141 w 827058"/>
              <a:gd name="connsiteY23" fmla="*/ 226160 h 827058"/>
              <a:gd name="connsiteX24" fmla="*/ 633834 w 827058"/>
              <a:gd name="connsiteY24" fmla="*/ 286909 h 827058"/>
              <a:gd name="connsiteX25" fmla="*/ 696779 w 827058"/>
              <a:gd name="connsiteY25" fmla="*/ 269343 h 827058"/>
              <a:gd name="connsiteX26" fmla="*/ 642617 w 827058"/>
              <a:gd name="connsiteY26" fmla="*/ 324968 h 82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27058" h="827058">
                <a:moveTo>
                  <a:pt x="413529" y="0"/>
                </a:moveTo>
                <a:cubicBezTo>
                  <a:pt x="185173" y="0"/>
                  <a:pt x="0" y="185173"/>
                  <a:pt x="0" y="413529"/>
                </a:cubicBezTo>
                <a:cubicBezTo>
                  <a:pt x="0" y="641885"/>
                  <a:pt x="185173" y="827059"/>
                  <a:pt x="413529" y="827059"/>
                </a:cubicBezTo>
                <a:cubicBezTo>
                  <a:pt x="641885" y="827059"/>
                  <a:pt x="827059" y="641885"/>
                  <a:pt x="827059" y="413529"/>
                </a:cubicBezTo>
                <a:cubicBezTo>
                  <a:pt x="827059" y="185173"/>
                  <a:pt x="642617" y="0"/>
                  <a:pt x="413529" y="0"/>
                </a:cubicBezTo>
                <a:close/>
                <a:moveTo>
                  <a:pt x="642617" y="324968"/>
                </a:moveTo>
                <a:cubicBezTo>
                  <a:pt x="642617" y="329360"/>
                  <a:pt x="642617" y="334483"/>
                  <a:pt x="642617" y="338875"/>
                </a:cubicBezTo>
                <a:cubicBezTo>
                  <a:pt x="642617" y="483793"/>
                  <a:pt x="532099" y="651400"/>
                  <a:pt x="330091" y="651400"/>
                </a:cubicBezTo>
                <a:cubicBezTo>
                  <a:pt x="267879" y="651400"/>
                  <a:pt x="210058" y="633102"/>
                  <a:pt x="161752" y="602362"/>
                </a:cubicBezTo>
                <a:cubicBezTo>
                  <a:pt x="170535" y="603094"/>
                  <a:pt x="179318" y="603826"/>
                  <a:pt x="188101" y="603826"/>
                </a:cubicBezTo>
                <a:cubicBezTo>
                  <a:pt x="239335" y="603826"/>
                  <a:pt x="286909" y="586260"/>
                  <a:pt x="324236" y="556984"/>
                </a:cubicBezTo>
                <a:cubicBezTo>
                  <a:pt x="275930" y="556252"/>
                  <a:pt x="235675" y="524048"/>
                  <a:pt x="221769" y="480865"/>
                </a:cubicBezTo>
                <a:cubicBezTo>
                  <a:pt x="228356" y="482329"/>
                  <a:pt x="235675" y="483061"/>
                  <a:pt x="242262" y="483061"/>
                </a:cubicBezTo>
                <a:cubicBezTo>
                  <a:pt x="252509" y="483061"/>
                  <a:pt x="262024" y="481597"/>
                  <a:pt x="271539" y="479401"/>
                </a:cubicBezTo>
                <a:cubicBezTo>
                  <a:pt x="221037" y="469155"/>
                  <a:pt x="183709" y="425240"/>
                  <a:pt x="183709" y="371810"/>
                </a:cubicBezTo>
                <a:cubicBezTo>
                  <a:pt x="183709" y="371079"/>
                  <a:pt x="183709" y="371079"/>
                  <a:pt x="183709" y="370347"/>
                </a:cubicBezTo>
                <a:cubicBezTo>
                  <a:pt x="198348" y="378398"/>
                  <a:pt x="215182" y="383521"/>
                  <a:pt x="233480" y="384253"/>
                </a:cubicBezTo>
                <a:cubicBezTo>
                  <a:pt x="204203" y="364491"/>
                  <a:pt x="184441" y="330824"/>
                  <a:pt x="184441" y="292764"/>
                </a:cubicBezTo>
                <a:cubicBezTo>
                  <a:pt x="184441" y="273003"/>
                  <a:pt x="189565" y="253973"/>
                  <a:pt x="199080" y="237871"/>
                </a:cubicBezTo>
                <a:cubicBezTo>
                  <a:pt x="253241" y="304475"/>
                  <a:pt x="334483" y="348389"/>
                  <a:pt x="425240" y="352781"/>
                </a:cubicBezTo>
                <a:cubicBezTo>
                  <a:pt x="423044" y="344730"/>
                  <a:pt x="422312" y="336679"/>
                  <a:pt x="422312" y="327896"/>
                </a:cubicBezTo>
                <a:cubicBezTo>
                  <a:pt x="422312" y="267147"/>
                  <a:pt x="471350" y="218109"/>
                  <a:pt x="532099" y="218109"/>
                </a:cubicBezTo>
                <a:cubicBezTo>
                  <a:pt x="563571" y="218109"/>
                  <a:pt x="592116" y="231284"/>
                  <a:pt x="612609" y="252509"/>
                </a:cubicBezTo>
                <a:cubicBezTo>
                  <a:pt x="637494" y="247386"/>
                  <a:pt x="660915" y="238603"/>
                  <a:pt x="682141" y="226160"/>
                </a:cubicBezTo>
                <a:cubicBezTo>
                  <a:pt x="674089" y="251777"/>
                  <a:pt x="656524" y="273003"/>
                  <a:pt x="633834" y="286909"/>
                </a:cubicBezTo>
                <a:cubicBezTo>
                  <a:pt x="655791" y="283981"/>
                  <a:pt x="677017" y="278126"/>
                  <a:pt x="696779" y="269343"/>
                </a:cubicBezTo>
                <a:cubicBezTo>
                  <a:pt x="682872" y="290568"/>
                  <a:pt x="663843" y="309598"/>
                  <a:pt x="642617" y="3249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404E933F-B836-B3E2-77DE-6873AF224EC3}"/>
              </a:ext>
            </a:extLst>
          </p:cNvPr>
          <p:cNvSpPr/>
          <p:nvPr/>
        </p:nvSpPr>
        <p:spPr>
          <a:xfrm>
            <a:off x="4354605" y="4086961"/>
            <a:ext cx="582096" cy="582096"/>
          </a:xfrm>
          <a:custGeom>
            <a:avLst/>
            <a:gdLst>
              <a:gd name="connsiteX0" fmla="*/ 413529 w 827058"/>
              <a:gd name="connsiteY0" fmla="*/ 0 h 827058"/>
              <a:gd name="connsiteX1" fmla="*/ 0 w 827058"/>
              <a:gd name="connsiteY1" fmla="*/ 413529 h 827058"/>
              <a:gd name="connsiteX2" fmla="*/ 413529 w 827058"/>
              <a:gd name="connsiteY2" fmla="*/ 827059 h 827058"/>
              <a:gd name="connsiteX3" fmla="*/ 827059 w 827058"/>
              <a:gd name="connsiteY3" fmla="*/ 413529 h 827058"/>
              <a:gd name="connsiteX4" fmla="*/ 413529 w 827058"/>
              <a:gd name="connsiteY4" fmla="*/ 0 h 827058"/>
              <a:gd name="connsiteX5" fmla="*/ 537954 w 827058"/>
              <a:gd name="connsiteY5" fmla="*/ 674821 h 827058"/>
              <a:gd name="connsiteX6" fmla="*/ 450857 w 827058"/>
              <a:gd name="connsiteY6" fmla="*/ 674821 h 827058"/>
              <a:gd name="connsiteX7" fmla="*/ 313990 w 827058"/>
              <a:gd name="connsiteY7" fmla="*/ 537954 h 827058"/>
              <a:gd name="connsiteX8" fmla="*/ 313990 w 827058"/>
              <a:gd name="connsiteY8" fmla="*/ 383521 h 827058"/>
              <a:gd name="connsiteX9" fmla="*/ 242994 w 827058"/>
              <a:gd name="connsiteY9" fmla="*/ 383521 h 827058"/>
              <a:gd name="connsiteX10" fmla="*/ 242994 w 827058"/>
              <a:gd name="connsiteY10" fmla="*/ 299352 h 827058"/>
              <a:gd name="connsiteX11" fmla="*/ 357904 w 827058"/>
              <a:gd name="connsiteY11" fmla="*/ 152969 h 827058"/>
              <a:gd name="connsiteX12" fmla="*/ 439146 w 827058"/>
              <a:gd name="connsiteY12" fmla="*/ 152969 h 827058"/>
              <a:gd name="connsiteX13" fmla="*/ 439146 w 827058"/>
              <a:gd name="connsiteY13" fmla="*/ 286177 h 827058"/>
              <a:gd name="connsiteX14" fmla="*/ 534295 w 827058"/>
              <a:gd name="connsiteY14" fmla="*/ 286177 h 827058"/>
              <a:gd name="connsiteX15" fmla="*/ 534295 w 827058"/>
              <a:gd name="connsiteY15" fmla="*/ 383521 h 827058"/>
              <a:gd name="connsiteX16" fmla="*/ 439146 w 827058"/>
              <a:gd name="connsiteY16" fmla="*/ 383521 h 827058"/>
              <a:gd name="connsiteX17" fmla="*/ 439146 w 827058"/>
              <a:gd name="connsiteY17" fmla="*/ 517461 h 827058"/>
              <a:gd name="connsiteX18" fmla="*/ 491844 w 827058"/>
              <a:gd name="connsiteY18" fmla="*/ 571622 h 827058"/>
              <a:gd name="connsiteX19" fmla="*/ 537954 w 827058"/>
              <a:gd name="connsiteY19" fmla="*/ 571622 h 827058"/>
              <a:gd name="connsiteX20" fmla="*/ 537954 w 827058"/>
              <a:gd name="connsiteY20" fmla="*/ 674821 h 82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27058" h="827058">
                <a:moveTo>
                  <a:pt x="413529" y="0"/>
                </a:moveTo>
                <a:cubicBezTo>
                  <a:pt x="185173" y="0"/>
                  <a:pt x="0" y="185173"/>
                  <a:pt x="0" y="413529"/>
                </a:cubicBezTo>
                <a:cubicBezTo>
                  <a:pt x="0" y="641885"/>
                  <a:pt x="185173" y="827059"/>
                  <a:pt x="413529" y="827059"/>
                </a:cubicBezTo>
                <a:cubicBezTo>
                  <a:pt x="641885" y="827059"/>
                  <a:pt x="827059" y="641885"/>
                  <a:pt x="827059" y="413529"/>
                </a:cubicBezTo>
                <a:cubicBezTo>
                  <a:pt x="827059" y="185173"/>
                  <a:pt x="641885" y="0"/>
                  <a:pt x="413529" y="0"/>
                </a:cubicBezTo>
                <a:close/>
                <a:moveTo>
                  <a:pt x="537954" y="674821"/>
                </a:moveTo>
                <a:lnTo>
                  <a:pt x="450857" y="674821"/>
                </a:lnTo>
                <a:cubicBezTo>
                  <a:pt x="372543" y="674821"/>
                  <a:pt x="313990" y="634566"/>
                  <a:pt x="313990" y="537954"/>
                </a:cubicBezTo>
                <a:lnTo>
                  <a:pt x="313990" y="383521"/>
                </a:lnTo>
                <a:lnTo>
                  <a:pt x="242994" y="383521"/>
                </a:lnTo>
                <a:lnTo>
                  <a:pt x="242994" y="299352"/>
                </a:lnTo>
                <a:cubicBezTo>
                  <a:pt x="321309" y="278858"/>
                  <a:pt x="354245" y="211522"/>
                  <a:pt x="357904" y="152969"/>
                </a:cubicBezTo>
                <a:lnTo>
                  <a:pt x="439146" y="152969"/>
                </a:lnTo>
                <a:lnTo>
                  <a:pt x="439146" y="286177"/>
                </a:lnTo>
                <a:lnTo>
                  <a:pt x="534295" y="286177"/>
                </a:lnTo>
                <a:lnTo>
                  <a:pt x="534295" y="383521"/>
                </a:lnTo>
                <a:lnTo>
                  <a:pt x="439146" y="383521"/>
                </a:lnTo>
                <a:lnTo>
                  <a:pt x="439146" y="517461"/>
                </a:lnTo>
                <a:cubicBezTo>
                  <a:pt x="439146" y="557716"/>
                  <a:pt x="459640" y="571622"/>
                  <a:pt x="491844" y="571622"/>
                </a:cubicBezTo>
                <a:lnTo>
                  <a:pt x="537954" y="571622"/>
                </a:lnTo>
                <a:lnTo>
                  <a:pt x="537954" y="67482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D24CF556-4D5A-C9B0-3D26-1C0D5E59D6CA}"/>
              </a:ext>
            </a:extLst>
          </p:cNvPr>
          <p:cNvSpPr/>
          <p:nvPr/>
        </p:nvSpPr>
        <p:spPr>
          <a:xfrm>
            <a:off x="1452880" y="3240087"/>
            <a:ext cx="583642" cy="583642"/>
          </a:xfrm>
          <a:custGeom>
            <a:avLst/>
            <a:gdLst>
              <a:gd name="connsiteX0" fmla="*/ 414261 w 829254"/>
              <a:gd name="connsiteY0" fmla="*/ 0 h 829254"/>
              <a:gd name="connsiteX1" fmla="*/ 0 w 829254"/>
              <a:gd name="connsiteY1" fmla="*/ 414261 h 829254"/>
              <a:gd name="connsiteX2" fmla="*/ 263488 w 829254"/>
              <a:gd name="connsiteY2" fmla="*/ 799978 h 829254"/>
              <a:gd name="connsiteX3" fmla="*/ 264952 w 829254"/>
              <a:gd name="connsiteY3" fmla="*/ 680677 h 829254"/>
              <a:gd name="connsiteX4" fmla="*/ 313258 w 829254"/>
              <a:gd name="connsiteY4" fmla="*/ 475010 h 829254"/>
              <a:gd name="connsiteX5" fmla="*/ 300815 w 829254"/>
              <a:gd name="connsiteY5" fmla="*/ 413529 h 829254"/>
              <a:gd name="connsiteX6" fmla="*/ 375470 w 829254"/>
              <a:gd name="connsiteY6" fmla="*/ 313258 h 829254"/>
              <a:gd name="connsiteX7" fmla="*/ 428168 w 829254"/>
              <a:gd name="connsiteY7" fmla="*/ 371810 h 829254"/>
              <a:gd name="connsiteX8" fmla="*/ 393768 w 829254"/>
              <a:gd name="connsiteY8" fmla="*/ 510142 h 829254"/>
              <a:gd name="connsiteX9" fmla="*/ 455248 w 829254"/>
              <a:gd name="connsiteY9" fmla="*/ 584796 h 829254"/>
              <a:gd name="connsiteX10" fmla="*/ 585528 w 829254"/>
              <a:gd name="connsiteY10" fmla="*/ 395232 h 829254"/>
              <a:gd name="connsiteX11" fmla="*/ 412066 w 829254"/>
              <a:gd name="connsiteY11" fmla="*/ 226892 h 829254"/>
              <a:gd name="connsiteX12" fmla="*/ 224696 w 829254"/>
              <a:gd name="connsiteY12" fmla="*/ 406210 h 829254"/>
              <a:gd name="connsiteX13" fmla="*/ 255437 w 829254"/>
              <a:gd name="connsiteY13" fmla="*/ 500627 h 829254"/>
              <a:gd name="connsiteX14" fmla="*/ 258364 w 829254"/>
              <a:gd name="connsiteY14" fmla="*/ 512337 h 829254"/>
              <a:gd name="connsiteX15" fmla="*/ 246654 w 829254"/>
              <a:gd name="connsiteY15" fmla="*/ 559180 h 829254"/>
              <a:gd name="connsiteX16" fmla="*/ 232747 w 829254"/>
              <a:gd name="connsiteY16" fmla="*/ 564303 h 829254"/>
              <a:gd name="connsiteX17" fmla="*/ 148578 w 829254"/>
              <a:gd name="connsiteY17" fmla="*/ 404015 h 829254"/>
              <a:gd name="connsiteX18" fmla="*/ 422312 w 829254"/>
              <a:gd name="connsiteY18" fmla="*/ 153701 h 829254"/>
              <a:gd name="connsiteX19" fmla="*/ 677749 w 829254"/>
              <a:gd name="connsiteY19" fmla="*/ 393036 h 829254"/>
              <a:gd name="connsiteX20" fmla="*/ 463299 w 829254"/>
              <a:gd name="connsiteY20" fmla="*/ 650668 h 829254"/>
              <a:gd name="connsiteX21" fmla="*/ 368883 w 829254"/>
              <a:gd name="connsiteY21" fmla="*/ 603094 h 829254"/>
              <a:gd name="connsiteX22" fmla="*/ 343266 w 829254"/>
              <a:gd name="connsiteY22" fmla="*/ 701902 h 829254"/>
              <a:gd name="connsiteX23" fmla="*/ 292032 w 829254"/>
              <a:gd name="connsiteY23" fmla="*/ 810957 h 829254"/>
              <a:gd name="connsiteX24" fmla="*/ 414993 w 829254"/>
              <a:gd name="connsiteY24" fmla="*/ 829255 h 829254"/>
              <a:gd name="connsiteX25" fmla="*/ 829254 w 829254"/>
              <a:gd name="connsiteY25" fmla="*/ 414993 h 829254"/>
              <a:gd name="connsiteX26" fmla="*/ 414261 w 829254"/>
              <a:gd name="connsiteY26" fmla="*/ 0 h 82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29254" h="829254">
                <a:moveTo>
                  <a:pt x="414261" y="0"/>
                </a:moveTo>
                <a:cubicBezTo>
                  <a:pt x="185173" y="0"/>
                  <a:pt x="0" y="185905"/>
                  <a:pt x="0" y="414261"/>
                </a:cubicBezTo>
                <a:cubicBezTo>
                  <a:pt x="0" y="589920"/>
                  <a:pt x="109055" y="739961"/>
                  <a:pt x="263488" y="799978"/>
                </a:cubicBezTo>
                <a:cubicBezTo>
                  <a:pt x="259828" y="767042"/>
                  <a:pt x="256901" y="716540"/>
                  <a:pt x="264952" y="680677"/>
                </a:cubicBezTo>
                <a:cubicBezTo>
                  <a:pt x="272271" y="648473"/>
                  <a:pt x="313258" y="475010"/>
                  <a:pt x="313258" y="475010"/>
                </a:cubicBezTo>
                <a:cubicBezTo>
                  <a:pt x="313258" y="475010"/>
                  <a:pt x="300815" y="450125"/>
                  <a:pt x="300815" y="413529"/>
                </a:cubicBezTo>
                <a:cubicBezTo>
                  <a:pt x="300815" y="355708"/>
                  <a:pt x="334483" y="313258"/>
                  <a:pt x="375470" y="313258"/>
                </a:cubicBezTo>
                <a:cubicBezTo>
                  <a:pt x="410602" y="313258"/>
                  <a:pt x="428168" y="339606"/>
                  <a:pt x="428168" y="371810"/>
                </a:cubicBezTo>
                <a:cubicBezTo>
                  <a:pt x="428168" y="406942"/>
                  <a:pt x="405478" y="460372"/>
                  <a:pt x="393768" y="510142"/>
                </a:cubicBezTo>
                <a:cubicBezTo>
                  <a:pt x="383521" y="551129"/>
                  <a:pt x="414261" y="584796"/>
                  <a:pt x="455248" y="584796"/>
                </a:cubicBezTo>
                <a:cubicBezTo>
                  <a:pt x="529171" y="584796"/>
                  <a:pt x="585528" y="507214"/>
                  <a:pt x="585528" y="395232"/>
                </a:cubicBezTo>
                <a:cubicBezTo>
                  <a:pt x="585528" y="295692"/>
                  <a:pt x="514533" y="226892"/>
                  <a:pt x="412066" y="226892"/>
                </a:cubicBezTo>
                <a:cubicBezTo>
                  <a:pt x="294228" y="226892"/>
                  <a:pt x="224696" y="315453"/>
                  <a:pt x="224696" y="406210"/>
                </a:cubicBezTo>
                <a:cubicBezTo>
                  <a:pt x="224696" y="441342"/>
                  <a:pt x="238603" y="480133"/>
                  <a:pt x="255437" y="500627"/>
                </a:cubicBezTo>
                <a:cubicBezTo>
                  <a:pt x="259096" y="505018"/>
                  <a:pt x="259096" y="508678"/>
                  <a:pt x="258364" y="512337"/>
                </a:cubicBezTo>
                <a:cubicBezTo>
                  <a:pt x="255437" y="525512"/>
                  <a:pt x="248118" y="553324"/>
                  <a:pt x="246654" y="559180"/>
                </a:cubicBezTo>
                <a:cubicBezTo>
                  <a:pt x="245190" y="566499"/>
                  <a:pt x="240799" y="568694"/>
                  <a:pt x="232747" y="564303"/>
                </a:cubicBezTo>
                <a:cubicBezTo>
                  <a:pt x="180782" y="540150"/>
                  <a:pt x="148578" y="464763"/>
                  <a:pt x="148578" y="404015"/>
                </a:cubicBezTo>
                <a:cubicBezTo>
                  <a:pt x="148578" y="273735"/>
                  <a:pt x="242994" y="153701"/>
                  <a:pt x="422312" y="153701"/>
                </a:cubicBezTo>
                <a:cubicBezTo>
                  <a:pt x="565767" y="153701"/>
                  <a:pt x="677749" y="256169"/>
                  <a:pt x="677749" y="393036"/>
                </a:cubicBezTo>
                <a:cubicBezTo>
                  <a:pt x="677749" y="535758"/>
                  <a:pt x="587724" y="650668"/>
                  <a:pt x="463299" y="650668"/>
                </a:cubicBezTo>
                <a:cubicBezTo>
                  <a:pt x="421580" y="650668"/>
                  <a:pt x="382057" y="628711"/>
                  <a:pt x="368883" y="603094"/>
                </a:cubicBezTo>
                <a:cubicBezTo>
                  <a:pt x="368883" y="603094"/>
                  <a:pt x="348389" y="682141"/>
                  <a:pt x="343266" y="701902"/>
                </a:cubicBezTo>
                <a:cubicBezTo>
                  <a:pt x="333751" y="737766"/>
                  <a:pt x="308866" y="783144"/>
                  <a:pt x="292032" y="810957"/>
                </a:cubicBezTo>
                <a:cubicBezTo>
                  <a:pt x="330823" y="822667"/>
                  <a:pt x="371810" y="829255"/>
                  <a:pt x="414993" y="829255"/>
                </a:cubicBezTo>
                <a:cubicBezTo>
                  <a:pt x="643349" y="829255"/>
                  <a:pt x="829254" y="644081"/>
                  <a:pt x="829254" y="414993"/>
                </a:cubicBezTo>
                <a:cubicBezTo>
                  <a:pt x="828522" y="185905"/>
                  <a:pt x="642617" y="0"/>
                  <a:pt x="41426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/>
          </a:p>
        </p:txBody>
      </p:sp>
      <p:grpSp>
        <p:nvGrpSpPr>
          <p:cNvPr id="41" name="Gráfico 2">
            <a:extLst>
              <a:ext uri="{FF2B5EF4-FFF2-40B4-BE49-F238E27FC236}">
                <a16:creationId xmlns:a16="http://schemas.microsoft.com/office/drawing/2014/main" id="{D8BCAD20-6ED3-7C33-CE23-DBB0E6E2F936}"/>
              </a:ext>
            </a:extLst>
          </p:cNvPr>
          <p:cNvGrpSpPr/>
          <p:nvPr/>
        </p:nvGrpSpPr>
        <p:grpSpPr>
          <a:xfrm>
            <a:off x="3387191" y="3240603"/>
            <a:ext cx="582096" cy="582096"/>
            <a:chOff x="5682470" y="1207652"/>
            <a:chExt cx="827058" cy="827058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42" name="Forma Livre: Forma 41">
              <a:extLst>
                <a:ext uri="{FF2B5EF4-FFF2-40B4-BE49-F238E27FC236}">
                  <a16:creationId xmlns:a16="http://schemas.microsoft.com/office/drawing/2014/main" id="{BFD156F9-5914-3117-FF5B-37590EF37410}"/>
                </a:ext>
              </a:extLst>
            </p:cNvPr>
            <p:cNvSpPr/>
            <p:nvPr/>
          </p:nvSpPr>
          <p:spPr>
            <a:xfrm>
              <a:off x="6041106" y="1538475"/>
              <a:ext cx="143454" cy="166143"/>
            </a:xfrm>
            <a:custGeom>
              <a:avLst/>
              <a:gdLst>
                <a:gd name="connsiteX0" fmla="*/ 0 w 143454"/>
                <a:gd name="connsiteY0" fmla="*/ 166144 h 166143"/>
                <a:gd name="connsiteX1" fmla="*/ 143454 w 143454"/>
                <a:gd name="connsiteY1" fmla="*/ 83438 h 166143"/>
                <a:gd name="connsiteX2" fmla="*/ 0 w 143454"/>
                <a:gd name="connsiteY2" fmla="*/ 0 h 166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3454" h="166143">
                  <a:moveTo>
                    <a:pt x="0" y="166144"/>
                  </a:moveTo>
                  <a:lnTo>
                    <a:pt x="143454" y="83438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43" name="Forma Livre: Forma 42">
              <a:extLst>
                <a:ext uri="{FF2B5EF4-FFF2-40B4-BE49-F238E27FC236}">
                  <a16:creationId xmlns:a16="http://schemas.microsoft.com/office/drawing/2014/main" id="{DEC6A9F2-E667-F6F9-CCBE-B24333BFA333}"/>
                </a:ext>
              </a:extLst>
            </p:cNvPr>
            <p:cNvSpPr/>
            <p:nvPr/>
          </p:nvSpPr>
          <p:spPr>
            <a:xfrm>
              <a:off x="5682470" y="1207652"/>
              <a:ext cx="827058" cy="827058"/>
            </a:xfrm>
            <a:custGeom>
              <a:avLst/>
              <a:gdLst>
                <a:gd name="connsiteX0" fmla="*/ 413529 w 827058"/>
                <a:gd name="connsiteY0" fmla="*/ 0 h 827058"/>
                <a:gd name="connsiteX1" fmla="*/ 0 w 827058"/>
                <a:gd name="connsiteY1" fmla="*/ 413529 h 827058"/>
                <a:gd name="connsiteX2" fmla="*/ 413529 w 827058"/>
                <a:gd name="connsiteY2" fmla="*/ 827059 h 827058"/>
                <a:gd name="connsiteX3" fmla="*/ 827059 w 827058"/>
                <a:gd name="connsiteY3" fmla="*/ 413529 h 827058"/>
                <a:gd name="connsiteX4" fmla="*/ 413529 w 827058"/>
                <a:gd name="connsiteY4" fmla="*/ 0 h 827058"/>
                <a:gd name="connsiteX5" fmla="*/ 678481 w 827058"/>
                <a:gd name="connsiteY5" fmla="*/ 546737 h 827058"/>
                <a:gd name="connsiteX6" fmla="*/ 629443 w 827058"/>
                <a:gd name="connsiteY6" fmla="*/ 595775 h 827058"/>
                <a:gd name="connsiteX7" fmla="*/ 413529 w 827058"/>
                <a:gd name="connsiteY7" fmla="*/ 607486 h 827058"/>
                <a:gd name="connsiteX8" fmla="*/ 197616 w 827058"/>
                <a:gd name="connsiteY8" fmla="*/ 595775 h 827058"/>
                <a:gd name="connsiteX9" fmla="*/ 148578 w 827058"/>
                <a:gd name="connsiteY9" fmla="*/ 546737 h 827058"/>
                <a:gd name="connsiteX10" fmla="*/ 136867 w 827058"/>
                <a:gd name="connsiteY10" fmla="*/ 414261 h 827058"/>
                <a:gd name="connsiteX11" fmla="*/ 148578 w 827058"/>
                <a:gd name="connsiteY11" fmla="*/ 281786 h 827058"/>
                <a:gd name="connsiteX12" fmla="*/ 197616 w 827058"/>
                <a:gd name="connsiteY12" fmla="*/ 232748 h 827058"/>
                <a:gd name="connsiteX13" fmla="*/ 413529 w 827058"/>
                <a:gd name="connsiteY13" fmla="*/ 221037 h 827058"/>
                <a:gd name="connsiteX14" fmla="*/ 629443 w 827058"/>
                <a:gd name="connsiteY14" fmla="*/ 232748 h 827058"/>
                <a:gd name="connsiteX15" fmla="*/ 678481 w 827058"/>
                <a:gd name="connsiteY15" fmla="*/ 281786 h 827058"/>
                <a:gd name="connsiteX16" fmla="*/ 690191 w 827058"/>
                <a:gd name="connsiteY16" fmla="*/ 414261 h 827058"/>
                <a:gd name="connsiteX17" fmla="*/ 678481 w 827058"/>
                <a:gd name="connsiteY17" fmla="*/ 546737 h 82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27058" h="827058">
                  <a:moveTo>
                    <a:pt x="413529" y="0"/>
                  </a:moveTo>
                  <a:cubicBezTo>
                    <a:pt x="185173" y="0"/>
                    <a:pt x="0" y="185173"/>
                    <a:pt x="0" y="413529"/>
                  </a:cubicBezTo>
                  <a:cubicBezTo>
                    <a:pt x="0" y="641885"/>
                    <a:pt x="185173" y="827059"/>
                    <a:pt x="413529" y="827059"/>
                  </a:cubicBezTo>
                  <a:cubicBezTo>
                    <a:pt x="641885" y="827059"/>
                    <a:pt x="827059" y="641885"/>
                    <a:pt x="827059" y="413529"/>
                  </a:cubicBezTo>
                  <a:cubicBezTo>
                    <a:pt x="827059" y="185173"/>
                    <a:pt x="642617" y="0"/>
                    <a:pt x="413529" y="0"/>
                  </a:cubicBezTo>
                  <a:close/>
                  <a:moveTo>
                    <a:pt x="678481" y="546737"/>
                  </a:moveTo>
                  <a:cubicBezTo>
                    <a:pt x="671894" y="570158"/>
                    <a:pt x="653596" y="589188"/>
                    <a:pt x="629443" y="595775"/>
                  </a:cubicBezTo>
                  <a:cubicBezTo>
                    <a:pt x="586260" y="607486"/>
                    <a:pt x="413529" y="607486"/>
                    <a:pt x="413529" y="607486"/>
                  </a:cubicBezTo>
                  <a:cubicBezTo>
                    <a:pt x="413529" y="607486"/>
                    <a:pt x="240798" y="607486"/>
                    <a:pt x="197616" y="595775"/>
                  </a:cubicBezTo>
                  <a:cubicBezTo>
                    <a:pt x="174195" y="589188"/>
                    <a:pt x="155165" y="570890"/>
                    <a:pt x="148578" y="546737"/>
                  </a:cubicBezTo>
                  <a:cubicBezTo>
                    <a:pt x="136867" y="503554"/>
                    <a:pt x="136867" y="414261"/>
                    <a:pt x="136867" y="414261"/>
                  </a:cubicBezTo>
                  <a:cubicBezTo>
                    <a:pt x="136867" y="414261"/>
                    <a:pt x="136867" y="324236"/>
                    <a:pt x="148578" y="281786"/>
                  </a:cubicBezTo>
                  <a:cubicBezTo>
                    <a:pt x="155165" y="258364"/>
                    <a:pt x="173463" y="239335"/>
                    <a:pt x="197616" y="232748"/>
                  </a:cubicBezTo>
                  <a:cubicBezTo>
                    <a:pt x="240798" y="221037"/>
                    <a:pt x="413529" y="221037"/>
                    <a:pt x="413529" y="221037"/>
                  </a:cubicBezTo>
                  <a:cubicBezTo>
                    <a:pt x="413529" y="221037"/>
                    <a:pt x="586260" y="221037"/>
                    <a:pt x="629443" y="232748"/>
                  </a:cubicBezTo>
                  <a:cubicBezTo>
                    <a:pt x="652864" y="239335"/>
                    <a:pt x="671894" y="257632"/>
                    <a:pt x="678481" y="281786"/>
                  </a:cubicBezTo>
                  <a:cubicBezTo>
                    <a:pt x="690191" y="324968"/>
                    <a:pt x="690191" y="414261"/>
                    <a:pt x="690191" y="414261"/>
                  </a:cubicBezTo>
                  <a:cubicBezTo>
                    <a:pt x="690191" y="414261"/>
                    <a:pt x="689460" y="503554"/>
                    <a:pt x="678481" y="54673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D94FDF41-5E51-19B5-AF98-7DD49CF73552}"/>
              </a:ext>
            </a:extLst>
          </p:cNvPr>
          <p:cNvSpPr/>
          <p:nvPr/>
        </p:nvSpPr>
        <p:spPr>
          <a:xfrm>
            <a:off x="5321503" y="3240603"/>
            <a:ext cx="582096" cy="582096"/>
          </a:xfrm>
          <a:custGeom>
            <a:avLst/>
            <a:gdLst>
              <a:gd name="connsiteX0" fmla="*/ 413529 w 827058"/>
              <a:gd name="connsiteY0" fmla="*/ 0 h 827058"/>
              <a:gd name="connsiteX1" fmla="*/ 0 w 827058"/>
              <a:gd name="connsiteY1" fmla="*/ 413529 h 827058"/>
              <a:gd name="connsiteX2" fmla="*/ 413529 w 827058"/>
              <a:gd name="connsiteY2" fmla="*/ 827059 h 827058"/>
              <a:gd name="connsiteX3" fmla="*/ 827059 w 827058"/>
              <a:gd name="connsiteY3" fmla="*/ 413529 h 827058"/>
              <a:gd name="connsiteX4" fmla="*/ 413529 w 827058"/>
              <a:gd name="connsiteY4" fmla="*/ 0 h 827058"/>
              <a:gd name="connsiteX5" fmla="*/ 413529 w 827058"/>
              <a:gd name="connsiteY5" fmla="*/ 701902 h 827058"/>
              <a:gd name="connsiteX6" fmla="*/ 169071 w 827058"/>
              <a:gd name="connsiteY6" fmla="*/ 478669 h 827058"/>
              <a:gd name="connsiteX7" fmla="*/ 281785 w 827058"/>
              <a:gd name="connsiteY7" fmla="*/ 267879 h 827058"/>
              <a:gd name="connsiteX8" fmla="*/ 288373 w 827058"/>
              <a:gd name="connsiteY8" fmla="*/ 270807 h 827058"/>
              <a:gd name="connsiteX9" fmla="*/ 313990 w 827058"/>
              <a:gd name="connsiteY9" fmla="*/ 357904 h 827058"/>
              <a:gd name="connsiteX10" fmla="*/ 316185 w 827058"/>
              <a:gd name="connsiteY10" fmla="*/ 357904 h 827058"/>
              <a:gd name="connsiteX11" fmla="*/ 431095 w 827058"/>
              <a:gd name="connsiteY11" fmla="*/ 130280 h 827058"/>
              <a:gd name="connsiteX12" fmla="*/ 436951 w 827058"/>
              <a:gd name="connsiteY12" fmla="*/ 125889 h 827058"/>
              <a:gd name="connsiteX13" fmla="*/ 660915 w 827058"/>
              <a:gd name="connsiteY13" fmla="*/ 458176 h 827058"/>
              <a:gd name="connsiteX14" fmla="*/ 413529 w 827058"/>
              <a:gd name="connsiteY14" fmla="*/ 701902 h 82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7058" h="827058">
                <a:moveTo>
                  <a:pt x="413529" y="0"/>
                </a:moveTo>
                <a:cubicBezTo>
                  <a:pt x="185173" y="0"/>
                  <a:pt x="0" y="185173"/>
                  <a:pt x="0" y="413529"/>
                </a:cubicBezTo>
                <a:cubicBezTo>
                  <a:pt x="0" y="641885"/>
                  <a:pt x="185173" y="827059"/>
                  <a:pt x="413529" y="827059"/>
                </a:cubicBezTo>
                <a:cubicBezTo>
                  <a:pt x="641885" y="827059"/>
                  <a:pt x="827059" y="641885"/>
                  <a:pt x="827059" y="413529"/>
                </a:cubicBezTo>
                <a:cubicBezTo>
                  <a:pt x="827059" y="185173"/>
                  <a:pt x="642617" y="0"/>
                  <a:pt x="413529" y="0"/>
                </a:cubicBezTo>
                <a:close/>
                <a:moveTo>
                  <a:pt x="413529" y="701902"/>
                </a:moveTo>
                <a:cubicBezTo>
                  <a:pt x="284713" y="707757"/>
                  <a:pt x="174927" y="608218"/>
                  <a:pt x="169071" y="478669"/>
                </a:cubicBezTo>
                <a:cubicBezTo>
                  <a:pt x="165412" y="393036"/>
                  <a:pt x="208594" y="312526"/>
                  <a:pt x="281785" y="267879"/>
                </a:cubicBezTo>
                <a:cubicBezTo>
                  <a:pt x="284713" y="265683"/>
                  <a:pt x="288373" y="267879"/>
                  <a:pt x="288373" y="270807"/>
                </a:cubicBezTo>
                <a:cubicBezTo>
                  <a:pt x="289836" y="288373"/>
                  <a:pt x="294228" y="331555"/>
                  <a:pt x="313990" y="357904"/>
                </a:cubicBezTo>
                <a:lnTo>
                  <a:pt x="316185" y="357904"/>
                </a:lnTo>
                <a:cubicBezTo>
                  <a:pt x="425972" y="319845"/>
                  <a:pt x="445001" y="221037"/>
                  <a:pt x="431095" y="130280"/>
                </a:cubicBezTo>
                <a:cubicBezTo>
                  <a:pt x="431095" y="127352"/>
                  <a:pt x="434023" y="124425"/>
                  <a:pt x="436951" y="125889"/>
                </a:cubicBezTo>
                <a:cubicBezTo>
                  <a:pt x="542345" y="177122"/>
                  <a:pt x="660915" y="289837"/>
                  <a:pt x="660915" y="458176"/>
                </a:cubicBezTo>
                <a:cubicBezTo>
                  <a:pt x="658719" y="587724"/>
                  <a:pt x="559180" y="701902"/>
                  <a:pt x="413529" y="7019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A42219B3-741F-697C-CFB6-229FB16D75E6}"/>
              </a:ext>
            </a:extLst>
          </p:cNvPr>
          <p:cNvSpPr/>
          <p:nvPr/>
        </p:nvSpPr>
        <p:spPr>
          <a:xfrm>
            <a:off x="4354605" y="3240603"/>
            <a:ext cx="582096" cy="582096"/>
          </a:xfrm>
          <a:custGeom>
            <a:avLst/>
            <a:gdLst>
              <a:gd name="connsiteX0" fmla="*/ 413529 w 827058"/>
              <a:gd name="connsiteY0" fmla="*/ 0 h 827058"/>
              <a:gd name="connsiteX1" fmla="*/ 0 w 827058"/>
              <a:gd name="connsiteY1" fmla="*/ 413529 h 827058"/>
              <a:gd name="connsiteX2" fmla="*/ 413529 w 827058"/>
              <a:gd name="connsiteY2" fmla="*/ 827059 h 827058"/>
              <a:gd name="connsiteX3" fmla="*/ 827059 w 827058"/>
              <a:gd name="connsiteY3" fmla="*/ 413529 h 827058"/>
              <a:gd name="connsiteX4" fmla="*/ 413529 w 827058"/>
              <a:gd name="connsiteY4" fmla="*/ 0 h 827058"/>
              <a:gd name="connsiteX5" fmla="*/ 276662 w 827058"/>
              <a:gd name="connsiteY5" fmla="*/ 639690 h 827058"/>
              <a:gd name="connsiteX6" fmla="*/ 188101 w 827058"/>
              <a:gd name="connsiteY6" fmla="*/ 639690 h 827058"/>
              <a:gd name="connsiteX7" fmla="*/ 182246 w 827058"/>
              <a:gd name="connsiteY7" fmla="*/ 633834 h 827058"/>
              <a:gd name="connsiteX8" fmla="*/ 182246 w 827058"/>
              <a:gd name="connsiteY8" fmla="*/ 319113 h 827058"/>
              <a:gd name="connsiteX9" fmla="*/ 188101 w 827058"/>
              <a:gd name="connsiteY9" fmla="*/ 313258 h 827058"/>
              <a:gd name="connsiteX10" fmla="*/ 277394 w 827058"/>
              <a:gd name="connsiteY10" fmla="*/ 313258 h 827058"/>
              <a:gd name="connsiteX11" fmla="*/ 283981 w 827058"/>
              <a:gd name="connsiteY11" fmla="*/ 320577 h 827058"/>
              <a:gd name="connsiteX12" fmla="*/ 283981 w 827058"/>
              <a:gd name="connsiteY12" fmla="*/ 477206 h 827058"/>
              <a:gd name="connsiteX13" fmla="*/ 283981 w 827058"/>
              <a:gd name="connsiteY13" fmla="*/ 632371 h 827058"/>
              <a:gd name="connsiteX14" fmla="*/ 276662 w 827058"/>
              <a:gd name="connsiteY14" fmla="*/ 639690 h 827058"/>
              <a:gd name="connsiteX15" fmla="*/ 233480 w 827058"/>
              <a:gd name="connsiteY15" fmla="*/ 268611 h 827058"/>
              <a:gd name="connsiteX16" fmla="*/ 174927 w 827058"/>
              <a:gd name="connsiteY16" fmla="*/ 210058 h 827058"/>
              <a:gd name="connsiteX17" fmla="*/ 233480 w 827058"/>
              <a:gd name="connsiteY17" fmla="*/ 150774 h 827058"/>
              <a:gd name="connsiteX18" fmla="*/ 292032 w 827058"/>
              <a:gd name="connsiteY18" fmla="*/ 209326 h 827058"/>
              <a:gd name="connsiteX19" fmla="*/ 233480 w 827058"/>
              <a:gd name="connsiteY19" fmla="*/ 268611 h 827058"/>
              <a:gd name="connsiteX20" fmla="*/ 665307 w 827058"/>
              <a:gd name="connsiteY20" fmla="*/ 633102 h 827058"/>
              <a:gd name="connsiteX21" fmla="*/ 658719 w 827058"/>
              <a:gd name="connsiteY21" fmla="*/ 639690 h 827058"/>
              <a:gd name="connsiteX22" fmla="*/ 570158 w 827058"/>
              <a:gd name="connsiteY22" fmla="*/ 639690 h 827058"/>
              <a:gd name="connsiteX23" fmla="*/ 563571 w 827058"/>
              <a:gd name="connsiteY23" fmla="*/ 633102 h 827058"/>
              <a:gd name="connsiteX24" fmla="*/ 563571 w 827058"/>
              <a:gd name="connsiteY24" fmla="*/ 469886 h 827058"/>
              <a:gd name="connsiteX25" fmla="*/ 559180 w 827058"/>
              <a:gd name="connsiteY25" fmla="*/ 429631 h 827058"/>
              <a:gd name="connsiteX26" fmla="*/ 509410 w 827058"/>
              <a:gd name="connsiteY26" fmla="*/ 393768 h 827058"/>
              <a:gd name="connsiteX27" fmla="*/ 451589 w 827058"/>
              <a:gd name="connsiteY27" fmla="*/ 448661 h 827058"/>
              <a:gd name="connsiteX28" fmla="*/ 450125 w 827058"/>
              <a:gd name="connsiteY28" fmla="*/ 474278 h 827058"/>
              <a:gd name="connsiteX29" fmla="*/ 450125 w 827058"/>
              <a:gd name="connsiteY29" fmla="*/ 633102 h 827058"/>
              <a:gd name="connsiteX30" fmla="*/ 443538 w 827058"/>
              <a:gd name="connsiteY30" fmla="*/ 639690 h 827058"/>
              <a:gd name="connsiteX31" fmla="*/ 354245 w 827058"/>
              <a:gd name="connsiteY31" fmla="*/ 639690 h 827058"/>
              <a:gd name="connsiteX32" fmla="*/ 348390 w 827058"/>
              <a:gd name="connsiteY32" fmla="*/ 633834 h 827058"/>
              <a:gd name="connsiteX33" fmla="*/ 348390 w 827058"/>
              <a:gd name="connsiteY33" fmla="*/ 319845 h 827058"/>
              <a:gd name="connsiteX34" fmla="*/ 354977 w 827058"/>
              <a:gd name="connsiteY34" fmla="*/ 313258 h 827058"/>
              <a:gd name="connsiteX35" fmla="*/ 439146 w 827058"/>
              <a:gd name="connsiteY35" fmla="*/ 313258 h 827058"/>
              <a:gd name="connsiteX36" fmla="*/ 445734 w 827058"/>
              <a:gd name="connsiteY36" fmla="*/ 319845 h 827058"/>
              <a:gd name="connsiteX37" fmla="*/ 445734 w 827058"/>
              <a:gd name="connsiteY37" fmla="*/ 357172 h 827058"/>
              <a:gd name="connsiteX38" fmla="*/ 464763 w 827058"/>
              <a:gd name="connsiteY38" fmla="*/ 335215 h 827058"/>
              <a:gd name="connsiteX39" fmla="*/ 540882 w 827058"/>
              <a:gd name="connsiteY39" fmla="*/ 305207 h 827058"/>
              <a:gd name="connsiteX40" fmla="*/ 589188 w 827058"/>
              <a:gd name="connsiteY40" fmla="*/ 311062 h 827058"/>
              <a:gd name="connsiteX41" fmla="*/ 655792 w 827058"/>
              <a:gd name="connsiteY41" fmla="*/ 381325 h 827058"/>
              <a:gd name="connsiteX42" fmla="*/ 664574 w 827058"/>
              <a:gd name="connsiteY42" fmla="*/ 461835 h 827058"/>
              <a:gd name="connsiteX43" fmla="*/ 665307 w 827058"/>
              <a:gd name="connsiteY43" fmla="*/ 633102 h 82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27058" h="827058">
                <a:moveTo>
                  <a:pt x="413529" y="0"/>
                </a:moveTo>
                <a:cubicBezTo>
                  <a:pt x="185173" y="0"/>
                  <a:pt x="0" y="185173"/>
                  <a:pt x="0" y="413529"/>
                </a:cubicBezTo>
                <a:cubicBezTo>
                  <a:pt x="0" y="641885"/>
                  <a:pt x="185173" y="827059"/>
                  <a:pt x="413529" y="827059"/>
                </a:cubicBezTo>
                <a:cubicBezTo>
                  <a:pt x="641885" y="827059"/>
                  <a:pt x="827059" y="641885"/>
                  <a:pt x="827059" y="413529"/>
                </a:cubicBezTo>
                <a:cubicBezTo>
                  <a:pt x="827059" y="185173"/>
                  <a:pt x="641885" y="0"/>
                  <a:pt x="413529" y="0"/>
                </a:cubicBezTo>
                <a:close/>
                <a:moveTo>
                  <a:pt x="276662" y="639690"/>
                </a:moveTo>
                <a:cubicBezTo>
                  <a:pt x="247386" y="639690"/>
                  <a:pt x="218109" y="639690"/>
                  <a:pt x="188101" y="639690"/>
                </a:cubicBezTo>
                <a:cubicBezTo>
                  <a:pt x="183710" y="639690"/>
                  <a:pt x="182246" y="638226"/>
                  <a:pt x="182246" y="633834"/>
                </a:cubicBezTo>
                <a:cubicBezTo>
                  <a:pt x="182246" y="529171"/>
                  <a:pt x="182246" y="423776"/>
                  <a:pt x="182246" y="319113"/>
                </a:cubicBezTo>
                <a:cubicBezTo>
                  <a:pt x="182246" y="314721"/>
                  <a:pt x="182978" y="313258"/>
                  <a:pt x="188101" y="313258"/>
                </a:cubicBezTo>
                <a:cubicBezTo>
                  <a:pt x="218109" y="313258"/>
                  <a:pt x="248118" y="313258"/>
                  <a:pt x="277394" y="313258"/>
                </a:cubicBezTo>
                <a:cubicBezTo>
                  <a:pt x="283249" y="313258"/>
                  <a:pt x="283981" y="315453"/>
                  <a:pt x="283981" y="320577"/>
                </a:cubicBezTo>
                <a:cubicBezTo>
                  <a:pt x="283981" y="372542"/>
                  <a:pt x="283981" y="425240"/>
                  <a:pt x="283981" y="477206"/>
                </a:cubicBezTo>
                <a:cubicBezTo>
                  <a:pt x="283981" y="529171"/>
                  <a:pt x="283981" y="581137"/>
                  <a:pt x="283981" y="632371"/>
                </a:cubicBezTo>
                <a:cubicBezTo>
                  <a:pt x="283981" y="638226"/>
                  <a:pt x="282518" y="640422"/>
                  <a:pt x="276662" y="639690"/>
                </a:cubicBezTo>
                <a:close/>
                <a:moveTo>
                  <a:pt x="233480" y="268611"/>
                </a:moveTo>
                <a:cubicBezTo>
                  <a:pt x="201275" y="268611"/>
                  <a:pt x="174927" y="242262"/>
                  <a:pt x="174927" y="210058"/>
                </a:cubicBezTo>
                <a:cubicBezTo>
                  <a:pt x="174927" y="177854"/>
                  <a:pt x="201275" y="150774"/>
                  <a:pt x="233480" y="150774"/>
                </a:cubicBezTo>
                <a:cubicBezTo>
                  <a:pt x="265683" y="150774"/>
                  <a:pt x="292032" y="177122"/>
                  <a:pt x="292032" y="209326"/>
                </a:cubicBezTo>
                <a:cubicBezTo>
                  <a:pt x="292032" y="242262"/>
                  <a:pt x="265683" y="268611"/>
                  <a:pt x="233480" y="268611"/>
                </a:cubicBezTo>
                <a:close/>
                <a:moveTo>
                  <a:pt x="665307" y="633102"/>
                </a:moveTo>
                <a:cubicBezTo>
                  <a:pt x="665307" y="638226"/>
                  <a:pt x="663843" y="639690"/>
                  <a:pt x="658719" y="639690"/>
                </a:cubicBezTo>
                <a:cubicBezTo>
                  <a:pt x="629443" y="639690"/>
                  <a:pt x="600166" y="639690"/>
                  <a:pt x="570158" y="639690"/>
                </a:cubicBezTo>
                <a:cubicBezTo>
                  <a:pt x="565035" y="639690"/>
                  <a:pt x="563571" y="638226"/>
                  <a:pt x="563571" y="633102"/>
                </a:cubicBezTo>
                <a:cubicBezTo>
                  <a:pt x="563571" y="578941"/>
                  <a:pt x="563571" y="524048"/>
                  <a:pt x="563571" y="469886"/>
                </a:cubicBezTo>
                <a:cubicBezTo>
                  <a:pt x="563571" y="455980"/>
                  <a:pt x="562839" y="442806"/>
                  <a:pt x="559180" y="429631"/>
                </a:cubicBezTo>
                <a:cubicBezTo>
                  <a:pt x="551861" y="405478"/>
                  <a:pt x="535027" y="393036"/>
                  <a:pt x="509410" y="393768"/>
                </a:cubicBezTo>
                <a:cubicBezTo>
                  <a:pt x="474278" y="395964"/>
                  <a:pt x="455980" y="412797"/>
                  <a:pt x="451589" y="448661"/>
                </a:cubicBezTo>
                <a:cubicBezTo>
                  <a:pt x="450857" y="457444"/>
                  <a:pt x="450125" y="465495"/>
                  <a:pt x="450125" y="474278"/>
                </a:cubicBezTo>
                <a:cubicBezTo>
                  <a:pt x="450125" y="526975"/>
                  <a:pt x="450125" y="580405"/>
                  <a:pt x="450125" y="633102"/>
                </a:cubicBezTo>
                <a:cubicBezTo>
                  <a:pt x="450125" y="638226"/>
                  <a:pt x="448661" y="639690"/>
                  <a:pt x="443538" y="639690"/>
                </a:cubicBezTo>
                <a:cubicBezTo>
                  <a:pt x="413529" y="639690"/>
                  <a:pt x="384253" y="639690"/>
                  <a:pt x="354245" y="639690"/>
                </a:cubicBezTo>
                <a:cubicBezTo>
                  <a:pt x="349853" y="639690"/>
                  <a:pt x="348390" y="638226"/>
                  <a:pt x="348390" y="633834"/>
                </a:cubicBezTo>
                <a:cubicBezTo>
                  <a:pt x="348390" y="529171"/>
                  <a:pt x="348390" y="424508"/>
                  <a:pt x="348390" y="319845"/>
                </a:cubicBezTo>
                <a:cubicBezTo>
                  <a:pt x="348390" y="314721"/>
                  <a:pt x="349853" y="313258"/>
                  <a:pt x="354977" y="313258"/>
                </a:cubicBezTo>
                <a:cubicBezTo>
                  <a:pt x="382789" y="313258"/>
                  <a:pt x="411334" y="313258"/>
                  <a:pt x="439146" y="313258"/>
                </a:cubicBezTo>
                <a:cubicBezTo>
                  <a:pt x="444270" y="313258"/>
                  <a:pt x="445734" y="314721"/>
                  <a:pt x="445734" y="319845"/>
                </a:cubicBezTo>
                <a:cubicBezTo>
                  <a:pt x="445734" y="332287"/>
                  <a:pt x="445734" y="344730"/>
                  <a:pt x="445734" y="357172"/>
                </a:cubicBezTo>
                <a:cubicBezTo>
                  <a:pt x="452320" y="349853"/>
                  <a:pt x="458176" y="341802"/>
                  <a:pt x="464763" y="335215"/>
                </a:cubicBezTo>
                <a:cubicBezTo>
                  <a:pt x="485989" y="314721"/>
                  <a:pt x="511605" y="304475"/>
                  <a:pt x="540882" y="305207"/>
                </a:cubicBezTo>
                <a:cubicBezTo>
                  <a:pt x="556984" y="305207"/>
                  <a:pt x="573086" y="306670"/>
                  <a:pt x="589188" y="311062"/>
                </a:cubicBezTo>
                <a:cubicBezTo>
                  <a:pt x="625052" y="321309"/>
                  <a:pt x="646277" y="346194"/>
                  <a:pt x="655792" y="381325"/>
                </a:cubicBezTo>
                <a:cubicBezTo>
                  <a:pt x="663111" y="407674"/>
                  <a:pt x="664574" y="434755"/>
                  <a:pt x="664574" y="461835"/>
                </a:cubicBezTo>
                <a:cubicBezTo>
                  <a:pt x="665307" y="518924"/>
                  <a:pt x="664574" y="576013"/>
                  <a:pt x="665307" y="63310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4129CBB4-0CAF-CDB8-E3BC-9081E87D4A3C}"/>
              </a:ext>
            </a:extLst>
          </p:cNvPr>
          <p:cNvSpPr/>
          <p:nvPr/>
        </p:nvSpPr>
        <p:spPr>
          <a:xfrm>
            <a:off x="6288401" y="3236481"/>
            <a:ext cx="582096" cy="582096"/>
          </a:xfrm>
          <a:custGeom>
            <a:avLst/>
            <a:gdLst>
              <a:gd name="connsiteX0" fmla="*/ 413529 w 827058"/>
              <a:gd name="connsiteY0" fmla="*/ 0 h 827058"/>
              <a:gd name="connsiteX1" fmla="*/ 0 w 827058"/>
              <a:gd name="connsiteY1" fmla="*/ 413529 h 827058"/>
              <a:gd name="connsiteX2" fmla="*/ 413529 w 827058"/>
              <a:gd name="connsiteY2" fmla="*/ 827059 h 827058"/>
              <a:gd name="connsiteX3" fmla="*/ 827059 w 827058"/>
              <a:gd name="connsiteY3" fmla="*/ 413529 h 827058"/>
              <a:gd name="connsiteX4" fmla="*/ 413529 w 827058"/>
              <a:gd name="connsiteY4" fmla="*/ 0 h 827058"/>
              <a:gd name="connsiteX5" fmla="*/ 253973 w 827058"/>
              <a:gd name="connsiteY5" fmla="*/ 543078 h 827058"/>
              <a:gd name="connsiteX6" fmla="*/ 125157 w 827058"/>
              <a:gd name="connsiteY6" fmla="*/ 414261 h 827058"/>
              <a:gd name="connsiteX7" fmla="*/ 253973 w 827058"/>
              <a:gd name="connsiteY7" fmla="*/ 285445 h 827058"/>
              <a:gd name="connsiteX8" fmla="*/ 382789 w 827058"/>
              <a:gd name="connsiteY8" fmla="*/ 414261 h 827058"/>
              <a:gd name="connsiteX9" fmla="*/ 253973 w 827058"/>
              <a:gd name="connsiteY9" fmla="*/ 543078 h 827058"/>
              <a:gd name="connsiteX10" fmla="*/ 573818 w 827058"/>
              <a:gd name="connsiteY10" fmla="*/ 543078 h 827058"/>
              <a:gd name="connsiteX11" fmla="*/ 445001 w 827058"/>
              <a:gd name="connsiteY11" fmla="*/ 414261 h 827058"/>
              <a:gd name="connsiteX12" fmla="*/ 573818 w 827058"/>
              <a:gd name="connsiteY12" fmla="*/ 285445 h 827058"/>
              <a:gd name="connsiteX13" fmla="*/ 702634 w 827058"/>
              <a:gd name="connsiteY13" fmla="*/ 414993 h 827058"/>
              <a:gd name="connsiteX14" fmla="*/ 573818 w 827058"/>
              <a:gd name="connsiteY14" fmla="*/ 543078 h 82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827058" h="827058">
                <a:moveTo>
                  <a:pt x="413529" y="0"/>
                </a:moveTo>
                <a:cubicBezTo>
                  <a:pt x="185173" y="0"/>
                  <a:pt x="0" y="185173"/>
                  <a:pt x="0" y="413529"/>
                </a:cubicBezTo>
                <a:cubicBezTo>
                  <a:pt x="0" y="641885"/>
                  <a:pt x="185173" y="827059"/>
                  <a:pt x="413529" y="827059"/>
                </a:cubicBezTo>
                <a:cubicBezTo>
                  <a:pt x="641885" y="827059"/>
                  <a:pt x="827059" y="641885"/>
                  <a:pt x="827059" y="413529"/>
                </a:cubicBezTo>
                <a:cubicBezTo>
                  <a:pt x="827059" y="185173"/>
                  <a:pt x="642617" y="0"/>
                  <a:pt x="413529" y="0"/>
                </a:cubicBezTo>
                <a:close/>
                <a:moveTo>
                  <a:pt x="253973" y="543078"/>
                </a:moveTo>
                <a:cubicBezTo>
                  <a:pt x="182978" y="543078"/>
                  <a:pt x="125157" y="485256"/>
                  <a:pt x="125157" y="414261"/>
                </a:cubicBezTo>
                <a:cubicBezTo>
                  <a:pt x="125157" y="343266"/>
                  <a:pt x="182978" y="285445"/>
                  <a:pt x="253973" y="285445"/>
                </a:cubicBezTo>
                <a:cubicBezTo>
                  <a:pt x="324968" y="285445"/>
                  <a:pt x="382789" y="343266"/>
                  <a:pt x="382789" y="414261"/>
                </a:cubicBezTo>
                <a:cubicBezTo>
                  <a:pt x="382789" y="485989"/>
                  <a:pt x="324968" y="543078"/>
                  <a:pt x="253973" y="543078"/>
                </a:cubicBezTo>
                <a:close/>
                <a:moveTo>
                  <a:pt x="573818" y="543078"/>
                </a:moveTo>
                <a:cubicBezTo>
                  <a:pt x="502822" y="543078"/>
                  <a:pt x="445001" y="485256"/>
                  <a:pt x="445001" y="414261"/>
                </a:cubicBezTo>
                <a:cubicBezTo>
                  <a:pt x="445001" y="343266"/>
                  <a:pt x="502822" y="285445"/>
                  <a:pt x="573818" y="285445"/>
                </a:cubicBezTo>
                <a:cubicBezTo>
                  <a:pt x="644813" y="285445"/>
                  <a:pt x="702634" y="343266"/>
                  <a:pt x="702634" y="414993"/>
                </a:cubicBezTo>
                <a:cubicBezTo>
                  <a:pt x="702634" y="485989"/>
                  <a:pt x="644813" y="543078"/>
                  <a:pt x="573818" y="54307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A095284E-DA48-6022-B252-9B97DE44F9D0}"/>
              </a:ext>
            </a:extLst>
          </p:cNvPr>
          <p:cNvSpPr/>
          <p:nvPr/>
        </p:nvSpPr>
        <p:spPr>
          <a:xfrm>
            <a:off x="3387191" y="4086961"/>
            <a:ext cx="582096" cy="582096"/>
          </a:xfrm>
          <a:custGeom>
            <a:avLst/>
            <a:gdLst>
              <a:gd name="connsiteX0" fmla="*/ 413529 w 827058"/>
              <a:gd name="connsiteY0" fmla="*/ 0 h 827058"/>
              <a:gd name="connsiteX1" fmla="*/ 0 w 827058"/>
              <a:gd name="connsiteY1" fmla="*/ 413529 h 827058"/>
              <a:gd name="connsiteX2" fmla="*/ 413529 w 827058"/>
              <a:gd name="connsiteY2" fmla="*/ 827059 h 827058"/>
              <a:gd name="connsiteX3" fmla="*/ 827059 w 827058"/>
              <a:gd name="connsiteY3" fmla="*/ 413529 h 827058"/>
              <a:gd name="connsiteX4" fmla="*/ 413529 w 827058"/>
              <a:gd name="connsiteY4" fmla="*/ 0 h 827058"/>
              <a:gd name="connsiteX5" fmla="*/ 676285 w 827058"/>
              <a:gd name="connsiteY5" fmla="*/ 563571 h 827058"/>
              <a:gd name="connsiteX6" fmla="*/ 672626 w 827058"/>
              <a:gd name="connsiteY6" fmla="*/ 567231 h 827058"/>
              <a:gd name="connsiteX7" fmla="*/ 666770 w 827058"/>
              <a:gd name="connsiteY7" fmla="*/ 570890 h 827058"/>
              <a:gd name="connsiteX8" fmla="*/ 636762 w 827058"/>
              <a:gd name="connsiteY8" fmla="*/ 582601 h 827058"/>
              <a:gd name="connsiteX9" fmla="*/ 623588 w 827058"/>
              <a:gd name="connsiteY9" fmla="*/ 586260 h 827058"/>
              <a:gd name="connsiteX10" fmla="*/ 614805 w 827058"/>
              <a:gd name="connsiteY10" fmla="*/ 589920 h 827058"/>
              <a:gd name="connsiteX11" fmla="*/ 606022 w 827058"/>
              <a:gd name="connsiteY11" fmla="*/ 601630 h 827058"/>
              <a:gd name="connsiteX12" fmla="*/ 604558 w 827058"/>
              <a:gd name="connsiteY12" fmla="*/ 610413 h 827058"/>
              <a:gd name="connsiteX13" fmla="*/ 593579 w 827058"/>
              <a:gd name="connsiteY13" fmla="*/ 621392 h 827058"/>
              <a:gd name="connsiteX14" fmla="*/ 585528 w 827058"/>
              <a:gd name="connsiteY14" fmla="*/ 622124 h 827058"/>
              <a:gd name="connsiteX15" fmla="*/ 566499 w 827058"/>
              <a:gd name="connsiteY15" fmla="*/ 622856 h 827058"/>
              <a:gd name="connsiteX16" fmla="*/ 523316 w 827058"/>
              <a:gd name="connsiteY16" fmla="*/ 630175 h 827058"/>
              <a:gd name="connsiteX17" fmla="*/ 506482 w 827058"/>
              <a:gd name="connsiteY17" fmla="*/ 637494 h 827058"/>
              <a:gd name="connsiteX18" fmla="*/ 489648 w 827058"/>
              <a:gd name="connsiteY18" fmla="*/ 647741 h 827058"/>
              <a:gd name="connsiteX19" fmla="*/ 461835 w 827058"/>
              <a:gd name="connsiteY19" fmla="*/ 662379 h 827058"/>
              <a:gd name="connsiteX20" fmla="*/ 428168 w 827058"/>
              <a:gd name="connsiteY20" fmla="*/ 670430 h 827058"/>
              <a:gd name="connsiteX21" fmla="*/ 398891 w 827058"/>
              <a:gd name="connsiteY21" fmla="*/ 670430 h 827058"/>
              <a:gd name="connsiteX22" fmla="*/ 357172 w 827058"/>
              <a:gd name="connsiteY22" fmla="*/ 657988 h 827058"/>
              <a:gd name="connsiteX23" fmla="*/ 339606 w 827058"/>
              <a:gd name="connsiteY23" fmla="*/ 647741 h 827058"/>
              <a:gd name="connsiteX24" fmla="*/ 326432 w 827058"/>
              <a:gd name="connsiteY24" fmla="*/ 639690 h 827058"/>
              <a:gd name="connsiteX25" fmla="*/ 293496 w 827058"/>
              <a:gd name="connsiteY25" fmla="*/ 627247 h 827058"/>
              <a:gd name="connsiteX26" fmla="*/ 261292 w 827058"/>
              <a:gd name="connsiteY26" fmla="*/ 623588 h 827058"/>
              <a:gd name="connsiteX27" fmla="*/ 244458 w 827058"/>
              <a:gd name="connsiteY27" fmla="*/ 622856 h 827058"/>
              <a:gd name="connsiteX28" fmla="*/ 234943 w 827058"/>
              <a:gd name="connsiteY28" fmla="*/ 621392 h 827058"/>
              <a:gd name="connsiteX29" fmla="*/ 226892 w 827058"/>
              <a:gd name="connsiteY29" fmla="*/ 613341 h 827058"/>
              <a:gd name="connsiteX30" fmla="*/ 225428 w 827058"/>
              <a:gd name="connsiteY30" fmla="*/ 606022 h 827058"/>
              <a:gd name="connsiteX31" fmla="*/ 225428 w 827058"/>
              <a:gd name="connsiteY31" fmla="*/ 604558 h 827058"/>
              <a:gd name="connsiteX32" fmla="*/ 214450 w 827058"/>
              <a:gd name="connsiteY32" fmla="*/ 589920 h 827058"/>
              <a:gd name="connsiteX33" fmla="*/ 202739 w 827058"/>
              <a:gd name="connsiteY33" fmla="*/ 585528 h 827058"/>
              <a:gd name="connsiteX34" fmla="*/ 181514 w 827058"/>
              <a:gd name="connsiteY34" fmla="*/ 579673 h 827058"/>
              <a:gd name="connsiteX35" fmla="*/ 163948 w 827058"/>
              <a:gd name="connsiteY35" fmla="*/ 571622 h 827058"/>
              <a:gd name="connsiteX36" fmla="*/ 158825 w 827058"/>
              <a:gd name="connsiteY36" fmla="*/ 568694 h 827058"/>
              <a:gd name="connsiteX37" fmla="*/ 155897 w 827058"/>
              <a:gd name="connsiteY37" fmla="*/ 566499 h 827058"/>
              <a:gd name="connsiteX38" fmla="*/ 156629 w 827058"/>
              <a:gd name="connsiteY38" fmla="*/ 556984 h 827058"/>
              <a:gd name="connsiteX39" fmla="*/ 162484 w 827058"/>
              <a:gd name="connsiteY39" fmla="*/ 553324 h 827058"/>
              <a:gd name="connsiteX40" fmla="*/ 204203 w 827058"/>
              <a:gd name="connsiteY40" fmla="*/ 527707 h 827058"/>
              <a:gd name="connsiteX41" fmla="*/ 251045 w 827058"/>
              <a:gd name="connsiteY41" fmla="*/ 476474 h 827058"/>
              <a:gd name="connsiteX42" fmla="*/ 266415 w 827058"/>
              <a:gd name="connsiteY42" fmla="*/ 442074 h 827058"/>
              <a:gd name="connsiteX43" fmla="*/ 268611 w 827058"/>
              <a:gd name="connsiteY43" fmla="*/ 430363 h 827058"/>
              <a:gd name="connsiteX44" fmla="*/ 264952 w 827058"/>
              <a:gd name="connsiteY44" fmla="*/ 420117 h 827058"/>
              <a:gd name="connsiteX45" fmla="*/ 259828 w 827058"/>
              <a:gd name="connsiteY45" fmla="*/ 415725 h 827058"/>
              <a:gd name="connsiteX46" fmla="*/ 242994 w 827058"/>
              <a:gd name="connsiteY46" fmla="*/ 404015 h 827058"/>
              <a:gd name="connsiteX47" fmla="*/ 221769 w 827058"/>
              <a:gd name="connsiteY47" fmla="*/ 390108 h 827058"/>
              <a:gd name="connsiteX48" fmla="*/ 211522 w 827058"/>
              <a:gd name="connsiteY48" fmla="*/ 382057 h 827058"/>
              <a:gd name="connsiteX49" fmla="*/ 205667 w 827058"/>
              <a:gd name="connsiteY49" fmla="*/ 374738 h 827058"/>
              <a:gd name="connsiteX50" fmla="*/ 204935 w 827058"/>
              <a:gd name="connsiteY50" fmla="*/ 357172 h 827058"/>
              <a:gd name="connsiteX51" fmla="*/ 213718 w 827058"/>
              <a:gd name="connsiteY51" fmla="*/ 348389 h 827058"/>
              <a:gd name="connsiteX52" fmla="*/ 227624 w 827058"/>
              <a:gd name="connsiteY52" fmla="*/ 346926 h 827058"/>
              <a:gd name="connsiteX53" fmla="*/ 243726 w 827058"/>
              <a:gd name="connsiteY53" fmla="*/ 351317 h 827058"/>
              <a:gd name="connsiteX54" fmla="*/ 259828 w 827058"/>
              <a:gd name="connsiteY54" fmla="*/ 357172 h 827058"/>
              <a:gd name="connsiteX55" fmla="*/ 267879 w 827058"/>
              <a:gd name="connsiteY55" fmla="*/ 359368 h 827058"/>
              <a:gd name="connsiteX56" fmla="*/ 270075 w 827058"/>
              <a:gd name="connsiteY56" fmla="*/ 359368 h 827058"/>
              <a:gd name="connsiteX57" fmla="*/ 275930 w 827058"/>
              <a:gd name="connsiteY57" fmla="*/ 354245 h 827058"/>
              <a:gd name="connsiteX58" fmla="*/ 275198 w 827058"/>
              <a:gd name="connsiteY58" fmla="*/ 343998 h 827058"/>
              <a:gd name="connsiteX59" fmla="*/ 274466 w 827058"/>
              <a:gd name="connsiteY59" fmla="*/ 287641 h 827058"/>
              <a:gd name="connsiteX60" fmla="*/ 278858 w 827058"/>
              <a:gd name="connsiteY60" fmla="*/ 251777 h 827058"/>
              <a:gd name="connsiteX61" fmla="*/ 299351 w 827058"/>
              <a:gd name="connsiteY61" fmla="*/ 207131 h 827058"/>
              <a:gd name="connsiteX62" fmla="*/ 372542 w 827058"/>
              <a:gd name="connsiteY62" fmla="*/ 158093 h 827058"/>
              <a:gd name="connsiteX63" fmla="*/ 422312 w 827058"/>
              <a:gd name="connsiteY63" fmla="*/ 152237 h 827058"/>
              <a:gd name="connsiteX64" fmla="*/ 473546 w 827058"/>
              <a:gd name="connsiteY64" fmla="*/ 162484 h 827058"/>
              <a:gd name="connsiteX65" fmla="*/ 515997 w 827058"/>
              <a:gd name="connsiteY65" fmla="*/ 188833 h 827058"/>
              <a:gd name="connsiteX66" fmla="*/ 550397 w 827058"/>
              <a:gd name="connsiteY66" fmla="*/ 240799 h 827058"/>
              <a:gd name="connsiteX67" fmla="*/ 556252 w 827058"/>
              <a:gd name="connsiteY67" fmla="*/ 269343 h 827058"/>
              <a:gd name="connsiteX68" fmla="*/ 557716 w 827058"/>
              <a:gd name="connsiteY68" fmla="*/ 313990 h 827058"/>
              <a:gd name="connsiteX69" fmla="*/ 556252 w 827058"/>
              <a:gd name="connsiteY69" fmla="*/ 348389 h 827058"/>
              <a:gd name="connsiteX70" fmla="*/ 556252 w 827058"/>
              <a:gd name="connsiteY70" fmla="*/ 354245 h 827058"/>
              <a:gd name="connsiteX71" fmla="*/ 562839 w 827058"/>
              <a:gd name="connsiteY71" fmla="*/ 360100 h 827058"/>
              <a:gd name="connsiteX72" fmla="*/ 567231 w 827058"/>
              <a:gd name="connsiteY72" fmla="*/ 359368 h 827058"/>
              <a:gd name="connsiteX73" fmla="*/ 579673 w 827058"/>
              <a:gd name="connsiteY73" fmla="*/ 354977 h 827058"/>
              <a:gd name="connsiteX74" fmla="*/ 600898 w 827058"/>
              <a:gd name="connsiteY74" fmla="*/ 348389 h 827058"/>
              <a:gd name="connsiteX75" fmla="*/ 615537 w 827058"/>
              <a:gd name="connsiteY75" fmla="*/ 347657 h 827058"/>
              <a:gd name="connsiteX76" fmla="*/ 627979 w 827058"/>
              <a:gd name="connsiteY76" fmla="*/ 371811 h 827058"/>
              <a:gd name="connsiteX77" fmla="*/ 622856 w 827058"/>
              <a:gd name="connsiteY77" fmla="*/ 379130 h 827058"/>
              <a:gd name="connsiteX78" fmla="*/ 613341 w 827058"/>
              <a:gd name="connsiteY78" fmla="*/ 387181 h 827058"/>
              <a:gd name="connsiteX79" fmla="*/ 600898 w 827058"/>
              <a:gd name="connsiteY79" fmla="*/ 395232 h 827058"/>
              <a:gd name="connsiteX80" fmla="*/ 579673 w 827058"/>
              <a:gd name="connsiteY80" fmla="*/ 409138 h 827058"/>
              <a:gd name="connsiteX81" fmla="*/ 570890 w 827058"/>
              <a:gd name="connsiteY81" fmla="*/ 414993 h 827058"/>
              <a:gd name="connsiteX82" fmla="*/ 566499 w 827058"/>
              <a:gd name="connsiteY82" fmla="*/ 418653 h 827058"/>
              <a:gd name="connsiteX83" fmla="*/ 562839 w 827058"/>
              <a:gd name="connsiteY83" fmla="*/ 428900 h 827058"/>
              <a:gd name="connsiteX84" fmla="*/ 565035 w 827058"/>
              <a:gd name="connsiteY84" fmla="*/ 439878 h 827058"/>
              <a:gd name="connsiteX85" fmla="*/ 579673 w 827058"/>
              <a:gd name="connsiteY85" fmla="*/ 472814 h 827058"/>
              <a:gd name="connsiteX86" fmla="*/ 622856 w 827058"/>
              <a:gd name="connsiteY86" fmla="*/ 521852 h 827058"/>
              <a:gd name="connsiteX87" fmla="*/ 670430 w 827058"/>
              <a:gd name="connsiteY87" fmla="*/ 551861 h 827058"/>
              <a:gd name="connsiteX88" fmla="*/ 674821 w 827058"/>
              <a:gd name="connsiteY88" fmla="*/ 554056 h 827058"/>
              <a:gd name="connsiteX89" fmla="*/ 677749 w 827058"/>
              <a:gd name="connsiteY89" fmla="*/ 556984 h 827058"/>
              <a:gd name="connsiteX90" fmla="*/ 676285 w 827058"/>
              <a:gd name="connsiteY90" fmla="*/ 563571 h 82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827058" h="827058">
                <a:moveTo>
                  <a:pt x="413529" y="0"/>
                </a:moveTo>
                <a:cubicBezTo>
                  <a:pt x="185173" y="0"/>
                  <a:pt x="0" y="185173"/>
                  <a:pt x="0" y="413529"/>
                </a:cubicBezTo>
                <a:cubicBezTo>
                  <a:pt x="0" y="641885"/>
                  <a:pt x="185173" y="827059"/>
                  <a:pt x="413529" y="827059"/>
                </a:cubicBezTo>
                <a:cubicBezTo>
                  <a:pt x="641885" y="827059"/>
                  <a:pt x="827059" y="641885"/>
                  <a:pt x="827059" y="413529"/>
                </a:cubicBezTo>
                <a:cubicBezTo>
                  <a:pt x="827059" y="185173"/>
                  <a:pt x="642617" y="0"/>
                  <a:pt x="413529" y="0"/>
                </a:cubicBezTo>
                <a:close/>
                <a:moveTo>
                  <a:pt x="676285" y="563571"/>
                </a:moveTo>
                <a:cubicBezTo>
                  <a:pt x="675553" y="565035"/>
                  <a:pt x="674089" y="566499"/>
                  <a:pt x="672626" y="567231"/>
                </a:cubicBezTo>
                <a:cubicBezTo>
                  <a:pt x="670430" y="568694"/>
                  <a:pt x="668234" y="570158"/>
                  <a:pt x="666770" y="570890"/>
                </a:cubicBezTo>
                <a:cubicBezTo>
                  <a:pt x="657255" y="576014"/>
                  <a:pt x="647009" y="579673"/>
                  <a:pt x="636762" y="582601"/>
                </a:cubicBezTo>
                <a:cubicBezTo>
                  <a:pt x="632370" y="584065"/>
                  <a:pt x="627979" y="584797"/>
                  <a:pt x="623588" y="586260"/>
                </a:cubicBezTo>
                <a:cubicBezTo>
                  <a:pt x="620660" y="586992"/>
                  <a:pt x="617732" y="588456"/>
                  <a:pt x="614805" y="589920"/>
                </a:cubicBezTo>
                <a:cubicBezTo>
                  <a:pt x="609681" y="592116"/>
                  <a:pt x="607486" y="596507"/>
                  <a:pt x="606022" y="601630"/>
                </a:cubicBezTo>
                <a:cubicBezTo>
                  <a:pt x="605290" y="604558"/>
                  <a:pt x="605290" y="607486"/>
                  <a:pt x="604558" y="610413"/>
                </a:cubicBezTo>
                <a:cubicBezTo>
                  <a:pt x="603094" y="617733"/>
                  <a:pt x="600898" y="620660"/>
                  <a:pt x="593579" y="621392"/>
                </a:cubicBezTo>
                <a:cubicBezTo>
                  <a:pt x="591383" y="622124"/>
                  <a:pt x="588456" y="622124"/>
                  <a:pt x="585528" y="622124"/>
                </a:cubicBezTo>
                <a:cubicBezTo>
                  <a:pt x="578941" y="622124"/>
                  <a:pt x="572354" y="622856"/>
                  <a:pt x="566499" y="622856"/>
                </a:cubicBezTo>
                <a:cubicBezTo>
                  <a:pt x="551860" y="623588"/>
                  <a:pt x="537222" y="625783"/>
                  <a:pt x="523316" y="630175"/>
                </a:cubicBezTo>
                <a:cubicBezTo>
                  <a:pt x="517461" y="632371"/>
                  <a:pt x="511605" y="634566"/>
                  <a:pt x="506482" y="637494"/>
                </a:cubicBezTo>
                <a:cubicBezTo>
                  <a:pt x="500627" y="640422"/>
                  <a:pt x="495503" y="644081"/>
                  <a:pt x="489648" y="647741"/>
                </a:cubicBezTo>
                <a:cubicBezTo>
                  <a:pt x="480865" y="652864"/>
                  <a:pt x="471350" y="657988"/>
                  <a:pt x="461835" y="662379"/>
                </a:cubicBezTo>
                <a:cubicBezTo>
                  <a:pt x="450857" y="666770"/>
                  <a:pt x="439878" y="668966"/>
                  <a:pt x="428168" y="670430"/>
                </a:cubicBezTo>
                <a:cubicBezTo>
                  <a:pt x="418653" y="671162"/>
                  <a:pt x="408406" y="671162"/>
                  <a:pt x="398891" y="670430"/>
                </a:cubicBezTo>
                <a:cubicBezTo>
                  <a:pt x="384253" y="668966"/>
                  <a:pt x="370347" y="664575"/>
                  <a:pt x="357172" y="657988"/>
                </a:cubicBezTo>
                <a:cubicBezTo>
                  <a:pt x="351317" y="655060"/>
                  <a:pt x="345462" y="651400"/>
                  <a:pt x="339606" y="647741"/>
                </a:cubicBezTo>
                <a:cubicBezTo>
                  <a:pt x="335215" y="644813"/>
                  <a:pt x="330824" y="642617"/>
                  <a:pt x="326432" y="639690"/>
                </a:cubicBezTo>
                <a:cubicBezTo>
                  <a:pt x="316185" y="633834"/>
                  <a:pt x="305207" y="629443"/>
                  <a:pt x="293496" y="627247"/>
                </a:cubicBezTo>
                <a:cubicBezTo>
                  <a:pt x="282517" y="625052"/>
                  <a:pt x="272271" y="623588"/>
                  <a:pt x="261292" y="623588"/>
                </a:cubicBezTo>
                <a:cubicBezTo>
                  <a:pt x="255437" y="623588"/>
                  <a:pt x="249581" y="622856"/>
                  <a:pt x="244458" y="622856"/>
                </a:cubicBezTo>
                <a:cubicBezTo>
                  <a:pt x="241530" y="622856"/>
                  <a:pt x="237871" y="622124"/>
                  <a:pt x="234943" y="621392"/>
                </a:cubicBezTo>
                <a:cubicBezTo>
                  <a:pt x="230552" y="619928"/>
                  <a:pt x="227624" y="617733"/>
                  <a:pt x="226892" y="613341"/>
                </a:cubicBezTo>
                <a:cubicBezTo>
                  <a:pt x="226160" y="611145"/>
                  <a:pt x="226160" y="608218"/>
                  <a:pt x="225428" y="606022"/>
                </a:cubicBezTo>
                <a:cubicBezTo>
                  <a:pt x="225428" y="605290"/>
                  <a:pt x="225428" y="605290"/>
                  <a:pt x="225428" y="604558"/>
                </a:cubicBezTo>
                <a:cubicBezTo>
                  <a:pt x="224697" y="597971"/>
                  <a:pt x="221037" y="592847"/>
                  <a:pt x="214450" y="589920"/>
                </a:cubicBezTo>
                <a:cubicBezTo>
                  <a:pt x="210790" y="588456"/>
                  <a:pt x="206399" y="586992"/>
                  <a:pt x="202739" y="585528"/>
                </a:cubicBezTo>
                <a:cubicBezTo>
                  <a:pt x="195420" y="583333"/>
                  <a:pt x="188833" y="581869"/>
                  <a:pt x="181514" y="579673"/>
                </a:cubicBezTo>
                <a:cubicBezTo>
                  <a:pt x="175658" y="577477"/>
                  <a:pt x="169803" y="574550"/>
                  <a:pt x="163948" y="571622"/>
                </a:cubicBezTo>
                <a:cubicBezTo>
                  <a:pt x="162484" y="570890"/>
                  <a:pt x="160288" y="569426"/>
                  <a:pt x="158825" y="568694"/>
                </a:cubicBezTo>
                <a:cubicBezTo>
                  <a:pt x="158093" y="567963"/>
                  <a:pt x="156629" y="567231"/>
                  <a:pt x="155897" y="566499"/>
                </a:cubicBezTo>
                <a:cubicBezTo>
                  <a:pt x="152237" y="562839"/>
                  <a:pt x="152969" y="559911"/>
                  <a:pt x="156629" y="556984"/>
                </a:cubicBezTo>
                <a:cubicBezTo>
                  <a:pt x="158825" y="555520"/>
                  <a:pt x="160288" y="554788"/>
                  <a:pt x="162484" y="553324"/>
                </a:cubicBezTo>
                <a:cubicBezTo>
                  <a:pt x="177122" y="546005"/>
                  <a:pt x="191029" y="537954"/>
                  <a:pt x="204203" y="527707"/>
                </a:cubicBezTo>
                <a:cubicBezTo>
                  <a:pt x="222501" y="513069"/>
                  <a:pt x="238603" y="496235"/>
                  <a:pt x="251045" y="476474"/>
                </a:cubicBezTo>
                <a:cubicBezTo>
                  <a:pt x="257633" y="465495"/>
                  <a:pt x="262756" y="454516"/>
                  <a:pt x="266415" y="442074"/>
                </a:cubicBezTo>
                <a:cubicBezTo>
                  <a:pt x="267879" y="438414"/>
                  <a:pt x="268611" y="434023"/>
                  <a:pt x="268611" y="430363"/>
                </a:cubicBezTo>
                <a:cubicBezTo>
                  <a:pt x="268611" y="426704"/>
                  <a:pt x="267147" y="423044"/>
                  <a:pt x="264952" y="420117"/>
                </a:cubicBezTo>
                <a:cubicBezTo>
                  <a:pt x="263488" y="418653"/>
                  <a:pt x="261292" y="417189"/>
                  <a:pt x="259828" y="415725"/>
                </a:cubicBezTo>
                <a:cubicBezTo>
                  <a:pt x="254705" y="411334"/>
                  <a:pt x="248850" y="407674"/>
                  <a:pt x="242994" y="404015"/>
                </a:cubicBezTo>
                <a:cubicBezTo>
                  <a:pt x="235675" y="399623"/>
                  <a:pt x="228356" y="394500"/>
                  <a:pt x="221769" y="390108"/>
                </a:cubicBezTo>
                <a:cubicBezTo>
                  <a:pt x="218109" y="387913"/>
                  <a:pt x="214450" y="384985"/>
                  <a:pt x="211522" y="382057"/>
                </a:cubicBezTo>
                <a:cubicBezTo>
                  <a:pt x="209326" y="379862"/>
                  <a:pt x="207131" y="377666"/>
                  <a:pt x="205667" y="374738"/>
                </a:cubicBezTo>
                <a:cubicBezTo>
                  <a:pt x="202007" y="368883"/>
                  <a:pt x="202007" y="363028"/>
                  <a:pt x="204935" y="357172"/>
                </a:cubicBezTo>
                <a:cubicBezTo>
                  <a:pt x="206399" y="352781"/>
                  <a:pt x="210058" y="349853"/>
                  <a:pt x="213718" y="348389"/>
                </a:cubicBezTo>
                <a:cubicBezTo>
                  <a:pt x="218109" y="346926"/>
                  <a:pt x="223233" y="346194"/>
                  <a:pt x="227624" y="346926"/>
                </a:cubicBezTo>
                <a:cubicBezTo>
                  <a:pt x="233479" y="347657"/>
                  <a:pt x="238603" y="349853"/>
                  <a:pt x="243726" y="351317"/>
                </a:cubicBezTo>
                <a:cubicBezTo>
                  <a:pt x="248850" y="353513"/>
                  <a:pt x="254705" y="355708"/>
                  <a:pt x="259828" y="357172"/>
                </a:cubicBezTo>
                <a:cubicBezTo>
                  <a:pt x="262024" y="357904"/>
                  <a:pt x="264952" y="359368"/>
                  <a:pt x="267879" y="359368"/>
                </a:cubicBezTo>
                <a:cubicBezTo>
                  <a:pt x="268611" y="359368"/>
                  <a:pt x="269343" y="359368"/>
                  <a:pt x="270075" y="359368"/>
                </a:cubicBezTo>
                <a:cubicBezTo>
                  <a:pt x="273002" y="359368"/>
                  <a:pt x="275930" y="357904"/>
                  <a:pt x="275930" y="354245"/>
                </a:cubicBezTo>
                <a:cubicBezTo>
                  <a:pt x="275930" y="350585"/>
                  <a:pt x="275930" y="346926"/>
                  <a:pt x="275198" y="343998"/>
                </a:cubicBezTo>
                <a:cubicBezTo>
                  <a:pt x="273734" y="324968"/>
                  <a:pt x="273734" y="305939"/>
                  <a:pt x="274466" y="287641"/>
                </a:cubicBezTo>
                <a:cubicBezTo>
                  <a:pt x="275198" y="275930"/>
                  <a:pt x="275930" y="263488"/>
                  <a:pt x="278858" y="251777"/>
                </a:cubicBezTo>
                <a:cubicBezTo>
                  <a:pt x="282517" y="235675"/>
                  <a:pt x="289105" y="220305"/>
                  <a:pt x="299351" y="207131"/>
                </a:cubicBezTo>
                <a:cubicBezTo>
                  <a:pt x="318381" y="182246"/>
                  <a:pt x="342534" y="166876"/>
                  <a:pt x="372542" y="158093"/>
                </a:cubicBezTo>
                <a:cubicBezTo>
                  <a:pt x="388644" y="153701"/>
                  <a:pt x="405478" y="152237"/>
                  <a:pt x="422312" y="152237"/>
                </a:cubicBezTo>
                <a:cubicBezTo>
                  <a:pt x="439878" y="152969"/>
                  <a:pt x="457444" y="155897"/>
                  <a:pt x="473546" y="162484"/>
                </a:cubicBezTo>
                <a:cubicBezTo>
                  <a:pt x="488916" y="168339"/>
                  <a:pt x="503554" y="177122"/>
                  <a:pt x="515997" y="188833"/>
                </a:cubicBezTo>
                <a:cubicBezTo>
                  <a:pt x="531367" y="203471"/>
                  <a:pt x="543809" y="220305"/>
                  <a:pt x="550397" y="240799"/>
                </a:cubicBezTo>
                <a:cubicBezTo>
                  <a:pt x="553324" y="250313"/>
                  <a:pt x="555520" y="259828"/>
                  <a:pt x="556252" y="269343"/>
                </a:cubicBezTo>
                <a:cubicBezTo>
                  <a:pt x="557716" y="283981"/>
                  <a:pt x="558448" y="299352"/>
                  <a:pt x="557716" y="313990"/>
                </a:cubicBezTo>
                <a:cubicBezTo>
                  <a:pt x="557716" y="325700"/>
                  <a:pt x="556984" y="336679"/>
                  <a:pt x="556252" y="348389"/>
                </a:cubicBezTo>
                <a:cubicBezTo>
                  <a:pt x="556252" y="350585"/>
                  <a:pt x="556252" y="352049"/>
                  <a:pt x="556252" y="354245"/>
                </a:cubicBezTo>
                <a:cubicBezTo>
                  <a:pt x="556252" y="358636"/>
                  <a:pt x="558448" y="360100"/>
                  <a:pt x="562839" y="360100"/>
                </a:cubicBezTo>
                <a:cubicBezTo>
                  <a:pt x="564303" y="360100"/>
                  <a:pt x="565767" y="359368"/>
                  <a:pt x="567231" y="359368"/>
                </a:cubicBezTo>
                <a:cubicBezTo>
                  <a:pt x="571622" y="357904"/>
                  <a:pt x="575282" y="356440"/>
                  <a:pt x="579673" y="354977"/>
                </a:cubicBezTo>
                <a:cubicBezTo>
                  <a:pt x="586260" y="352049"/>
                  <a:pt x="593579" y="349853"/>
                  <a:pt x="600898" y="348389"/>
                </a:cubicBezTo>
                <a:cubicBezTo>
                  <a:pt x="606022" y="346926"/>
                  <a:pt x="610413" y="346926"/>
                  <a:pt x="615537" y="347657"/>
                </a:cubicBezTo>
                <a:cubicBezTo>
                  <a:pt x="626515" y="349853"/>
                  <a:pt x="632370" y="361564"/>
                  <a:pt x="627979" y="371811"/>
                </a:cubicBezTo>
                <a:cubicBezTo>
                  <a:pt x="626515" y="374738"/>
                  <a:pt x="625051" y="376934"/>
                  <a:pt x="622856" y="379130"/>
                </a:cubicBezTo>
                <a:cubicBezTo>
                  <a:pt x="619928" y="382057"/>
                  <a:pt x="617000" y="384985"/>
                  <a:pt x="613341" y="387181"/>
                </a:cubicBezTo>
                <a:cubicBezTo>
                  <a:pt x="608949" y="390108"/>
                  <a:pt x="605290" y="393036"/>
                  <a:pt x="600898" y="395232"/>
                </a:cubicBezTo>
                <a:cubicBezTo>
                  <a:pt x="593579" y="399623"/>
                  <a:pt x="586992" y="404747"/>
                  <a:pt x="579673" y="409138"/>
                </a:cubicBezTo>
                <a:cubicBezTo>
                  <a:pt x="576745" y="411334"/>
                  <a:pt x="573818" y="412798"/>
                  <a:pt x="570890" y="414993"/>
                </a:cubicBezTo>
                <a:cubicBezTo>
                  <a:pt x="569426" y="416457"/>
                  <a:pt x="567962" y="417189"/>
                  <a:pt x="566499" y="418653"/>
                </a:cubicBezTo>
                <a:cubicBezTo>
                  <a:pt x="563571" y="421580"/>
                  <a:pt x="562839" y="425240"/>
                  <a:pt x="562839" y="428900"/>
                </a:cubicBezTo>
                <a:cubicBezTo>
                  <a:pt x="562839" y="432559"/>
                  <a:pt x="563571" y="436219"/>
                  <a:pt x="565035" y="439878"/>
                </a:cubicBezTo>
                <a:cubicBezTo>
                  <a:pt x="568694" y="451589"/>
                  <a:pt x="573086" y="462567"/>
                  <a:pt x="579673" y="472814"/>
                </a:cubicBezTo>
                <a:cubicBezTo>
                  <a:pt x="591383" y="491844"/>
                  <a:pt x="606022" y="507946"/>
                  <a:pt x="622856" y="521852"/>
                </a:cubicBezTo>
                <a:cubicBezTo>
                  <a:pt x="637494" y="533563"/>
                  <a:pt x="653596" y="543810"/>
                  <a:pt x="670430" y="551861"/>
                </a:cubicBezTo>
                <a:cubicBezTo>
                  <a:pt x="671894" y="552592"/>
                  <a:pt x="673358" y="553324"/>
                  <a:pt x="674821" y="554056"/>
                </a:cubicBezTo>
                <a:cubicBezTo>
                  <a:pt x="676285" y="554788"/>
                  <a:pt x="677017" y="555520"/>
                  <a:pt x="677749" y="556984"/>
                </a:cubicBezTo>
                <a:cubicBezTo>
                  <a:pt x="677017" y="560643"/>
                  <a:pt x="677749" y="562107"/>
                  <a:pt x="676285" y="5635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/>
          </a:p>
        </p:txBody>
      </p:sp>
      <p:grpSp>
        <p:nvGrpSpPr>
          <p:cNvPr id="48" name="Gráfico 2">
            <a:extLst>
              <a:ext uri="{FF2B5EF4-FFF2-40B4-BE49-F238E27FC236}">
                <a16:creationId xmlns:a16="http://schemas.microsoft.com/office/drawing/2014/main" id="{EC2498E2-0C4C-2DBD-558C-00CD177C36DC}"/>
              </a:ext>
            </a:extLst>
          </p:cNvPr>
          <p:cNvGrpSpPr/>
          <p:nvPr/>
        </p:nvGrpSpPr>
        <p:grpSpPr>
          <a:xfrm>
            <a:off x="6288401" y="2386517"/>
            <a:ext cx="582096" cy="582096"/>
            <a:chOff x="2934147" y="3611977"/>
            <a:chExt cx="827058" cy="827058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49" name="Forma Livre: Forma 48">
              <a:extLst>
                <a:ext uri="{FF2B5EF4-FFF2-40B4-BE49-F238E27FC236}">
                  <a16:creationId xmlns:a16="http://schemas.microsoft.com/office/drawing/2014/main" id="{87DC98FD-D542-5297-A728-A0852D9621B7}"/>
                </a:ext>
              </a:extLst>
            </p:cNvPr>
            <p:cNvSpPr/>
            <p:nvPr/>
          </p:nvSpPr>
          <p:spPr>
            <a:xfrm>
              <a:off x="3311080" y="3867414"/>
              <a:ext cx="61480" cy="61480"/>
            </a:xfrm>
            <a:custGeom>
              <a:avLst/>
              <a:gdLst>
                <a:gd name="connsiteX0" fmla="*/ 30740 w 61480"/>
                <a:gd name="connsiteY0" fmla="*/ 61480 h 61480"/>
                <a:gd name="connsiteX1" fmla="*/ 61480 w 61480"/>
                <a:gd name="connsiteY1" fmla="*/ 30740 h 61480"/>
                <a:gd name="connsiteX2" fmla="*/ 30740 w 61480"/>
                <a:gd name="connsiteY2" fmla="*/ 0 h 61480"/>
                <a:gd name="connsiteX3" fmla="*/ 0 w 61480"/>
                <a:gd name="connsiteY3" fmla="*/ 30740 h 61480"/>
                <a:gd name="connsiteX4" fmla="*/ 30740 w 61480"/>
                <a:gd name="connsiteY4" fmla="*/ 61480 h 6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80" h="61480">
                  <a:moveTo>
                    <a:pt x="30740" y="61480"/>
                  </a:moveTo>
                  <a:cubicBezTo>
                    <a:pt x="47574" y="61480"/>
                    <a:pt x="61480" y="47574"/>
                    <a:pt x="61480" y="30740"/>
                  </a:cubicBezTo>
                  <a:cubicBezTo>
                    <a:pt x="61480" y="13906"/>
                    <a:pt x="47574" y="0"/>
                    <a:pt x="30740" y="0"/>
                  </a:cubicBezTo>
                  <a:cubicBezTo>
                    <a:pt x="13906" y="0"/>
                    <a:pt x="0" y="13906"/>
                    <a:pt x="0" y="30740"/>
                  </a:cubicBezTo>
                  <a:cubicBezTo>
                    <a:pt x="732" y="48306"/>
                    <a:pt x="13906" y="61480"/>
                    <a:pt x="30740" y="6148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5AEE49E7-B34F-F0B4-5032-97F48D4FEC6E}"/>
                </a:ext>
              </a:extLst>
            </p:cNvPr>
            <p:cNvSpPr/>
            <p:nvPr/>
          </p:nvSpPr>
          <p:spPr>
            <a:xfrm>
              <a:off x="3384271" y="4024043"/>
              <a:ext cx="48306" cy="48306"/>
            </a:xfrm>
            <a:custGeom>
              <a:avLst/>
              <a:gdLst>
                <a:gd name="connsiteX0" fmla="*/ 24153 w 48306"/>
                <a:gd name="connsiteY0" fmla="*/ 0 h 48306"/>
                <a:gd name="connsiteX1" fmla="*/ 0 w 48306"/>
                <a:gd name="connsiteY1" fmla="*/ 24153 h 48306"/>
                <a:gd name="connsiteX2" fmla="*/ 24153 w 48306"/>
                <a:gd name="connsiteY2" fmla="*/ 48306 h 48306"/>
                <a:gd name="connsiteX3" fmla="*/ 48306 w 48306"/>
                <a:gd name="connsiteY3" fmla="*/ 24153 h 48306"/>
                <a:gd name="connsiteX4" fmla="*/ 24153 w 48306"/>
                <a:gd name="connsiteY4" fmla="*/ 0 h 4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06" h="48306">
                  <a:moveTo>
                    <a:pt x="24153" y="0"/>
                  </a:moveTo>
                  <a:cubicBezTo>
                    <a:pt x="10979" y="0"/>
                    <a:pt x="0" y="10979"/>
                    <a:pt x="0" y="24153"/>
                  </a:cubicBezTo>
                  <a:cubicBezTo>
                    <a:pt x="0" y="37328"/>
                    <a:pt x="10979" y="48306"/>
                    <a:pt x="24153" y="48306"/>
                  </a:cubicBezTo>
                  <a:cubicBezTo>
                    <a:pt x="37327" y="48306"/>
                    <a:pt x="48306" y="37328"/>
                    <a:pt x="48306" y="24153"/>
                  </a:cubicBezTo>
                  <a:cubicBezTo>
                    <a:pt x="48306" y="10979"/>
                    <a:pt x="37327" y="0"/>
                    <a:pt x="2415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5F5FF1B9-0201-0F0B-F811-254754E5FA41}"/>
                </a:ext>
              </a:extLst>
            </p:cNvPr>
            <p:cNvSpPr/>
            <p:nvPr/>
          </p:nvSpPr>
          <p:spPr>
            <a:xfrm>
              <a:off x="3162503" y="3868146"/>
              <a:ext cx="61480" cy="61480"/>
            </a:xfrm>
            <a:custGeom>
              <a:avLst/>
              <a:gdLst>
                <a:gd name="connsiteX0" fmla="*/ 30740 w 61480"/>
                <a:gd name="connsiteY0" fmla="*/ 0 h 61480"/>
                <a:gd name="connsiteX1" fmla="*/ 0 w 61480"/>
                <a:gd name="connsiteY1" fmla="*/ 30740 h 61480"/>
                <a:gd name="connsiteX2" fmla="*/ 30740 w 61480"/>
                <a:gd name="connsiteY2" fmla="*/ 61481 h 61480"/>
                <a:gd name="connsiteX3" fmla="*/ 61480 w 61480"/>
                <a:gd name="connsiteY3" fmla="*/ 30740 h 61480"/>
                <a:gd name="connsiteX4" fmla="*/ 30740 w 61480"/>
                <a:gd name="connsiteY4" fmla="*/ 0 h 6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480" h="61480">
                  <a:moveTo>
                    <a:pt x="30740" y="0"/>
                  </a:moveTo>
                  <a:cubicBezTo>
                    <a:pt x="13906" y="0"/>
                    <a:pt x="0" y="13906"/>
                    <a:pt x="0" y="30740"/>
                  </a:cubicBezTo>
                  <a:cubicBezTo>
                    <a:pt x="0" y="47574"/>
                    <a:pt x="13906" y="61481"/>
                    <a:pt x="30740" y="61481"/>
                  </a:cubicBezTo>
                  <a:cubicBezTo>
                    <a:pt x="47574" y="61481"/>
                    <a:pt x="61480" y="47574"/>
                    <a:pt x="61480" y="30740"/>
                  </a:cubicBezTo>
                  <a:cubicBezTo>
                    <a:pt x="61480" y="13174"/>
                    <a:pt x="47574" y="0"/>
                    <a:pt x="3074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D541178C-9F90-DA0A-7BE0-AC0799D2FA40}"/>
                </a:ext>
              </a:extLst>
            </p:cNvPr>
            <p:cNvSpPr/>
            <p:nvPr/>
          </p:nvSpPr>
          <p:spPr>
            <a:xfrm>
              <a:off x="2934147" y="3611977"/>
              <a:ext cx="827058" cy="827058"/>
            </a:xfrm>
            <a:custGeom>
              <a:avLst/>
              <a:gdLst>
                <a:gd name="connsiteX0" fmla="*/ 413529 w 827058"/>
                <a:gd name="connsiteY0" fmla="*/ 0 h 827058"/>
                <a:gd name="connsiteX1" fmla="*/ 0 w 827058"/>
                <a:gd name="connsiteY1" fmla="*/ 413529 h 827058"/>
                <a:gd name="connsiteX2" fmla="*/ 413529 w 827058"/>
                <a:gd name="connsiteY2" fmla="*/ 827059 h 827058"/>
                <a:gd name="connsiteX3" fmla="*/ 827059 w 827058"/>
                <a:gd name="connsiteY3" fmla="*/ 413529 h 827058"/>
                <a:gd name="connsiteX4" fmla="*/ 413529 w 827058"/>
                <a:gd name="connsiteY4" fmla="*/ 0 h 827058"/>
                <a:gd name="connsiteX5" fmla="*/ 332287 w 827058"/>
                <a:gd name="connsiteY5" fmla="*/ 535758 h 827058"/>
                <a:gd name="connsiteX6" fmla="*/ 258364 w 827058"/>
                <a:gd name="connsiteY6" fmla="*/ 524048 h 827058"/>
                <a:gd name="connsiteX7" fmla="*/ 248118 w 827058"/>
                <a:gd name="connsiteY7" fmla="*/ 524780 h 827058"/>
                <a:gd name="connsiteX8" fmla="*/ 187369 w 827058"/>
                <a:gd name="connsiteY8" fmla="*/ 556984 h 827058"/>
                <a:gd name="connsiteX9" fmla="*/ 180050 w 827058"/>
                <a:gd name="connsiteY9" fmla="*/ 560643 h 827058"/>
                <a:gd name="connsiteX10" fmla="*/ 201275 w 827058"/>
                <a:gd name="connsiteY10" fmla="*/ 498431 h 827058"/>
                <a:gd name="connsiteX11" fmla="*/ 169803 w 827058"/>
                <a:gd name="connsiteY11" fmla="*/ 471350 h 827058"/>
                <a:gd name="connsiteX12" fmla="*/ 118569 w 827058"/>
                <a:gd name="connsiteY12" fmla="*/ 374738 h 827058"/>
                <a:gd name="connsiteX13" fmla="*/ 141991 w 827058"/>
                <a:gd name="connsiteY13" fmla="*/ 264952 h 827058"/>
                <a:gd name="connsiteX14" fmla="*/ 260560 w 827058"/>
                <a:gd name="connsiteY14" fmla="*/ 177854 h 827058"/>
                <a:gd name="connsiteX15" fmla="*/ 444270 w 827058"/>
                <a:gd name="connsiteY15" fmla="*/ 193225 h 827058"/>
                <a:gd name="connsiteX16" fmla="*/ 543809 w 827058"/>
                <a:gd name="connsiteY16" fmla="*/ 307402 h 827058"/>
                <a:gd name="connsiteX17" fmla="*/ 546737 w 827058"/>
                <a:gd name="connsiteY17" fmla="*/ 319845 h 827058"/>
                <a:gd name="connsiteX18" fmla="*/ 546737 w 827058"/>
                <a:gd name="connsiteY18" fmla="*/ 321309 h 827058"/>
                <a:gd name="connsiteX19" fmla="*/ 537222 w 827058"/>
                <a:gd name="connsiteY19" fmla="*/ 321309 h 827058"/>
                <a:gd name="connsiteX20" fmla="*/ 404015 w 827058"/>
                <a:gd name="connsiteY20" fmla="*/ 360100 h 827058"/>
                <a:gd name="connsiteX21" fmla="*/ 338143 w 827058"/>
                <a:gd name="connsiteY21" fmla="*/ 455248 h 827058"/>
                <a:gd name="connsiteX22" fmla="*/ 341070 w 827058"/>
                <a:gd name="connsiteY22" fmla="*/ 529903 h 827058"/>
                <a:gd name="connsiteX23" fmla="*/ 343266 w 827058"/>
                <a:gd name="connsiteY23" fmla="*/ 536490 h 827058"/>
                <a:gd name="connsiteX24" fmla="*/ 332287 w 827058"/>
                <a:gd name="connsiteY24" fmla="*/ 535758 h 827058"/>
                <a:gd name="connsiteX25" fmla="*/ 706293 w 827058"/>
                <a:gd name="connsiteY25" fmla="*/ 521852 h 827058"/>
                <a:gd name="connsiteX26" fmla="*/ 655060 w 827058"/>
                <a:gd name="connsiteY26" fmla="*/ 597971 h 827058"/>
                <a:gd name="connsiteX27" fmla="*/ 644081 w 827058"/>
                <a:gd name="connsiteY27" fmla="*/ 606022 h 827058"/>
                <a:gd name="connsiteX28" fmla="*/ 641885 w 827058"/>
                <a:gd name="connsiteY28" fmla="*/ 612609 h 827058"/>
                <a:gd name="connsiteX29" fmla="*/ 656524 w 827058"/>
                <a:gd name="connsiteY29" fmla="*/ 657255 h 827058"/>
                <a:gd name="connsiteX30" fmla="*/ 657256 w 827058"/>
                <a:gd name="connsiteY30" fmla="*/ 660915 h 827058"/>
                <a:gd name="connsiteX31" fmla="*/ 641153 w 827058"/>
                <a:gd name="connsiteY31" fmla="*/ 652864 h 827058"/>
                <a:gd name="connsiteX32" fmla="*/ 600898 w 827058"/>
                <a:gd name="connsiteY32" fmla="*/ 632371 h 827058"/>
                <a:gd name="connsiteX33" fmla="*/ 592847 w 827058"/>
                <a:gd name="connsiteY33" fmla="*/ 631639 h 827058"/>
                <a:gd name="connsiteX34" fmla="*/ 510141 w 827058"/>
                <a:gd name="connsiteY34" fmla="*/ 640422 h 827058"/>
                <a:gd name="connsiteX35" fmla="*/ 367419 w 827058"/>
                <a:gd name="connsiteY35" fmla="*/ 559180 h 827058"/>
                <a:gd name="connsiteX36" fmla="*/ 380593 w 827058"/>
                <a:gd name="connsiteY36" fmla="*/ 396696 h 827058"/>
                <a:gd name="connsiteX37" fmla="*/ 493308 w 827058"/>
                <a:gd name="connsiteY37" fmla="*/ 335947 h 827058"/>
                <a:gd name="connsiteX38" fmla="*/ 633102 w 827058"/>
                <a:gd name="connsiteY38" fmla="*/ 361564 h 827058"/>
                <a:gd name="connsiteX39" fmla="*/ 703366 w 827058"/>
                <a:gd name="connsiteY39" fmla="*/ 445001 h 827058"/>
                <a:gd name="connsiteX40" fmla="*/ 709221 w 827058"/>
                <a:gd name="connsiteY40" fmla="*/ 472814 h 827058"/>
                <a:gd name="connsiteX41" fmla="*/ 709953 w 827058"/>
                <a:gd name="connsiteY41" fmla="*/ 475742 h 827058"/>
                <a:gd name="connsiteX42" fmla="*/ 709953 w 827058"/>
                <a:gd name="connsiteY42" fmla="*/ 497699 h 827058"/>
                <a:gd name="connsiteX43" fmla="*/ 706293 w 827058"/>
                <a:gd name="connsiteY43" fmla="*/ 521852 h 82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827058" h="827058">
                  <a:moveTo>
                    <a:pt x="413529" y="0"/>
                  </a:moveTo>
                  <a:cubicBezTo>
                    <a:pt x="185173" y="0"/>
                    <a:pt x="0" y="185173"/>
                    <a:pt x="0" y="413529"/>
                  </a:cubicBezTo>
                  <a:cubicBezTo>
                    <a:pt x="0" y="641885"/>
                    <a:pt x="185173" y="827059"/>
                    <a:pt x="413529" y="827059"/>
                  </a:cubicBezTo>
                  <a:cubicBezTo>
                    <a:pt x="641885" y="827059"/>
                    <a:pt x="827059" y="641885"/>
                    <a:pt x="827059" y="413529"/>
                  </a:cubicBezTo>
                  <a:cubicBezTo>
                    <a:pt x="827059" y="185173"/>
                    <a:pt x="642617" y="0"/>
                    <a:pt x="413529" y="0"/>
                  </a:cubicBezTo>
                  <a:close/>
                  <a:moveTo>
                    <a:pt x="332287" y="535758"/>
                  </a:moveTo>
                  <a:cubicBezTo>
                    <a:pt x="307402" y="535026"/>
                    <a:pt x="282517" y="532099"/>
                    <a:pt x="258364" y="524048"/>
                  </a:cubicBezTo>
                  <a:cubicBezTo>
                    <a:pt x="254705" y="522584"/>
                    <a:pt x="251777" y="523316"/>
                    <a:pt x="248118" y="524780"/>
                  </a:cubicBezTo>
                  <a:cubicBezTo>
                    <a:pt x="228356" y="535758"/>
                    <a:pt x="207863" y="546737"/>
                    <a:pt x="187369" y="556984"/>
                  </a:cubicBezTo>
                  <a:cubicBezTo>
                    <a:pt x="185173" y="557716"/>
                    <a:pt x="183709" y="559180"/>
                    <a:pt x="180050" y="560643"/>
                  </a:cubicBezTo>
                  <a:cubicBezTo>
                    <a:pt x="187369" y="538686"/>
                    <a:pt x="193956" y="518192"/>
                    <a:pt x="201275" y="498431"/>
                  </a:cubicBezTo>
                  <a:cubicBezTo>
                    <a:pt x="190297" y="488916"/>
                    <a:pt x="179318" y="480865"/>
                    <a:pt x="169803" y="471350"/>
                  </a:cubicBezTo>
                  <a:cubicBezTo>
                    <a:pt x="141991" y="445001"/>
                    <a:pt x="124425" y="412798"/>
                    <a:pt x="118569" y="374738"/>
                  </a:cubicBezTo>
                  <a:cubicBezTo>
                    <a:pt x="112714" y="335215"/>
                    <a:pt x="120765" y="298619"/>
                    <a:pt x="141991" y="264952"/>
                  </a:cubicBezTo>
                  <a:cubicBezTo>
                    <a:pt x="169803" y="221037"/>
                    <a:pt x="210790" y="192492"/>
                    <a:pt x="260560" y="177854"/>
                  </a:cubicBezTo>
                  <a:cubicBezTo>
                    <a:pt x="323504" y="158825"/>
                    <a:pt x="385717" y="163216"/>
                    <a:pt x="444270" y="193225"/>
                  </a:cubicBezTo>
                  <a:cubicBezTo>
                    <a:pt x="492576" y="217377"/>
                    <a:pt x="526975" y="254705"/>
                    <a:pt x="543809" y="307402"/>
                  </a:cubicBezTo>
                  <a:cubicBezTo>
                    <a:pt x="545273" y="311062"/>
                    <a:pt x="546005" y="315453"/>
                    <a:pt x="546737" y="319845"/>
                  </a:cubicBezTo>
                  <a:cubicBezTo>
                    <a:pt x="546737" y="320577"/>
                    <a:pt x="546737" y="320577"/>
                    <a:pt x="546737" y="321309"/>
                  </a:cubicBezTo>
                  <a:cubicBezTo>
                    <a:pt x="543809" y="321309"/>
                    <a:pt x="540882" y="321309"/>
                    <a:pt x="537222" y="321309"/>
                  </a:cubicBezTo>
                  <a:cubicBezTo>
                    <a:pt x="488916" y="320577"/>
                    <a:pt x="443538" y="331555"/>
                    <a:pt x="404015" y="360100"/>
                  </a:cubicBezTo>
                  <a:cubicBezTo>
                    <a:pt x="371079" y="383521"/>
                    <a:pt x="347657" y="414993"/>
                    <a:pt x="338143" y="455248"/>
                  </a:cubicBezTo>
                  <a:cubicBezTo>
                    <a:pt x="332287" y="480133"/>
                    <a:pt x="333751" y="505018"/>
                    <a:pt x="341070" y="529903"/>
                  </a:cubicBezTo>
                  <a:cubicBezTo>
                    <a:pt x="341802" y="532099"/>
                    <a:pt x="341802" y="533563"/>
                    <a:pt x="343266" y="536490"/>
                  </a:cubicBezTo>
                  <a:cubicBezTo>
                    <a:pt x="339606" y="535758"/>
                    <a:pt x="335947" y="535758"/>
                    <a:pt x="332287" y="535758"/>
                  </a:cubicBezTo>
                  <a:close/>
                  <a:moveTo>
                    <a:pt x="706293" y="521852"/>
                  </a:moveTo>
                  <a:cubicBezTo>
                    <a:pt x="697511" y="552592"/>
                    <a:pt x="679213" y="577477"/>
                    <a:pt x="655060" y="597971"/>
                  </a:cubicBezTo>
                  <a:cubicBezTo>
                    <a:pt x="651400" y="600898"/>
                    <a:pt x="648473" y="603826"/>
                    <a:pt x="644081" y="606022"/>
                  </a:cubicBezTo>
                  <a:cubicBezTo>
                    <a:pt x="641153" y="607486"/>
                    <a:pt x="641153" y="609681"/>
                    <a:pt x="641885" y="612609"/>
                  </a:cubicBezTo>
                  <a:cubicBezTo>
                    <a:pt x="647009" y="627247"/>
                    <a:pt x="651400" y="642617"/>
                    <a:pt x="656524" y="657255"/>
                  </a:cubicBezTo>
                  <a:cubicBezTo>
                    <a:pt x="656524" y="657988"/>
                    <a:pt x="657256" y="658719"/>
                    <a:pt x="657256" y="660915"/>
                  </a:cubicBezTo>
                  <a:cubicBezTo>
                    <a:pt x="651400" y="657988"/>
                    <a:pt x="646277" y="655060"/>
                    <a:pt x="641153" y="652864"/>
                  </a:cubicBezTo>
                  <a:cubicBezTo>
                    <a:pt x="627979" y="645545"/>
                    <a:pt x="614805" y="638958"/>
                    <a:pt x="600898" y="632371"/>
                  </a:cubicBezTo>
                  <a:cubicBezTo>
                    <a:pt x="598703" y="631639"/>
                    <a:pt x="595775" y="630907"/>
                    <a:pt x="592847" y="631639"/>
                  </a:cubicBezTo>
                  <a:cubicBezTo>
                    <a:pt x="565767" y="638958"/>
                    <a:pt x="537954" y="643349"/>
                    <a:pt x="510141" y="640422"/>
                  </a:cubicBezTo>
                  <a:cubicBezTo>
                    <a:pt x="450857" y="633834"/>
                    <a:pt x="401087" y="610413"/>
                    <a:pt x="367419" y="559180"/>
                  </a:cubicBezTo>
                  <a:cubicBezTo>
                    <a:pt x="333751" y="507214"/>
                    <a:pt x="339606" y="442806"/>
                    <a:pt x="380593" y="396696"/>
                  </a:cubicBezTo>
                  <a:cubicBezTo>
                    <a:pt x="410602" y="362296"/>
                    <a:pt x="448661" y="343266"/>
                    <a:pt x="493308" y="335947"/>
                  </a:cubicBezTo>
                  <a:cubicBezTo>
                    <a:pt x="542346" y="327896"/>
                    <a:pt x="589920" y="335947"/>
                    <a:pt x="633102" y="361564"/>
                  </a:cubicBezTo>
                  <a:cubicBezTo>
                    <a:pt x="666038" y="381325"/>
                    <a:pt x="690923" y="408406"/>
                    <a:pt x="703366" y="445001"/>
                  </a:cubicBezTo>
                  <a:cubicBezTo>
                    <a:pt x="706293" y="453784"/>
                    <a:pt x="707757" y="463299"/>
                    <a:pt x="709221" y="472814"/>
                  </a:cubicBezTo>
                  <a:cubicBezTo>
                    <a:pt x="709221" y="473546"/>
                    <a:pt x="709953" y="475010"/>
                    <a:pt x="709953" y="475742"/>
                  </a:cubicBezTo>
                  <a:cubicBezTo>
                    <a:pt x="709953" y="483061"/>
                    <a:pt x="709953" y="490380"/>
                    <a:pt x="709953" y="497699"/>
                  </a:cubicBezTo>
                  <a:cubicBezTo>
                    <a:pt x="709221" y="505750"/>
                    <a:pt x="708489" y="513801"/>
                    <a:pt x="706293" y="5218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80381010-AC6F-ED3A-9FA7-D8C5147EBBA5}"/>
                </a:ext>
              </a:extLst>
            </p:cNvPr>
            <p:cNvSpPr/>
            <p:nvPr/>
          </p:nvSpPr>
          <p:spPr>
            <a:xfrm>
              <a:off x="3502841" y="4024775"/>
              <a:ext cx="48306" cy="48306"/>
            </a:xfrm>
            <a:custGeom>
              <a:avLst/>
              <a:gdLst>
                <a:gd name="connsiteX0" fmla="*/ 48306 w 48306"/>
                <a:gd name="connsiteY0" fmla="*/ 24153 h 48306"/>
                <a:gd name="connsiteX1" fmla="*/ 24153 w 48306"/>
                <a:gd name="connsiteY1" fmla="*/ 48306 h 48306"/>
                <a:gd name="connsiteX2" fmla="*/ 0 w 48306"/>
                <a:gd name="connsiteY2" fmla="*/ 24153 h 48306"/>
                <a:gd name="connsiteX3" fmla="*/ 24153 w 48306"/>
                <a:gd name="connsiteY3" fmla="*/ 0 h 48306"/>
                <a:gd name="connsiteX4" fmla="*/ 48306 w 48306"/>
                <a:gd name="connsiteY4" fmla="*/ 24153 h 48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06" h="48306">
                  <a:moveTo>
                    <a:pt x="48306" y="24153"/>
                  </a:moveTo>
                  <a:cubicBezTo>
                    <a:pt x="48306" y="37492"/>
                    <a:pt x="37492" y="48306"/>
                    <a:pt x="24153" y="48306"/>
                  </a:cubicBezTo>
                  <a:cubicBezTo>
                    <a:pt x="10814" y="48306"/>
                    <a:pt x="0" y="37492"/>
                    <a:pt x="0" y="24153"/>
                  </a:cubicBezTo>
                  <a:cubicBezTo>
                    <a:pt x="0" y="10814"/>
                    <a:pt x="10814" y="0"/>
                    <a:pt x="24153" y="0"/>
                  </a:cubicBezTo>
                  <a:cubicBezTo>
                    <a:pt x="37492" y="0"/>
                    <a:pt x="48306" y="10814"/>
                    <a:pt x="48306" y="2415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54" name="Gráfico 2">
            <a:extLst>
              <a:ext uri="{FF2B5EF4-FFF2-40B4-BE49-F238E27FC236}">
                <a16:creationId xmlns:a16="http://schemas.microsoft.com/office/drawing/2014/main" id="{7E3F081B-51A3-A9FD-0614-300F001C7D28}"/>
              </a:ext>
            </a:extLst>
          </p:cNvPr>
          <p:cNvGrpSpPr/>
          <p:nvPr/>
        </p:nvGrpSpPr>
        <p:grpSpPr>
          <a:xfrm>
            <a:off x="9190126" y="2386517"/>
            <a:ext cx="582096" cy="582096"/>
            <a:chOff x="7056997" y="3611977"/>
            <a:chExt cx="827058" cy="827058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8D8449FE-2E08-1AE3-D2BD-47878CBBBEF1}"/>
                </a:ext>
              </a:extLst>
            </p:cNvPr>
            <p:cNvSpPr/>
            <p:nvPr/>
          </p:nvSpPr>
          <p:spPr>
            <a:xfrm>
              <a:off x="7521760" y="4025506"/>
              <a:ext cx="86365" cy="86365"/>
            </a:xfrm>
            <a:custGeom>
              <a:avLst/>
              <a:gdLst>
                <a:gd name="connsiteX0" fmla="*/ 43183 w 86365"/>
                <a:gd name="connsiteY0" fmla="*/ 0 h 86365"/>
                <a:gd name="connsiteX1" fmla="*/ 0 w 86365"/>
                <a:gd name="connsiteY1" fmla="*/ 43183 h 86365"/>
                <a:gd name="connsiteX2" fmla="*/ 43183 w 86365"/>
                <a:gd name="connsiteY2" fmla="*/ 86365 h 86365"/>
                <a:gd name="connsiteX3" fmla="*/ 86365 w 86365"/>
                <a:gd name="connsiteY3" fmla="*/ 43183 h 86365"/>
                <a:gd name="connsiteX4" fmla="*/ 43183 w 86365"/>
                <a:gd name="connsiteY4" fmla="*/ 0 h 8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365" h="86365">
                  <a:moveTo>
                    <a:pt x="43183" y="0"/>
                  </a:moveTo>
                  <a:cubicBezTo>
                    <a:pt x="19762" y="0"/>
                    <a:pt x="0" y="19029"/>
                    <a:pt x="0" y="43183"/>
                  </a:cubicBezTo>
                  <a:cubicBezTo>
                    <a:pt x="0" y="66604"/>
                    <a:pt x="19030" y="86365"/>
                    <a:pt x="43183" y="86365"/>
                  </a:cubicBezTo>
                  <a:cubicBezTo>
                    <a:pt x="67336" y="86365"/>
                    <a:pt x="86365" y="67336"/>
                    <a:pt x="86365" y="43183"/>
                  </a:cubicBezTo>
                  <a:cubicBezTo>
                    <a:pt x="86365" y="19762"/>
                    <a:pt x="67336" y="0"/>
                    <a:pt x="4318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D65001F3-690B-92D0-5774-225F1BBC93C2}"/>
                </a:ext>
              </a:extLst>
            </p:cNvPr>
            <p:cNvSpPr/>
            <p:nvPr/>
          </p:nvSpPr>
          <p:spPr>
            <a:xfrm>
              <a:off x="7332196" y="4025506"/>
              <a:ext cx="86365" cy="86365"/>
            </a:xfrm>
            <a:custGeom>
              <a:avLst/>
              <a:gdLst>
                <a:gd name="connsiteX0" fmla="*/ 86365 w 86365"/>
                <a:gd name="connsiteY0" fmla="*/ 43183 h 86365"/>
                <a:gd name="connsiteX1" fmla="*/ 43182 w 86365"/>
                <a:gd name="connsiteY1" fmla="*/ 0 h 86365"/>
                <a:gd name="connsiteX2" fmla="*/ 0 w 86365"/>
                <a:gd name="connsiteY2" fmla="*/ 43183 h 86365"/>
                <a:gd name="connsiteX3" fmla="*/ 43182 w 86365"/>
                <a:gd name="connsiteY3" fmla="*/ 86365 h 86365"/>
                <a:gd name="connsiteX4" fmla="*/ 86365 w 86365"/>
                <a:gd name="connsiteY4" fmla="*/ 43183 h 86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365" h="86365">
                  <a:moveTo>
                    <a:pt x="86365" y="43183"/>
                  </a:moveTo>
                  <a:cubicBezTo>
                    <a:pt x="86365" y="19762"/>
                    <a:pt x="67335" y="0"/>
                    <a:pt x="43182" y="0"/>
                  </a:cubicBezTo>
                  <a:cubicBezTo>
                    <a:pt x="19761" y="0"/>
                    <a:pt x="0" y="19029"/>
                    <a:pt x="0" y="43183"/>
                  </a:cubicBezTo>
                  <a:cubicBezTo>
                    <a:pt x="0" y="66604"/>
                    <a:pt x="19029" y="86365"/>
                    <a:pt x="43182" y="86365"/>
                  </a:cubicBezTo>
                  <a:cubicBezTo>
                    <a:pt x="67335" y="86365"/>
                    <a:pt x="86365" y="67336"/>
                    <a:pt x="86365" y="4318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1EB04489-712D-BB92-3E66-DA11E1553321}"/>
                </a:ext>
              </a:extLst>
            </p:cNvPr>
            <p:cNvSpPr/>
            <p:nvPr/>
          </p:nvSpPr>
          <p:spPr>
            <a:xfrm>
              <a:off x="7364766" y="4163472"/>
              <a:ext cx="211522" cy="50867"/>
            </a:xfrm>
            <a:custGeom>
              <a:avLst/>
              <a:gdLst>
                <a:gd name="connsiteX0" fmla="*/ 192126 w 211522"/>
                <a:gd name="connsiteY0" fmla="*/ 3293 h 50867"/>
                <a:gd name="connsiteX1" fmla="*/ 105761 w 211522"/>
                <a:gd name="connsiteY1" fmla="*/ 28179 h 50867"/>
                <a:gd name="connsiteX2" fmla="*/ 19396 w 211522"/>
                <a:gd name="connsiteY2" fmla="*/ 3293 h 50867"/>
                <a:gd name="connsiteX3" fmla="*/ 3293 w 211522"/>
                <a:gd name="connsiteY3" fmla="*/ 3293 h 50867"/>
                <a:gd name="connsiteX4" fmla="*/ 3293 w 211522"/>
                <a:gd name="connsiteY4" fmla="*/ 19396 h 50867"/>
                <a:gd name="connsiteX5" fmla="*/ 105761 w 211522"/>
                <a:gd name="connsiteY5" fmla="*/ 50868 h 50867"/>
                <a:gd name="connsiteX6" fmla="*/ 208228 w 211522"/>
                <a:gd name="connsiteY6" fmla="*/ 19396 h 50867"/>
                <a:gd name="connsiteX7" fmla="*/ 208228 w 211522"/>
                <a:gd name="connsiteY7" fmla="*/ 3293 h 50867"/>
                <a:gd name="connsiteX8" fmla="*/ 192126 w 211522"/>
                <a:gd name="connsiteY8" fmla="*/ 3293 h 5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22" h="50867">
                  <a:moveTo>
                    <a:pt x="192126" y="3293"/>
                  </a:moveTo>
                  <a:cubicBezTo>
                    <a:pt x="173828" y="21591"/>
                    <a:pt x="133573" y="28179"/>
                    <a:pt x="105761" y="28179"/>
                  </a:cubicBezTo>
                  <a:cubicBezTo>
                    <a:pt x="77217" y="28179"/>
                    <a:pt x="37693" y="21591"/>
                    <a:pt x="19396" y="3293"/>
                  </a:cubicBezTo>
                  <a:cubicBezTo>
                    <a:pt x="15004" y="-1098"/>
                    <a:pt x="7685" y="-1098"/>
                    <a:pt x="3293" y="3293"/>
                  </a:cubicBezTo>
                  <a:cubicBezTo>
                    <a:pt x="-1098" y="7685"/>
                    <a:pt x="-1098" y="15004"/>
                    <a:pt x="3293" y="19396"/>
                  </a:cubicBezTo>
                  <a:cubicBezTo>
                    <a:pt x="32570" y="48672"/>
                    <a:pt x="88927" y="50868"/>
                    <a:pt x="105761" y="50868"/>
                  </a:cubicBezTo>
                  <a:cubicBezTo>
                    <a:pt x="122595" y="50868"/>
                    <a:pt x="178952" y="48672"/>
                    <a:pt x="208228" y="19396"/>
                  </a:cubicBezTo>
                  <a:cubicBezTo>
                    <a:pt x="212620" y="15004"/>
                    <a:pt x="212620" y="7685"/>
                    <a:pt x="208228" y="3293"/>
                  </a:cubicBezTo>
                  <a:cubicBezTo>
                    <a:pt x="203837" y="-1098"/>
                    <a:pt x="196518" y="-1098"/>
                    <a:pt x="192126" y="32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E44FABF5-E390-5614-FD01-54E27480F545}"/>
                </a:ext>
              </a:extLst>
            </p:cNvPr>
            <p:cNvSpPr/>
            <p:nvPr/>
          </p:nvSpPr>
          <p:spPr>
            <a:xfrm>
              <a:off x="7056997" y="3611977"/>
              <a:ext cx="827058" cy="827058"/>
            </a:xfrm>
            <a:custGeom>
              <a:avLst/>
              <a:gdLst>
                <a:gd name="connsiteX0" fmla="*/ 413529 w 827058"/>
                <a:gd name="connsiteY0" fmla="*/ 0 h 827058"/>
                <a:gd name="connsiteX1" fmla="*/ 0 w 827058"/>
                <a:gd name="connsiteY1" fmla="*/ 413529 h 827058"/>
                <a:gd name="connsiteX2" fmla="*/ 413529 w 827058"/>
                <a:gd name="connsiteY2" fmla="*/ 827059 h 827058"/>
                <a:gd name="connsiteX3" fmla="*/ 827059 w 827058"/>
                <a:gd name="connsiteY3" fmla="*/ 413529 h 827058"/>
                <a:gd name="connsiteX4" fmla="*/ 413529 w 827058"/>
                <a:gd name="connsiteY4" fmla="*/ 0 h 827058"/>
                <a:gd name="connsiteX5" fmla="*/ 653596 w 827058"/>
                <a:gd name="connsiteY5" fmla="*/ 469154 h 827058"/>
                <a:gd name="connsiteX6" fmla="*/ 655060 w 827058"/>
                <a:gd name="connsiteY6" fmla="*/ 487452 h 827058"/>
                <a:gd name="connsiteX7" fmla="*/ 413529 w 827058"/>
                <a:gd name="connsiteY7" fmla="*/ 655792 h 827058"/>
                <a:gd name="connsiteX8" fmla="*/ 171999 w 827058"/>
                <a:gd name="connsiteY8" fmla="*/ 487452 h 827058"/>
                <a:gd name="connsiteX9" fmla="*/ 173463 w 827058"/>
                <a:gd name="connsiteY9" fmla="*/ 469154 h 827058"/>
                <a:gd name="connsiteX10" fmla="*/ 137599 w 827058"/>
                <a:gd name="connsiteY10" fmla="*/ 414261 h 827058"/>
                <a:gd name="connsiteX11" fmla="*/ 197616 w 827058"/>
                <a:gd name="connsiteY11" fmla="*/ 354245 h 827058"/>
                <a:gd name="connsiteX12" fmla="*/ 239335 w 827058"/>
                <a:gd name="connsiteY12" fmla="*/ 371079 h 827058"/>
                <a:gd name="connsiteX13" fmla="*/ 403283 w 827058"/>
                <a:gd name="connsiteY13" fmla="*/ 319845 h 827058"/>
                <a:gd name="connsiteX14" fmla="*/ 434023 w 827058"/>
                <a:gd name="connsiteY14" fmla="*/ 175658 h 827058"/>
                <a:gd name="connsiteX15" fmla="*/ 438414 w 827058"/>
                <a:gd name="connsiteY15" fmla="*/ 169071 h 827058"/>
                <a:gd name="connsiteX16" fmla="*/ 446465 w 827058"/>
                <a:gd name="connsiteY16" fmla="*/ 167608 h 827058"/>
                <a:gd name="connsiteX17" fmla="*/ 546737 w 827058"/>
                <a:gd name="connsiteY17" fmla="*/ 188833 h 827058"/>
                <a:gd name="connsiteX18" fmla="*/ 585528 w 827058"/>
                <a:gd name="connsiteY18" fmla="*/ 164680 h 827058"/>
                <a:gd name="connsiteX19" fmla="*/ 628711 w 827058"/>
                <a:gd name="connsiteY19" fmla="*/ 207863 h 827058"/>
                <a:gd name="connsiteX20" fmla="*/ 585528 w 827058"/>
                <a:gd name="connsiteY20" fmla="*/ 251045 h 827058"/>
                <a:gd name="connsiteX21" fmla="*/ 542346 w 827058"/>
                <a:gd name="connsiteY21" fmla="*/ 210058 h 827058"/>
                <a:gd name="connsiteX22" fmla="*/ 452320 w 827058"/>
                <a:gd name="connsiteY22" fmla="*/ 191028 h 827058"/>
                <a:gd name="connsiteX23" fmla="*/ 424508 w 827058"/>
                <a:gd name="connsiteY23" fmla="*/ 320577 h 827058"/>
                <a:gd name="connsiteX24" fmla="*/ 585528 w 827058"/>
                <a:gd name="connsiteY24" fmla="*/ 371810 h 827058"/>
                <a:gd name="connsiteX25" fmla="*/ 627247 w 827058"/>
                <a:gd name="connsiteY25" fmla="*/ 354977 h 827058"/>
                <a:gd name="connsiteX26" fmla="*/ 687264 w 827058"/>
                <a:gd name="connsiteY26" fmla="*/ 414993 h 827058"/>
                <a:gd name="connsiteX27" fmla="*/ 653596 w 827058"/>
                <a:gd name="connsiteY27" fmla="*/ 469154 h 82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7058" h="827058">
                  <a:moveTo>
                    <a:pt x="413529" y="0"/>
                  </a:moveTo>
                  <a:cubicBezTo>
                    <a:pt x="185173" y="0"/>
                    <a:pt x="0" y="185173"/>
                    <a:pt x="0" y="413529"/>
                  </a:cubicBezTo>
                  <a:cubicBezTo>
                    <a:pt x="0" y="641885"/>
                    <a:pt x="185173" y="827059"/>
                    <a:pt x="413529" y="827059"/>
                  </a:cubicBezTo>
                  <a:cubicBezTo>
                    <a:pt x="641885" y="827059"/>
                    <a:pt x="827059" y="641885"/>
                    <a:pt x="827059" y="413529"/>
                  </a:cubicBezTo>
                  <a:cubicBezTo>
                    <a:pt x="827059" y="185173"/>
                    <a:pt x="641885" y="0"/>
                    <a:pt x="413529" y="0"/>
                  </a:cubicBezTo>
                  <a:close/>
                  <a:moveTo>
                    <a:pt x="653596" y="469154"/>
                  </a:moveTo>
                  <a:cubicBezTo>
                    <a:pt x="654328" y="475010"/>
                    <a:pt x="655060" y="480865"/>
                    <a:pt x="655060" y="487452"/>
                  </a:cubicBezTo>
                  <a:cubicBezTo>
                    <a:pt x="655060" y="580405"/>
                    <a:pt x="546737" y="655792"/>
                    <a:pt x="413529" y="655792"/>
                  </a:cubicBezTo>
                  <a:cubicBezTo>
                    <a:pt x="280322" y="655792"/>
                    <a:pt x="171999" y="580405"/>
                    <a:pt x="171999" y="487452"/>
                  </a:cubicBezTo>
                  <a:cubicBezTo>
                    <a:pt x="171999" y="481597"/>
                    <a:pt x="172731" y="475010"/>
                    <a:pt x="173463" y="469154"/>
                  </a:cubicBezTo>
                  <a:cubicBezTo>
                    <a:pt x="152237" y="459640"/>
                    <a:pt x="137599" y="438414"/>
                    <a:pt x="137599" y="414261"/>
                  </a:cubicBezTo>
                  <a:cubicBezTo>
                    <a:pt x="137599" y="380593"/>
                    <a:pt x="164680" y="354245"/>
                    <a:pt x="197616" y="354245"/>
                  </a:cubicBezTo>
                  <a:cubicBezTo>
                    <a:pt x="213718" y="354245"/>
                    <a:pt x="228356" y="360832"/>
                    <a:pt x="239335" y="371079"/>
                  </a:cubicBezTo>
                  <a:cubicBezTo>
                    <a:pt x="281054" y="341070"/>
                    <a:pt x="338874" y="322041"/>
                    <a:pt x="403283" y="319845"/>
                  </a:cubicBezTo>
                  <a:lnTo>
                    <a:pt x="434023" y="175658"/>
                  </a:lnTo>
                  <a:cubicBezTo>
                    <a:pt x="434755" y="172731"/>
                    <a:pt x="436219" y="170535"/>
                    <a:pt x="438414" y="169071"/>
                  </a:cubicBezTo>
                  <a:cubicBezTo>
                    <a:pt x="440610" y="167608"/>
                    <a:pt x="443538" y="166875"/>
                    <a:pt x="446465" y="167608"/>
                  </a:cubicBezTo>
                  <a:lnTo>
                    <a:pt x="546737" y="188833"/>
                  </a:lnTo>
                  <a:cubicBezTo>
                    <a:pt x="554056" y="174927"/>
                    <a:pt x="567963" y="164680"/>
                    <a:pt x="585528" y="164680"/>
                  </a:cubicBezTo>
                  <a:cubicBezTo>
                    <a:pt x="609681" y="164680"/>
                    <a:pt x="628711" y="183709"/>
                    <a:pt x="628711" y="207863"/>
                  </a:cubicBezTo>
                  <a:cubicBezTo>
                    <a:pt x="628711" y="232016"/>
                    <a:pt x="609681" y="251045"/>
                    <a:pt x="585528" y="251045"/>
                  </a:cubicBezTo>
                  <a:cubicBezTo>
                    <a:pt x="562107" y="251045"/>
                    <a:pt x="543809" y="232747"/>
                    <a:pt x="542346" y="210058"/>
                  </a:cubicBezTo>
                  <a:lnTo>
                    <a:pt x="452320" y="191028"/>
                  </a:lnTo>
                  <a:lnTo>
                    <a:pt x="424508" y="320577"/>
                  </a:lnTo>
                  <a:cubicBezTo>
                    <a:pt x="487453" y="322772"/>
                    <a:pt x="544541" y="341802"/>
                    <a:pt x="585528" y="371810"/>
                  </a:cubicBezTo>
                  <a:cubicBezTo>
                    <a:pt x="596507" y="361564"/>
                    <a:pt x="611145" y="354977"/>
                    <a:pt x="627247" y="354977"/>
                  </a:cubicBezTo>
                  <a:cubicBezTo>
                    <a:pt x="660915" y="354977"/>
                    <a:pt x="687264" y="382057"/>
                    <a:pt x="687264" y="414993"/>
                  </a:cubicBezTo>
                  <a:cubicBezTo>
                    <a:pt x="689460" y="438414"/>
                    <a:pt x="674821" y="459640"/>
                    <a:pt x="653596" y="46915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59" name="Gráfico 2">
            <a:extLst>
              <a:ext uri="{FF2B5EF4-FFF2-40B4-BE49-F238E27FC236}">
                <a16:creationId xmlns:a16="http://schemas.microsoft.com/office/drawing/2014/main" id="{756BF30D-9883-2E2A-EB6B-218347E340BE}"/>
              </a:ext>
            </a:extLst>
          </p:cNvPr>
          <p:cNvGrpSpPr/>
          <p:nvPr/>
        </p:nvGrpSpPr>
        <p:grpSpPr>
          <a:xfrm>
            <a:off x="10157024" y="2386517"/>
            <a:ext cx="582096" cy="582096"/>
            <a:chOff x="8430793" y="3611977"/>
            <a:chExt cx="827058" cy="827058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D25095C2-641F-F86F-504F-46EB8116F8E0}"/>
                </a:ext>
              </a:extLst>
            </p:cNvPr>
            <p:cNvSpPr/>
            <p:nvPr/>
          </p:nvSpPr>
          <p:spPr>
            <a:xfrm>
              <a:off x="8783574" y="3764214"/>
              <a:ext cx="234943" cy="160288"/>
            </a:xfrm>
            <a:custGeom>
              <a:avLst/>
              <a:gdLst>
                <a:gd name="connsiteX0" fmla="*/ 234943 w 234943"/>
                <a:gd name="connsiteY0" fmla="*/ 65872 h 160288"/>
                <a:gd name="connsiteX1" fmla="*/ 61480 w 234943"/>
                <a:gd name="connsiteY1" fmla="*/ 0 h 160288"/>
                <a:gd name="connsiteX2" fmla="*/ 0 w 234943"/>
                <a:gd name="connsiteY2" fmla="*/ 7319 h 160288"/>
                <a:gd name="connsiteX3" fmla="*/ 98076 w 234943"/>
                <a:gd name="connsiteY3" fmla="*/ 160289 h 160288"/>
                <a:gd name="connsiteX4" fmla="*/ 234943 w 234943"/>
                <a:gd name="connsiteY4" fmla="*/ 65872 h 160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943" h="160288">
                  <a:moveTo>
                    <a:pt x="234943" y="65872"/>
                  </a:moveTo>
                  <a:cubicBezTo>
                    <a:pt x="188833" y="24885"/>
                    <a:pt x="128084" y="0"/>
                    <a:pt x="61480" y="0"/>
                  </a:cubicBezTo>
                  <a:cubicBezTo>
                    <a:pt x="40255" y="0"/>
                    <a:pt x="19762" y="2196"/>
                    <a:pt x="0" y="7319"/>
                  </a:cubicBezTo>
                  <a:cubicBezTo>
                    <a:pt x="7319" y="17566"/>
                    <a:pt x="54893" y="81974"/>
                    <a:pt x="98076" y="160289"/>
                  </a:cubicBezTo>
                  <a:cubicBezTo>
                    <a:pt x="190297" y="125157"/>
                    <a:pt x="229820" y="72459"/>
                    <a:pt x="234943" y="6587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67DA1531-3AD6-6C86-5DC7-747B14607DBC}"/>
                </a:ext>
              </a:extLst>
            </p:cNvPr>
            <p:cNvSpPr/>
            <p:nvPr/>
          </p:nvSpPr>
          <p:spPr>
            <a:xfrm>
              <a:off x="8583030" y="3980860"/>
              <a:ext cx="289836" cy="220304"/>
            </a:xfrm>
            <a:custGeom>
              <a:avLst/>
              <a:gdLst>
                <a:gd name="connsiteX0" fmla="*/ 279590 w 289836"/>
                <a:gd name="connsiteY0" fmla="*/ 47574 h 220304"/>
                <a:gd name="connsiteX1" fmla="*/ 289837 w 289836"/>
                <a:gd name="connsiteY1" fmla="*/ 44646 h 220304"/>
                <a:gd name="connsiteX2" fmla="*/ 268611 w 289836"/>
                <a:gd name="connsiteY2" fmla="*/ 0 h 220304"/>
                <a:gd name="connsiteX3" fmla="*/ 0 w 289836"/>
                <a:gd name="connsiteY3" fmla="*/ 37327 h 220304"/>
                <a:gd name="connsiteX4" fmla="*/ 0 w 289836"/>
                <a:gd name="connsiteY4" fmla="*/ 45378 h 220304"/>
                <a:gd name="connsiteX5" fmla="*/ 67336 w 289836"/>
                <a:gd name="connsiteY5" fmla="*/ 220305 h 220304"/>
                <a:gd name="connsiteX6" fmla="*/ 279590 w 289836"/>
                <a:gd name="connsiteY6" fmla="*/ 47574 h 220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836" h="220304">
                  <a:moveTo>
                    <a:pt x="279590" y="47574"/>
                  </a:moveTo>
                  <a:cubicBezTo>
                    <a:pt x="283249" y="46842"/>
                    <a:pt x="286909" y="45378"/>
                    <a:pt x="289837" y="44646"/>
                  </a:cubicBezTo>
                  <a:cubicBezTo>
                    <a:pt x="283249" y="30008"/>
                    <a:pt x="275930" y="14638"/>
                    <a:pt x="268611" y="0"/>
                  </a:cubicBezTo>
                  <a:cubicBezTo>
                    <a:pt x="137599" y="39523"/>
                    <a:pt x="10979" y="37327"/>
                    <a:pt x="0" y="37327"/>
                  </a:cubicBezTo>
                  <a:cubicBezTo>
                    <a:pt x="0" y="40255"/>
                    <a:pt x="0" y="42451"/>
                    <a:pt x="0" y="45378"/>
                  </a:cubicBezTo>
                  <a:cubicBezTo>
                    <a:pt x="0" y="112714"/>
                    <a:pt x="25617" y="174195"/>
                    <a:pt x="67336" y="220305"/>
                  </a:cubicBezTo>
                  <a:cubicBezTo>
                    <a:pt x="72459" y="210058"/>
                    <a:pt x="144918" y="90757"/>
                    <a:pt x="279590" y="4757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72AF5F42-34E4-61F4-0503-52890DB9F166}"/>
                </a:ext>
              </a:extLst>
            </p:cNvPr>
            <p:cNvSpPr/>
            <p:nvPr/>
          </p:nvSpPr>
          <p:spPr>
            <a:xfrm>
              <a:off x="8901411" y="3860095"/>
              <a:ext cx="204934" cy="163215"/>
            </a:xfrm>
            <a:custGeom>
              <a:avLst/>
              <a:gdLst>
                <a:gd name="connsiteX0" fmla="*/ 16834 w 204934"/>
                <a:gd name="connsiteY0" fmla="*/ 141259 h 163215"/>
                <a:gd name="connsiteX1" fmla="*/ 22689 w 204934"/>
                <a:gd name="connsiteY1" fmla="*/ 155165 h 163215"/>
                <a:gd name="connsiteX2" fmla="*/ 204935 w 204934"/>
                <a:gd name="connsiteY2" fmla="*/ 163216 h 163215"/>
                <a:gd name="connsiteX3" fmla="*/ 145650 w 204934"/>
                <a:gd name="connsiteY3" fmla="*/ 0 h 163215"/>
                <a:gd name="connsiteX4" fmla="*/ 0 w 204934"/>
                <a:gd name="connsiteY4" fmla="*/ 103199 h 163215"/>
                <a:gd name="connsiteX5" fmla="*/ 16834 w 204934"/>
                <a:gd name="connsiteY5" fmla="*/ 141259 h 163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4934" h="163215">
                  <a:moveTo>
                    <a:pt x="16834" y="141259"/>
                  </a:moveTo>
                  <a:cubicBezTo>
                    <a:pt x="19030" y="145650"/>
                    <a:pt x="20493" y="150773"/>
                    <a:pt x="22689" y="155165"/>
                  </a:cubicBezTo>
                  <a:cubicBezTo>
                    <a:pt x="109787" y="144186"/>
                    <a:pt x="196152" y="161752"/>
                    <a:pt x="204935" y="163216"/>
                  </a:cubicBezTo>
                  <a:cubicBezTo>
                    <a:pt x="204203" y="101735"/>
                    <a:pt x="182246" y="44646"/>
                    <a:pt x="145650" y="0"/>
                  </a:cubicBezTo>
                  <a:cubicBezTo>
                    <a:pt x="139795" y="7319"/>
                    <a:pt x="95881" y="63676"/>
                    <a:pt x="0" y="103199"/>
                  </a:cubicBezTo>
                  <a:cubicBezTo>
                    <a:pt x="5855" y="115642"/>
                    <a:pt x="11711" y="128816"/>
                    <a:pt x="16834" y="1412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C4A0650D-70DA-CFAC-BC65-2915B6DD7413}"/>
                </a:ext>
              </a:extLst>
            </p:cNvPr>
            <p:cNvSpPr/>
            <p:nvPr/>
          </p:nvSpPr>
          <p:spPr>
            <a:xfrm>
              <a:off x="8588154" y="3788367"/>
              <a:ext cx="242262" cy="183193"/>
            </a:xfrm>
            <a:custGeom>
              <a:avLst/>
              <a:gdLst>
                <a:gd name="connsiteX0" fmla="*/ 242262 w 242262"/>
                <a:gd name="connsiteY0" fmla="*/ 151506 h 183193"/>
                <a:gd name="connsiteX1" fmla="*/ 144918 w 242262"/>
                <a:gd name="connsiteY1" fmla="*/ 0 h 183193"/>
                <a:gd name="connsiteX2" fmla="*/ 0 w 242262"/>
                <a:gd name="connsiteY2" fmla="*/ 182978 h 183193"/>
                <a:gd name="connsiteX3" fmla="*/ 242262 w 242262"/>
                <a:gd name="connsiteY3" fmla="*/ 151506 h 183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262" h="183193">
                  <a:moveTo>
                    <a:pt x="242262" y="151506"/>
                  </a:moveTo>
                  <a:cubicBezTo>
                    <a:pt x="198348" y="74655"/>
                    <a:pt x="152237" y="9515"/>
                    <a:pt x="144918" y="0"/>
                  </a:cubicBezTo>
                  <a:cubicBezTo>
                    <a:pt x="71727" y="34400"/>
                    <a:pt x="16834" y="101736"/>
                    <a:pt x="0" y="182978"/>
                  </a:cubicBezTo>
                  <a:cubicBezTo>
                    <a:pt x="11710" y="183710"/>
                    <a:pt x="120033" y="184442"/>
                    <a:pt x="242262" y="15150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7075B429-FACA-AEE9-DA87-3B0627356948}"/>
                </a:ext>
              </a:extLst>
            </p:cNvPr>
            <p:cNvSpPr/>
            <p:nvPr/>
          </p:nvSpPr>
          <p:spPr>
            <a:xfrm>
              <a:off x="8430793" y="3611977"/>
              <a:ext cx="827058" cy="827058"/>
            </a:xfrm>
            <a:custGeom>
              <a:avLst/>
              <a:gdLst>
                <a:gd name="connsiteX0" fmla="*/ 413529 w 827058"/>
                <a:gd name="connsiteY0" fmla="*/ 0 h 827058"/>
                <a:gd name="connsiteX1" fmla="*/ 0 w 827058"/>
                <a:gd name="connsiteY1" fmla="*/ 413529 h 827058"/>
                <a:gd name="connsiteX2" fmla="*/ 413529 w 827058"/>
                <a:gd name="connsiteY2" fmla="*/ 827059 h 827058"/>
                <a:gd name="connsiteX3" fmla="*/ 827059 w 827058"/>
                <a:gd name="connsiteY3" fmla="*/ 413529 h 827058"/>
                <a:gd name="connsiteX4" fmla="*/ 413529 w 827058"/>
                <a:gd name="connsiteY4" fmla="*/ 0 h 827058"/>
                <a:gd name="connsiteX5" fmla="*/ 413529 w 827058"/>
                <a:gd name="connsiteY5" fmla="*/ 720200 h 827058"/>
                <a:gd name="connsiteX6" fmla="*/ 106859 w 827058"/>
                <a:gd name="connsiteY6" fmla="*/ 413529 h 827058"/>
                <a:gd name="connsiteX7" fmla="*/ 413529 w 827058"/>
                <a:gd name="connsiteY7" fmla="*/ 106859 h 827058"/>
                <a:gd name="connsiteX8" fmla="*/ 720200 w 827058"/>
                <a:gd name="connsiteY8" fmla="*/ 413529 h 827058"/>
                <a:gd name="connsiteX9" fmla="*/ 413529 w 827058"/>
                <a:gd name="connsiteY9" fmla="*/ 720200 h 82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7058" h="827058">
                  <a:moveTo>
                    <a:pt x="413529" y="0"/>
                  </a:moveTo>
                  <a:cubicBezTo>
                    <a:pt x="185173" y="0"/>
                    <a:pt x="0" y="185173"/>
                    <a:pt x="0" y="413529"/>
                  </a:cubicBezTo>
                  <a:cubicBezTo>
                    <a:pt x="0" y="641885"/>
                    <a:pt x="185173" y="827059"/>
                    <a:pt x="413529" y="827059"/>
                  </a:cubicBezTo>
                  <a:cubicBezTo>
                    <a:pt x="641885" y="827059"/>
                    <a:pt x="827059" y="641885"/>
                    <a:pt x="827059" y="413529"/>
                  </a:cubicBezTo>
                  <a:cubicBezTo>
                    <a:pt x="827059" y="185173"/>
                    <a:pt x="642617" y="0"/>
                    <a:pt x="413529" y="0"/>
                  </a:cubicBezTo>
                  <a:close/>
                  <a:moveTo>
                    <a:pt x="413529" y="720200"/>
                  </a:moveTo>
                  <a:cubicBezTo>
                    <a:pt x="244458" y="720200"/>
                    <a:pt x="106859" y="582600"/>
                    <a:pt x="106859" y="413529"/>
                  </a:cubicBezTo>
                  <a:cubicBezTo>
                    <a:pt x="106859" y="244458"/>
                    <a:pt x="244458" y="106859"/>
                    <a:pt x="413529" y="106859"/>
                  </a:cubicBezTo>
                  <a:cubicBezTo>
                    <a:pt x="582600" y="106859"/>
                    <a:pt x="720200" y="244458"/>
                    <a:pt x="720200" y="413529"/>
                  </a:cubicBezTo>
                  <a:cubicBezTo>
                    <a:pt x="720200" y="582600"/>
                    <a:pt x="582600" y="720200"/>
                    <a:pt x="413529" y="72020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FEA773F7-F462-7D64-6DFD-1633A8A9C071}"/>
                </a:ext>
              </a:extLst>
            </p:cNvPr>
            <p:cNvSpPr/>
            <p:nvPr/>
          </p:nvSpPr>
          <p:spPr>
            <a:xfrm>
              <a:off x="8684034" y="4067225"/>
              <a:ext cx="262755" cy="219573"/>
            </a:xfrm>
            <a:custGeom>
              <a:avLst/>
              <a:gdLst>
                <a:gd name="connsiteX0" fmla="*/ 205667 w 262755"/>
                <a:gd name="connsiteY0" fmla="*/ 1464 h 219573"/>
                <a:gd name="connsiteX1" fmla="*/ 0 w 262755"/>
                <a:gd name="connsiteY1" fmla="*/ 164680 h 219573"/>
                <a:gd name="connsiteX2" fmla="*/ 160289 w 262755"/>
                <a:gd name="connsiteY2" fmla="*/ 219573 h 219573"/>
                <a:gd name="connsiteX3" fmla="*/ 262756 w 262755"/>
                <a:gd name="connsiteY3" fmla="*/ 198348 h 219573"/>
                <a:gd name="connsiteX4" fmla="*/ 207131 w 262755"/>
                <a:gd name="connsiteY4" fmla="*/ 0 h 219573"/>
                <a:gd name="connsiteX5" fmla="*/ 205667 w 262755"/>
                <a:gd name="connsiteY5" fmla="*/ 1464 h 219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755" h="219573">
                  <a:moveTo>
                    <a:pt x="205667" y="1464"/>
                  </a:moveTo>
                  <a:cubicBezTo>
                    <a:pt x="57821" y="52698"/>
                    <a:pt x="5123" y="155165"/>
                    <a:pt x="0" y="164680"/>
                  </a:cubicBezTo>
                  <a:cubicBezTo>
                    <a:pt x="43915" y="199080"/>
                    <a:pt x="100272" y="219573"/>
                    <a:pt x="160289" y="219573"/>
                  </a:cubicBezTo>
                  <a:cubicBezTo>
                    <a:pt x="196884" y="219573"/>
                    <a:pt x="231284" y="212254"/>
                    <a:pt x="262756" y="198348"/>
                  </a:cubicBezTo>
                  <a:cubicBezTo>
                    <a:pt x="259096" y="175658"/>
                    <a:pt x="243726" y="95148"/>
                    <a:pt x="207131" y="0"/>
                  </a:cubicBezTo>
                  <a:cubicBezTo>
                    <a:pt x="206399" y="1464"/>
                    <a:pt x="206399" y="1464"/>
                    <a:pt x="205667" y="14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1EE95A16-0429-1346-5ACA-7F70D9157343}"/>
                </a:ext>
              </a:extLst>
            </p:cNvPr>
            <p:cNvSpPr/>
            <p:nvPr/>
          </p:nvSpPr>
          <p:spPr>
            <a:xfrm>
              <a:off x="8939471" y="4051983"/>
              <a:ext cx="162484" cy="190900"/>
            </a:xfrm>
            <a:custGeom>
              <a:avLst/>
              <a:gdLst>
                <a:gd name="connsiteX0" fmla="*/ 0 w 162484"/>
                <a:gd name="connsiteY0" fmla="*/ 4264 h 190900"/>
                <a:gd name="connsiteX1" fmla="*/ 50502 w 162484"/>
                <a:gd name="connsiteY1" fmla="*/ 190901 h 190900"/>
                <a:gd name="connsiteX2" fmla="*/ 162484 w 162484"/>
                <a:gd name="connsiteY2" fmla="*/ 15974 h 190900"/>
                <a:gd name="connsiteX3" fmla="*/ 0 w 162484"/>
                <a:gd name="connsiteY3" fmla="*/ 4264 h 190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484" h="190900">
                  <a:moveTo>
                    <a:pt x="0" y="4264"/>
                  </a:moveTo>
                  <a:cubicBezTo>
                    <a:pt x="34400" y="98680"/>
                    <a:pt x="48306" y="174799"/>
                    <a:pt x="50502" y="190901"/>
                  </a:cubicBezTo>
                  <a:cubicBezTo>
                    <a:pt x="109055" y="151377"/>
                    <a:pt x="151506" y="88433"/>
                    <a:pt x="162484" y="15974"/>
                  </a:cubicBezTo>
                  <a:cubicBezTo>
                    <a:pt x="154433" y="12315"/>
                    <a:pt x="82706" y="-8911"/>
                    <a:pt x="0" y="42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67" name="Gráfico 2">
            <a:extLst>
              <a:ext uri="{FF2B5EF4-FFF2-40B4-BE49-F238E27FC236}">
                <a16:creationId xmlns:a16="http://schemas.microsoft.com/office/drawing/2014/main" id="{C67D82D4-D412-941C-B1DE-119D5A1CF3CD}"/>
              </a:ext>
            </a:extLst>
          </p:cNvPr>
          <p:cNvGrpSpPr/>
          <p:nvPr/>
        </p:nvGrpSpPr>
        <p:grpSpPr>
          <a:xfrm>
            <a:off x="9190126" y="3236481"/>
            <a:ext cx="582096" cy="582096"/>
            <a:chOff x="7056997" y="4819629"/>
            <a:chExt cx="827058" cy="827058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541D9617-15D8-750B-D6AF-97B288C83AB5}"/>
                </a:ext>
              </a:extLst>
            </p:cNvPr>
            <p:cNvSpPr/>
            <p:nvPr/>
          </p:nvSpPr>
          <p:spPr>
            <a:xfrm>
              <a:off x="7271447" y="5248528"/>
              <a:ext cx="137599" cy="95880"/>
            </a:xfrm>
            <a:custGeom>
              <a:avLst/>
              <a:gdLst>
                <a:gd name="connsiteX0" fmla="*/ 122229 w 137599"/>
                <a:gd name="connsiteY0" fmla="*/ 11711 h 95880"/>
                <a:gd name="connsiteX1" fmla="*/ 82706 w 137599"/>
                <a:gd name="connsiteY1" fmla="*/ 0 h 95880"/>
                <a:gd name="connsiteX2" fmla="*/ 0 w 137599"/>
                <a:gd name="connsiteY2" fmla="*/ 0 h 95880"/>
                <a:gd name="connsiteX3" fmla="*/ 0 w 137599"/>
                <a:gd name="connsiteY3" fmla="*/ 95881 h 95880"/>
                <a:gd name="connsiteX4" fmla="*/ 81242 w 137599"/>
                <a:gd name="connsiteY4" fmla="*/ 95881 h 95880"/>
                <a:gd name="connsiteX5" fmla="*/ 102467 w 137599"/>
                <a:gd name="connsiteY5" fmla="*/ 93685 h 95880"/>
                <a:gd name="connsiteX6" fmla="*/ 120765 w 137599"/>
                <a:gd name="connsiteY6" fmla="*/ 86366 h 95880"/>
                <a:gd name="connsiteX7" fmla="*/ 133208 w 137599"/>
                <a:gd name="connsiteY7" fmla="*/ 72459 h 95880"/>
                <a:gd name="connsiteX8" fmla="*/ 137600 w 137599"/>
                <a:gd name="connsiteY8" fmla="*/ 49770 h 95880"/>
                <a:gd name="connsiteX9" fmla="*/ 122229 w 137599"/>
                <a:gd name="connsiteY9" fmla="*/ 11711 h 9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599" h="95880">
                  <a:moveTo>
                    <a:pt x="122229" y="11711"/>
                  </a:moveTo>
                  <a:cubicBezTo>
                    <a:pt x="111983" y="4392"/>
                    <a:pt x="98808" y="0"/>
                    <a:pt x="82706" y="0"/>
                  </a:cubicBezTo>
                  <a:lnTo>
                    <a:pt x="0" y="0"/>
                  </a:lnTo>
                  <a:lnTo>
                    <a:pt x="0" y="95881"/>
                  </a:lnTo>
                  <a:lnTo>
                    <a:pt x="81242" y="95881"/>
                  </a:lnTo>
                  <a:cubicBezTo>
                    <a:pt x="88561" y="95881"/>
                    <a:pt x="95881" y="95148"/>
                    <a:pt x="102467" y="93685"/>
                  </a:cubicBezTo>
                  <a:cubicBezTo>
                    <a:pt x="109055" y="92221"/>
                    <a:pt x="115642" y="90025"/>
                    <a:pt x="120765" y="86366"/>
                  </a:cubicBezTo>
                  <a:cubicBezTo>
                    <a:pt x="125889" y="82706"/>
                    <a:pt x="130280" y="78315"/>
                    <a:pt x="133208" y="72459"/>
                  </a:cubicBezTo>
                  <a:cubicBezTo>
                    <a:pt x="136136" y="66604"/>
                    <a:pt x="137600" y="59285"/>
                    <a:pt x="137600" y="49770"/>
                  </a:cubicBezTo>
                  <a:cubicBezTo>
                    <a:pt x="137600" y="32204"/>
                    <a:pt x="132476" y="19762"/>
                    <a:pt x="122229" y="1171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orma Livre: Forma 68">
              <a:extLst>
                <a:ext uri="{FF2B5EF4-FFF2-40B4-BE49-F238E27FC236}">
                  <a16:creationId xmlns:a16="http://schemas.microsoft.com/office/drawing/2014/main" id="{EED8DC37-7410-CC0E-7C1D-6C04FBE1E870}"/>
                </a:ext>
              </a:extLst>
            </p:cNvPr>
            <p:cNvSpPr/>
            <p:nvPr/>
          </p:nvSpPr>
          <p:spPr>
            <a:xfrm>
              <a:off x="7576653" y="5197295"/>
              <a:ext cx="111982" cy="54161"/>
            </a:xfrm>
            <a:custGeom>
              <a:avLst/>
              <a:gdLst>
                <a:gd name="connsiteX0" fmla="*/ 57821 w 111982"/>
                <a:gd name="connsiteY0" fmla="*/ 0 h 54161"/>
                <a:gd name="connsiteX1" fmla="*/ 30009 w 111982"/>
                <a:gd name="connsiteY1" fmla="*/ 5856 h 54161"/>
                <a:gd name="connsiteX2" fmla="*/ 12443 w 111982"/>
                <a:gd name="connsiteY2" fmla="*/ 19762 h 54161"/>
                <a:gd name="connsiteX3" fmla="*/ 2928 w 111982"/>
                <a:gd name="connsiteY3" fmla="*/ 37328 h 54161"/>
                <a:gd name="connsiteX4" fmla="*/ 0 w 111982"/>
                <a:gd name="connsiteY4" fmla="*/ 54162 h 54161"/>
                <a:gd name="connsiteX5" fmla="*/ 111982 w 111982"/>
                <a:gd name="connsiteY5" fmla="*/ 54162 h 54161"/>
                <a:gd name="connsiteX6" fmla="*/ 95881 w 111982"/>
                <a:gd name="connsiteY6" fmla="*/ 14638 h 54161"/>
                <a:gd name="connsiteX7" fmla="*/ 57821 w 111982"/>
                <a:gd name="connsiteY7" fmla="*/ 0 h 54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982" h="54161">
                  <a:moveTo>
                    <a:pt x="57821" y="0"/>
                  </a:moveTo>
                  <a:cubicBezTo>
                    <a:pt x="46842" y="0"/>
                    <a:pt x="37328" y="2196"/>
                    <a:pt x="30009" y="5856"/>
                  </a:cubicBezTo>
                  <a:cubicBezTo>
                    <a:pt x="22689" y="9515"/>
                    <a:pt x="16834" y="13906"/>
                    <a:pt x="12443" y="19762"/>
                  </a:cubicBezTo>
                  <a:cubicBezTo>
                    <a:pt x="8051" y="25617"/>
                    <a:pt x="5123" y="31473"/>
                    <a:pt x="2928" y="37328"/>
                  </a:cubicBezTo>
                  <a:cubicBezTo>
                    <a:pt x="1464" y="43183"/>
                    <a:pt x="0" y="49038"/>
                    <a:pt x="0" y="54162"/>
                  </a:cubicBezTo>
                  <a:lnTo>
                    <a:pt x="111982" y="54162"/>
                  </a:lnTo>
                  <a:cubicBezTo>
                    <a:pt x="110519" y="36596"/>
                    <a:pt x="104663" y="23421"/>
                    <a:pt x="95881" y="14638"/>
                  </a:cubicBezTo>
                  <a:cubicBezTo>
                    <a:pt x="88561" y="5123"/>
                    <a:pt x="74655" y="0"/>
                    <a:pt x="57821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6ECE7394-8ECC-52DE-3563-488D5BA35CFA}"/>
                </a:ext>
              </a:extLst>
            </p:cNvPr>
            <p:cNvSpPr/>
            <p:nvPr/>
          </p:nvSpPr>
          <p:spPr>
            <a:xfrm>
              <a:off x="7270715" y="5116785"/>
              <a:ext cx="124424" cy="79778"/>
            </a:xfrm>
            <a:custGeom>
              <a:avLst/>
              <a:gdLst>
                <a:gd name="connsiteX0" fmla="*/ 111250 w 124424"/>
                <a:gd name="connsiteY0" fmla="*/ 70264 h 79778"/>
                <a:gd name="connsiteX1" fmla="*/ 124425 w 124424"/>
                <a:gd name="connsiteY1" fmla="*/ 38792 h 79778"/>
                <a:gd name="connsiteX2" fmla="*/ 120033 w 124424"/>
                <a:gd name="connsiteY2" fmla="*/ 19030 h 79778"/>
                <a:gd name="connsiteX3" fmla="*/ 108323 w 124424"/>
                <a:gd name="connsiteY3" fmla="*/ 7319 h 79778"/>
                <a:gd name="connsiteX4" fmla="*/ 91489 w 124424"/>
                <a:gd name="connsiteY4" fmla="*/ 1464 h 79778"/>
                <a:gd name="connsiteX5" fmla="*/ 71727 w 124424"/>
                <a:gd name="connsiteY5" fmla="*/ 0 h 79778"/>
                <a:gd name="connsiteX6" fmla="*/ 0 w 124424"/>
                <a:gd name="connsiteY6" fmla="*/ 0 h 79778"/>
                <a:gd name="connsiteX7" fmla="*/ 0 w 124424"/>
                <a:gd name="connsiteY7" fmla="*/ 79778 h 79778"/>
                <a:gd name="connsiteX8" fmla="*/ 77582 w 124424"/>
                <a:gd name="connsiteY8" fmla="*/ 79778 h 79778"/>
                <a:gd name="connsiteX9" fmla="*/ 111250 w 124424"/>
                <a:gd name="connsiteY9" fmla="*/ 70264 h 7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4424" h="79778">
                  <a:moveTo>
                    <a:pt x="111250" y="70264"/>
                  </a:moveTo>
                  <a:cubicBezTo>
                    <a:pt x="120033" y="63676"/>
                    <a:pt x="124425" y="53430"/>
                    <a:pt x="124425" y="38792"/>
                  </a:cubicBezTo>
                  <a:cubicBezTo>
                    <a:pt x="124425" y="30740"/>
                    <a:pt x="122961" y="24153"/>
                    <a:pt x="120033" y="19030"/>
                  </a:cubicBezTo>
                  <a:cubicBezTo>
                    <a:pt x="117106" y="13906"/>
                    <a:pt x="113446" y="9515"/>
                    <a:pt x="108323" y="7319"/>
                  </a:cubicBezTo>
                  <a:cubicBezTo>
                    <a:pt x="103199" y="4392"/>
                    <a:pt x="98076" y="2196"/>
                    <a:pt x="91489" y="1464"/>
                  </a:cubicBezTo>
                  <a:cubicBezTo>
                    <a:pt x="84901" y="0"/>
                    <a:pt x="78314" y="0"/>
                    <a:pt x="71727" y="0"/>
                  </a:cubicBezTo>
                  <a:lnTo>
                    <a:pt x="0" y="0"/>
                  </a:lnTo>
                  <a:lnTo>
                    <a:pt x="0" y="79778"/>
                  </a:lnTo>
                  <a:lnTo>
                    <a:pt x="77582" y="79778"/>
                  </a:lnTo>
                  <a:cubicBezTo>
                    <a:pt x="90757" y="79778"/>
                    <a:pt x="102467" y="76851"/>
                    <a:pt x="111250" y="7026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27E5F1BE-72AE-943D-5563-6A8BA35E300E}"/>
                </a:ext>
              </a:extLst>
            </p:cNvPr>
            <p:cNvSpPr/>
            <p:nvPr/>
          </p:nvSpPr>
          <p:spPr>
            <a:xfrm>
              <a:off x="7056997" y="4819629"/>
              <a:ext cx="827058" cy="827058"/>
            </a:xfrm>
            <a:custGeom>
              <a:avLst/>
              <a:gdLst>
                <a:gd name="connsiteX0" fmla="*/ 413529 w 827058"/>
                <a:gd name="connsiteY0" fmla="*/ 0 h 827058"/>
                <a:gd name="connsiteX1" fmla="*/ 0 w 827058"/>
                <a:gd name="connsiteY1" fmla="*/ 413529 h 827058"/>
                <a:gd name="connsiteX2" fmla="*/ 413529 w 827058"/>
                <a:gd name="connsiteY2" fmla="*/ 827059 h 827058"/>
                <a:gd name="connsiteX3" fmla="*/ 827059 w 827058"/>
                <a:gd name="connsiteY3" fmla="*/ 413529 h 827058"/>
                <a:gd name="connsiteX4" fmla="*/ 413529 w 827058"/>
                <a:gd name="connsiteY4" fmla="*/ 0 h 827058"/>
                <a:gd name="connsiteX5" fmla="*/ 505750 w 827058"/>
                <a:gd name="connsiteY5" fmla="*/ 260560 h 827058"/>
                <a:gd name="connsiteX6" fmla="*/ 646277 w 827058"/>
                <a:gd name="connsiteY6" fmla="*/ 260560 h 827058"/>
                <a:gd name="connsiteX7" fmla="*/ 646277 w 827058"/>
                <a:gd name="connsiteY7" fmla="*/ 294960 h 827058"/>
                <a:gd name="connsiteX8" fmla="*/ 505750 w 827058"/>
                <a:gd name="connsiteY8" fmla="*/ 294960 h 827058"/>
                <a:gd name="connsiteX9" fmla="*/ 505750 w 827058"/>
                <a:gd name="connsiteY9" fmla="*/ 260560 h 827058"/>
                <a:gd name="connsiteX10" fmla="*/ 417921 w 827058"/>
                <a:gd name="connsiteY10" fmla="*/ 528439 h 827058"/>
                <a:gd name="connsiteX11" fmla="*/ 390840 w 827058"/>
                <a:gd name="connsiteY11" fmla="*/ 559911 h 827058"/>
                <a:gd name="connsiteX12" fmla="*/ 351317 w 827058"/>
                <a:gd name="connsiteY12" fmla="*/ 578209 h 827058"/>
                <a:gd name="connsiteX13" fmla="*/ 305938 w 827058"/>
                <a:gd name="connsiteY13" fmla="*/ 584064 h 827058"/>
                <a:gd name="connsiteX14" fmla="*/ 137599 w 827058"/>
                <a:gd name="connsiteY14" fmla="*/ 584064 h 827058"/>
                <a:gd name="connsiteX15" fmla="*/ 137599 w 827058"/>
                <a:gd name="connsiteY15" fmla="*/ 237139 h 827058"/>
                <a:gd name="connsiteX16" fmla="*/ 300815 w 827058"/>
                <a:gd name="connsiteY16" fmla="*/ 237139 h 827058"/>
                <a:gd name="connsiteX17" fmla="*/ 346193 w 827058"/>
                <a:gd name="connsiteY17" fmla="*/ 241530 h 827058"/>
                <a:gd name="connsiteX18" fmla="*/ 381326 w 827058"/>
                <a:gd name="connsiteY18" fmla="*/ 256169 h 827058"/>
                <a:gd name="connsiteX19" fmla="*/ 404015 w 827058"/>
                <a:gd name="connsiteY19" fmla="*/ 282517 h 827058"/>
                <a:gd name="connsiteX20" fmla="*/ 412065 w 827058"/>
                <a:gd name="connsiteY20" fmla="*/ 323504 h 827058"/>
                <a:gd name="connsiteX21" fmla="*/ 400355 w 827058"/>
                <a:gd name="connsiteY21" fmla="*/ 367419 h 827058"/>
                <a:gd name="connsiteX22" fmla="*/ 365223 w 827058"/>
                <a:gd name="connsiteY22" fmla="*/ 395963 h 827058"/>
                <a:gd name="connsiteX23" fmla="*/ 412798 w 827058"/>
                <a:gd name="connsiteY23" fmla="*/ 428168 h 827058"/>
                <a:gd name="connsiteX24" fmla="*/ 428168 w 827058"/>
                <a:gd name="connsiteY24" fmla="*/ 483793 h 827058"/>
                <a:gd name="connsiteX25" fmla="*/ 417921 w 827058"/>
                <a:gd name="connsiteY25" fmla="*/ 528439 h 827058"/>
                <a:gd name="connsiteX26" fmla="*/ 701170 w 827058"/>
                <a:gd name="connsiteY26" fmla="*/ 475010 h 827058"/>
                <a:gd name="connsiteX27" fmla="*/ 519656 w 827058"/>
                <a:gd name="connsiteY27" fmla="*/ 475010 h 827058"/>
                <a:gd name="connsiteX28" fmla="*/ 536490 w 827058"/>
                <a:gd name="connsiteY28" fmla="*/ 524048 h 827058"/>
                <a:gd name="connsiteX29" fmla="*/ 581137 w 827058"/>
                <a:gd name="connsiteY29" fmla="*/ 539418 h 827058"/>
                <a:gd name="connsiteX30" fmla="*/ 617000 w 827058"/>
                <a:gd name="connsiteY30" fmla="*/ 529171 h 827058"/>
                <a:gd name="connsiteX31" fmla="*/ 635298 w 827058"/>
                <a:gd name="connsiteY31" fmla="*/ 507214 h 827058"/>
                <a:gd name="connsiteX32" fmla="*/ 696047 w 827058"/>
                <a:gd name="connsiteY32" fmla="*/ 507214 h 827058"/>
                <a:gd name="connsiteX33" fmla="*/ 651400 w 827058"/>
                <a:gd name="connsiteY33" fmla="*/ 572354 h 827058"/>
                <a:gd name="connsiteX34" fmla="*/ 578941 w 827058"/>
                <a:gd name="connsiteY34" fmla="*/ 592116 h 827058"/>
                <a:gd name="connsiteX35" fmla="*/ 525512 w 827058"/>
                <a:gd name="connsiteY35" fmla="*/ 582600 h 827058"/>
                <a:gd name="connsiteX36" fmla="*/ 485256 w 827058"/>
                <a:gd name="connsiteY36" fmla="*/ 555520 h 827058"/>
                <a:gd name="connsiteX37" fmla="*/ 459640 w 827058"/>
                <a:gd name="connsiteY37" fmla="*/ 513801 h 827058"/>
                <a:gd name="connsiteX38" fmla="*/ 450857 w 827058"/>
                <a:gd name="connsiteY38" fmla="*/ 460372 h 827058"/>
                <a:gd name="connsiteX39" fmla="*/ 460372 w 827058"/>
                <a:gd name="connsiteY39" fmla="*/ 407674 h 827058"/>
                <a:gd name="connsiteX40" fmla="*/ 486720 w 827058"/>
                <a:gd name="connsiteY40" fmla="*/ 365223 h 827058"/>
                <a:gd name="connsiteX41" fmla="*/ 527708 w 827058"/>
                <a:gd name="connsiteY41" fmla="*/ 337411 h 827058"/>
                <a:gd name="connsiteX42" fmla="*/ 580405 w 827058"/>
                <a:gd name="connsiteY42" fmla="*/ 327164 h 827058"/>
                <a:gd name="connsiteX43" fmla="*/ 636030 w 827058"/>
                <a:gd name="connsiteY43" fmla="*/ 339607 h 827058"/>
                <a:gd name="connsiteX44" fmla="*/ 675553 w 827058"/>
                <a:gd name="connsiteY44" fmla="*/ 372543 h 827058"/>
                <a:gd name="connsiteX45" fmla="*/ 697510 w 827058"/>
                <a:gd name="connsiteY45" fmla="*/ 420117 h 827058"/>
                <a:gd name="connsiteX46" fmla="*/ 701170 w 827058"/>
                <a:gd name="connsiteY46" fmla="*/ 475010 h 82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827058" h="827058">
                  <a:moveTo>
                    <a:pt x="413529" y="0"/>
                  </a:moveTo>
                  <a:cubicBezTo>
                    <a:pt x="185173" y="0"/>
                    <a:pt x="0" y="185173"/>
                    <a:pt x="0" y="413529"/>
                  </a:cubicBezTo>
                  <a:cubicBezTo>
                    <a:pt x="0" y="641885"/>
                    <a:pt x="185173" y="827059"/>
                    <a:pt x="413529" y="827059"/>
                  </a:cubicBezTo>
                  <a:cubicBezTo>
                    <a:pt x="641885" y="827059"/>
                    <a:pt x="827059" y="641885"/>
                    <a:pt x="827059" y="413529"/>
                  </a:cubicBezTo>
                  <a:cubicBezTo>
                    <a:pt x="827059" y="185173"/>
                    <a:pt x="641885" y="0"/>
                    <a:pt x="413529" y="0"/>
                  </a:cubicBezTo>
                  <a:close/>
                  <a:moveTo>
                    <a:pt x="505750" y="260560"/>
                  </a:moveTo>
                  <a:lnTo>
                    <a:pt x="646277" y="260560"/>
                  </a:lnTo>
                  <a:lnTo>
                    <a:pt x="646277" y="294960"/>
                  </a:lnTo>
                  <a:lnTo>
                    <a:pt x="505750" y="294960"/>
                  </a:lnTo>
                  <a:lnTo>
                    <a:pt x="505750" y="260560"/>
                  </a:lnTo>
                  <a:close/>
                  <a:moveTo>
                    <a:pt x="417921" y="528439"/>
                  </a:moveTo>
                  <a:cubicBezTo>
                    <a:pt x="411334" y="541614"/>
                    <a:pt x="401819" y="551861"/>
                    <a:pt x="390840" y="559911"/>
                  </a:cubicBezTo>
                  <a:cubicBezTo>
                    <a:pt x="379129" y="567962"/>
                    <a:pt x="365955" y="573818"/>
                    <a:pt x="351317" y="578209"/>
                  </a:cubicBezTo>
                  <a:cubicBezTo>
                    <a:pt x="336679" y="581869"/>
                    <a:pt x="321309" y="584064"/>
                    <a:pt x="305938" y="584064"/>
                  </a:cubicBezTo>
                  <a:lnTo>
                    <a:pt x="137599" y="584064"/>
                  </a:lnTo>
                  <a:lnTo>
                    <a:pt x="137599" y="237139"/>
                  </a:lnTo>
                  <a:lnTo>
                    <a:pt x="300815" y="237139"/>
                  </a:lnTo>
                  <a:cubicBezTo>
                    <a:pt x="317649" y="237139"/>
                    <a:pt x="332287" y="238603"/>
                    <a:pt x="346193" y="241530"/>
                  </a:cubicBezTo>
                  <a:cubicBezTo>
                    <a:pt x="360100" y="244458"/>
                    <a:pt x="371079" y="249581"/>
                    <a:pt x="381326" y="256169"/>
                  </a:cubicBezTo>
                  <a:cubicBezTo>
                    <a:pt x="390840" y="262756"/>
                    <a:pt x="398891" y="271539"/>
                    <a:pt x="404015" y="282517"/>
                  </a:cubicBezTo>
                  <a:cubicBezTo>
                    <a:pt x="409138" y="293496"/>
                    <a:pt x="412065" y="307402"/>
                    <a:pt x="412065" y="323504"/>
                  </a:cubicBezTo>
                  <a:cubicBezTo>
                    <a:pt x="412065" y="341070"/>
                    <a:pt x="408406" y="355708"/>
                    <a:pt x="400355" y="367419"/>
                  </a:cubicBezTo>
                  <a:cubicBezTo>
                    <a:pt x="392304" y="379129"/>
                    <a:pt x="380593" y="388644"/>
                    <a:pt x="365223" y="395963"/>
                  </a:cubicBezTo>
                  <a:cubicBezTo>
                    <a:pt x="386449" y="401819"/>
                    <a:pt x="402551" y="412798"/>
                    <a:pt x="412798" y="428168"/>
                  </a:cubicBezTo>
                  <a:cubicBezTo>
                    <a:pt x="423044" y="443538"/>
                    <a:pt x="428168" y="461835"/>
                    <a:pt x="428168" y="483793"/>
                  </a:cubicBezTo>
                  <a:cubicBezTo>
                    <a:pt x="428168" y="500627"/>
                    <a:pt x="424508" y="515997"/>
                    <a:pt x="417921" y="528439"/>
                  </a:cubicBezTo>
                  <a:close/>
                  <a:moveTo>
                    <a:pt x="701170" y="475010"/>
                  </a:moveTo>
                  <a:lnTo>
                    <a:pt x="519656" y="475010"/>
                  </a:lnTo>
                  <a:cubicBezTo>
                    <a:pt x="519656" y="494771"/>
                    <a:pt x="526244" y="513801"/>
                    <a:pt x="536490" y="524048"/>
                  </a:cubicBezTo>
                  <a:cubicBezTo>
                    <a:pt x="546737" y="534295"/>
                    <a:pt x="562107" y="539418"/>
                    <a:pt x="581137" y="539418"/>
                  </a:cubicBezTo>
                  <a:cubicBezTo>
                    <a:pt x="595043" y="539418"/>
                    <a:pt x="606754" y="535758"/>
                    <a:pt x="617000" y="529171"/>
                  </a:cubicBezTo>
                  <a:cubicBezTo>
                    <a:pt x="627247" y="521852"/>
                    <a:pt x="633102" y="514533"/>
                    <a:pt x="635298" y="507214"/>
                  </a:cubicBezTo>
                  <a:lnTo>
                    <a:pt x="696047" y="507214"/>
                  </a:lnTo>
                  <a:cubicBezTo>
                    <a:pt x="686532" y="537222"/>
                    <a:pt x="671162" y="559180"/>
                    <a:pt x="651400" y="572354"/>
                  </a:cubicBezTo>
                  <a:cubicBezTo>
                    <a:pt x="631639" y="585528"/>
                    <a:pt x="606754" y="592116"/>
                    <a:pt x="578941" y="592116"/>
                  </a:cubicBezTo>
                  <a:cubicBezTo>
                    <a:pt x="559180" y="592116"/>
                    <a:pt x="541614" y="589188"/>
                    <a:pt x="525512" y="582600"/>
                  </a:cubicBezTo>
                  <a:cubicBezTo>
                    <a:pt x="509410" y="576014"/>
                    <a:pt x="496235" y="567231"/>
                    <a:pt x="485256" y="555520"/>
                  </a:cubicBezTo>
                  <a:cubicBezTo>
                    <a:pt x="474278" y="543809"/>
                    <a:pt x="465495" y="529903"/>
                    <a:pt x="459640" y="513801"/>
                  </a:cubicBezTo>
                  <a:cubicBezTo>
                    <a:pt x="453784" y="497699"/>
                    <a:pt x="450857" y="479401"/>
                    <a:pt x="450857" y="460372"/>
                  </a:cubicBezTo>
                  <a:cubicBezTo>
                    <a:pt x="450857" y="441342"/>
                    <a:pt x="453784" y="423776"/>
                    <a:pt x="460372" y="407674"/>
                  </a:cubicBezTo>
                  <a:cubicBezTo>
                    <a:pt x="466959" y="391572"/>
                    <a:pt x="475010" y="377666"/>
                    <a:pt x="486720" y="365223"/>
                  </a:cubicBezTo>
                  <a:cubicBezTo>
                    <a:pt x="498431" y="353513"/>
                    <a:pt x="511605" y="343998"/>
                    <a:pt x="527708" y="337411"/>
                  </a:cubicBezTo>
                  <a:cubicBezTo>
                    <a:pt x="543809" y="330824"/>
                    <a:pt x="560644" y="327164"/>
                    <a:pt x="580405" y="327164"/>
                  </a:cubicBezTo>
                  <a:cubicBezTo>
                    <a:pt x="601630" y="327164"/>
                    <a:pt x="619928" y="331555"/>
                    <a:pt x="636030" y="339607"/>
                  </a:cubicBezTo>
                  <a:cubicBezTo>
                    <a:pt x="652132" y="347657"/>
                    <a:pt x="665307" y="358636"/>
                    <a:pt x="675553" y="372543"/>
                  </a:cubicBezTo>
                  <a:cubicBezTo>
                    <a:pt x="685800" y="386449"/>
                    <a:pt x="693119" y="402551"/>
                    <a:pt x="697510" y="420117"/>
                  </a:cubicBezTo>
                  <a:cubicBezTo>
                    <a:pt x="701170" y="436951"/>
                    <a:pt x="702634" y="455248"/>
                    <a:pt x="701170" y="47501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72" name="Forma Livre: Forma 71">
            <a:extLst>
              <a:ext uri="{FF2B5EF4-FFF2-40B4-BE49-F238E27FC236}">
                <a16:creationId xmlns:a16="http://schemas.microsoft.com/office/drawing/2014/main" id="{3D97E7A7-718F-03F8-A64B-9495484A07A9}"/>
              </a:ext>
            </a:extLst>
          </p:cNvPr>
          <p:cNvSpPr/>
          <p:nvPr/>
        </p:nvSpPr>
        <p:spPr>
          <a:xfrm>
            <a:off x="2420293" y="4086961"/>
            <a:ext cx="582096" cy="582096"/>
          </a:xfrm>
          <a:custGeom>
            <a:avLst/>
            <a:gdLst>
              <a:gd name="connsiteX0" fmla="*/ 413529 w 827058"/>
              <a:gd name="connsiteY0" fmla="*/ 0 h 827058"/>
              <a:gd name="connsiteX1" fmla="*/ 0 w 827058"/>
              <a:gd name="connsiteY1" fmla="*/ 413529 h 827058"/>
              <a:gd name="connsiteX2" fmla="*/ 413529 w 827058"/>
              <a:gd name="connsiteY2" fmla="*/ 827059 h 827058"/>
              <a:gd name="connsiteX3" fmla="*/ 827059 w 827058"/>
              <a:gd name="connsiteY3" fmla="*/ 413529 h 827058"/>
              <a:gd name="connsiteX4" fmla="*/ 413529 w 827058"/>
              <a:gd name="connsiteY4" fmla="*/ 0 h 827058"/>
              <a:gd name="connsiteX5" fmla="*/ 680676 w 827058"/>
              <a:gd name="connsiteY5" fmla="*/ 283981 h 827058"/>
              <a:gd name="connsiteX6" fmla="*/ 567230 w 827058"/>
              <a:gd name="connsiteY6" fmla="*/ 507214 h 827058"/>
              <a:gd name="connsiteX7" fmla="*/ 374738 w 827058"/>
              <a:gd name="connsiteY7" fmla="*/ 655060 h 827058"/>
              <a:gd name="connsiteX8" fmla="*/ 292032 w 827058"/>
              <a:gd name="connsiteY8" fmla="*/ 565035 h 827058"/>
              <a:gd name="connsiteX9" fmla="*/ 246654 w 827058"/>
              <a:gd name="connsiteY9" fmla="*/ 399623 h 827058"/>
              <a:gd name="connsiteX10" fmla="*/ 193224 w 827058"/>
              <a:gd name="connsiteY10" fmla="*/ 309598 h 827058"/>
              <a:gd name="connsiteX11" fmla="*/ 149310 w 827058"/>
              <a:gd name="connsiteY11" fmla="*/ 335947 h 827058"/>
              <a:gd name="connsiteX12" fmla="*/ 122961 w 827058"/>
              <a:gd name="connsiteY12" fmla="*/ 302279 h 827058"/>
              <a:gd name="connsiteX13" fmla="*/ 204203 w 827058"/>
              <a:gd name="connsiteY13" fmla="*/ 229820 h 827058"/>
              <a:gd name="connsiteX14" fmla="*/ 286909 w 827058"/>
              <a:gd name="connsiteY14" fmla="*/ 180050 h 827058"/>
              <a:gd name="connsiteX15" fmla="*/ 367419 w 827058"/>
              <a:gd name="connsiteY15" fmla="*/ 269343 h 827058"/>
              <a:gd name="connsiteX16" fmla="*/ 390108 w 827058"/>
              <a:gd name="connsiteY16" fmla="*/ 397427 h 827058"/>
              <a:gd name="connsiteX17" fmla="*/ 431095 w 827058"/>
              <a:gd name="connsiteY17" fmla="*/ 482329 h 827058"/>
              <a:gd name="connsiteX18" fmla="*/ 483793 w 827058"/>
              <a:gd name="connsiteY18" fmla="*/ 426704 h 827058"/>
              <a:gd name="connsiteX19" fmla="*/ 521120 w 827058"/>
              <a:gd name="connsiteY19" fmla="*/ 342534 h 827058"/>
              <a:gd name="connsiteX20" fmla="*/ 483793 w 827058"/>
              <a:gd name="connsiteY20" fmla="*/ 294960 h 827058"/>
              <a:gd name="connsiteX21" fmla="*/ 442806 w 827058"/>
              <a:gd name="connsiteY21" fmla="*/ 303743 h 827058"/>
              <a:gd name="connsiteX22" fmla="*/ 600166 w 827058"/>
              <a:gd name="connsiteY22" fmla="*/ 172731 h 827058"/>
              <a:gd name="connsiteX23" fmla="*/ 680676 w 827058"/>
              <a:gd name="connsiteY23" fmla="*/ 283981 h 82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827058" h="827058">
                <a:moveTo>
                  <a:pt x="413529" y="0"/>
                </a:moveTo>
                <a:cubicBezTo>
                  <a:pt x="185173" y="0"/>
                  <a:pt x="0" y="185173"/>
                  <a:pt x="0" y="413529"/>
                </a:cubicBezTo>
                <a:cubicBezTo>
                  <a:pt x="0" y="641885"/>
                  <a:pt x="185173" y="827059"/>
                  <a:pt x="413529" y="827059"/>
                </a:cubicBezTo>
                <a:cubicBezTo>
                  <a:pt x="641885" y="827059"/>
                  <a:pt x="827059" y="641885"/>
                  <a:pt x="827059" y="413529"/>
                </a:cubicBezTo>
                <a:cubicBezTo>
                  <a:pt x="827059" y="185173"/>
                  <a:pt x="641885" y="0"/>
                  <a:pt x="413529" y="0"/>
                </a:cubicBezTo>
                <a:close/>
                <a:moveTo>
                  <a:pt x="680676" y="283981"/>
                </a:moveTo>
                <a:cubicBezTo>
                  <a:pt x="678481" y="338143"/>
                  <a:pt x="640421" y="412798"/>
                  <a:pt x="567230" y="507214"/>
                </a:cubicBezTo>
                <a:cubicBezTo>
                  <a:pt x="491112" y="606022"/>
                  <a:pt x="427436" y="655060"/>
                  <a:pt x="374738" y="655060"/>
                </a:cubicBezTo>
                <a:cubicBezTo>
                  <a:pt x="342534" y="655060"/>
                  <a:pt x="314721" y="625052"/>
                  <a:pt x="292032" y="565035"/>
                </a:cubicBezTo>
                <a:cubicBezTo>
                  <a:pt x="276662" y="510142"/>
                  <a:pt x="262024" y="455248"/>
                  <a:pt x="246654" y="399623"/>
                </a:cubicBezTo>
                <a:cubicBezTo>
                  <a:pt x="229820" y="339607"/>
                  <a:pt x="212254" y="309598"/>
                  <a:pt x="193224" y="309598"/>
                </a:cubicBezTo>
                <a:cubicBezTo>
                  <a:pt x="188833" y="309598"/>
                  <a:pt x="174195" y="318381"/>
                  <a:pt x="149310" y="335947"/>
                </a:cubicBezTo>
                <a:lnTo>
                  <a:pt x="122961" y="302279"/>
                </a:lnTo>
                <a:cubicBezTo>
                  <a:pt x="150773" y="278126"/>
                  <a:pt x="177854" y="253973"/>
                  <a:pt x="204203" y="229820"/>
                </a:cubicBezTo>
                <a:cubicBezTo>
                  <a:pt x="240798" y="198348"/>
                  <a:pt x="268611" y="181514"/>
                  <a:pt x="286909" y="180050"/>
                </a:cubicBezTo>
                <a:cubicBezTo>
                  <a:pt x="330091" y="175658"/>
                  <a:pt x="357172" y="205667"/>
                  <a:pt x="367419" y="269343"/>
                </a:cubicBezTo>
                <a:cubicBezTo>
                  <a:pt x="378398" y="338143"/>
                  <a:pt x="385717" y="380593"/>
                  <a:pt x="390108" y="397427"/>
                </a:cubicBezTo>
                <a:cubicBezTo>
                  <a:pt x="402551" y="454516"/>
                  <a:pt x="416457" y="482329"/>
                  <a:pt x="431095" y="482329"/>
                </a:cubicBezTo>
                <a:cubicBezTo>
                  <a:pt x="442806" y="482329"/>
                  <a:pt x="460372" y="464031"/>
                  <a:pt x="483793" y="426704"/>
                </a:cubicBezTo>
                <a:cubicBezTo>
                  <a:pt x="507214" y="390108"/>
                  <a:pt x="519656" y="361564"/>
                  <a:pt x="521120" y="342534"/>
                </a:cubicBezTo>
                <a:cubicBezTo>
                  <a:pt x="524780" y="311062"/>
                  <a:pt x="511605" y="294960"/>
                  <a:pt x="483793" y="294960"/>
                </a:cubicBezTo>
                <a:cubicBezTo>
                  <a:pt x="470618" y="294960"/>
                  <a:pt x="456712" y="297888"/>
                  <a:pt x="442806" y="303743"/>
                </a:cubicBezTo>
                <a:cubicBezTo>
                  <a:pt x="469886" y="213718"/>
                  <a:pt x="522584" y="170535"/>
                  <a:pt x="600166" y="172731"/>
                </a:cubicBezTo>
                <a:cubicBezTo>
                  <a:pt x="657256" y="174195"/>
                  <a:pt x="684336" y="210790"/>
                  <a:pt x="680676" y="28398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73" name="Forma Livre: Forma 72">
            <a:extLst>
              <a:ext uri="{FF2B5EF4-FFF2-40B4-BE49-F238E27FC236}">
                <a16:creationId xmlns:a16="http://schemas.microsoft.com/office/drawing/2014/main" id="{D2AE1DF4-7C07-51B7-6949-ED54F73134EF}"/>
              </a:ext>
            </a:extLst>
          </p:cNvPr>
          <p:cNvSpPr/>
          <p:nvPr/>
        </p:nvSpPr>
        <p:spPr>
          <a:xfrm>
            <a:off x="8222713" y="3236481"/>
            <a:ext cx="582096" cy="582096"/>
          </a:xfrm>
          <a:custGeom>
            <a:avLst/>
            <a:gdLst>
              <a:gd name="connsiteX0" fmla="*/ 413529 w 827058"/>
              <a:gd name="connsiteY0" fmla="*/ 0 h 827058"/>
              <a:gd name="connsiteX1" fmla="*/ 0 w 827058"/>
              <a:gd name="connsiteY1" fmla="*/ 413529 h 827058"/>
              <a:gd name="connsiteX2" fmla="*/ 413529 w 827058"/>
              <a:gd name="connsiteY2" fmla="*/ 827059 h 827058"/>
              <a:gd name="connsiteX3" fmla="*/ 827059 w 827058"/>
              <a:gd name="connsiteY3" fmla="*/ 413529 h 827058"/>
              <a:gd name="connsiteX4" fmla="*/ 413529 w 827058"/>
              <a:gd name="connsiteY4" fmla="*/ 0 h 827058"/>
              <a:gd name="connsiteX5" fmla="*/ 81974 w 827058"/>
              <a:gd name="connsiteY5" fmla="*/ 488916 h 827058"/>
              <a:gd name="connsiteX6" fmla="*/ 79778 w 827058"/>
              <a:gd name="connsiteY6" fmla="*/ 491112 h 827058"/>
              <a:gd name="connsiteX7" fmla="*/ 77583 w 827058"/>
              <a:gd name="connsiteY7" fmla="*/ 488916 h 827058"/>
              <a:gd name="connsiteX8" fmla="*/ 73191 w 827058"/>
              <a:gd name="connsiteY8" fmla="*/ 451589 h 827058"/>
              <a:gd name="connsiteX9" fmla="*/ 77583 w 827058"/>
              <a:gd name="connsiteY9" fmla="*/ 414261 h 827058"/>
              <a:gd name="connsiteX10" fmla="*/ 79778 w 827058"/>
              <a:gd name="connsiteY10" fmla="*/ 412065 h 827058"/>
              <a:gd name="connsiteX11" fmla="*/ 81974 w 827058"/>
              <a:gd name="connsiteY11" fmla="*/ 414261 h 827058"/>
              <a:gd name="connsiteX12" fmla="*/ 88561 w 827058"/>
              <a:gd name="connsiteY12" fmla="*/ 451589 h 827058"/>
              <a:gd name="connsiteX13" fmla="*/ 81974 w 827058"/>
              <a:gd name="connsiteY13" fmla="*/ 488916 h 827058"/>
              <a:gd name="connsiteX14" fmla="*/ 106859 w 827058"/>
              <a:gd name="connsiteY14" fmla="*/ 511606 h 827058"/>
              <a:gd name="connsiteX15" fmla="*/ 104663 w 827058"/>
              <a:gd name="connsiteY15" fmla="*/ 513801 h 827058"/>
              <a:gd name="connsiteX16" fmla="*/ 102467 w 827058"/>
              <a:gd name="connsiteY16" fmla="*/ 511606 h 827058"/>
              <a:gd name="connsiteX17" fmla="*/ 95880 w 827058"/>
              <a:gd name="connsiteY17" fmla="*/ 450857 h 827058"/>
              <a:gd name="connsiteX18" fmla="*/ 102467 w 827058"/>
              <a:gd name="connsiteY18" fmla="*/ 390108 h 827058"/>
              <a:gd name="connsiteX19" fmla="*/ 104663 w 827058"/>
              <a:gd name="connsiteY19" fmla="*/ 387913 h 827058"/>
              <a:gd name="connsiteX20" fmla="*/ 106859 w 827058"/>
              <a:gd name="connsiteY20" fmla="*/ 390108 h 827058"/>
              <a:gd name="connsiteX21" fmla="*/ 114910 w 827058"/>
              <a:gd name="connsiteY21" fmla="*/ 450857 h 827058"/>
              <a:gd name="connsiteX22" fmla="*/ 106859 w 827058"/>
              <a:gd name="connsiteY22" fmla="*/ 511606 h 827058"/>
              <a:gd name="connsiteX23" fmla="*/ 136135 w 827058"/>
              <a:gd name="connsiteY23" fmla="*/ 520388 h 827058"/>
              <a:gd name="connsiteX24" fmla="*/ 133940 w 827058"/>
              <a:gd name="connsiteY24" fmla="*/ 524780 h 827058"/>
              <a:gd name="connsiteX25" fmla="*/ 129548 w 827058"/>
              <a:gd name="connsiteY25" fmla="*/ 520388 h 827058"/>
              <a:gd name="connsiteX26" fmla="*/ 122961 w 827058"/>
              <a:gd name="connsiteY26" fmla="*/ 451589 h 827058"/>
              <a:gd name="connsiteX27" fmla="*/ 129548 w 827058"/>
              <a:gd name="connsiteY27" fmla="*/ 378398 h 827058"/>
              <a:gd name="connsiteX28" fmla="*/ 131744 w 827058"/>
              <a:gd name="connsiteY28" fmla="*/ 374006 h 827058"/>
              <a:gd name="connsiteX29" fmla="*/ 136135 w 827058"/>
              <a:gd name="connsiteY29" fmla="*/ 378398 h 827058"/>
              <a:gd name="connsiteX30" fmla="*/ 142723 w 827058"/>
              <a:gd name="connsiteY30" fmla="*/ 451589 h 827058"/>
              <a:gd name="connsiteX31" fmla="*/ 136135 w 827058"/>
              <a:gd name="connsiteY31" fmla="*/ 520388 h 827058"/>
              <a:gd name="connsiteX32" fmla="*/ 163948 w 827058"/>
              <a:gd name="connsiteY32" fmla="*/ 522584 h 827058"/>
              <a:gd name="connsiteX33" fmla="*/ 159556 w 827058"/>
              <a:gd name="connsiteY33" fmla="*/ 526975 h 827058"/>
              <a:gd name="connsiteX34" fmla="*/ 155165 w 827058"/>
              <a:gd name="connsiteY34" fmla="*/ 522584 h 827058"/>
              <a:gd name="connsiteX35" fmla="*/ 148578 w 827058"/>
              <a:gd name="connsiteY35" fmla="*/ 451589 h 827058"/>
              <a:gd name="connsiteX36" fmla="*/ 155165 w 827058"/>
              <a:gd name="connsiteY36" fmla="*/ 376202 h 827058"/>
              <a:gd name="connsiteX37" fmla="*/ 159556 w 827058"/>
              <a:gd name="connsiteY37" fmla="*/ 371810 h 827058"/>
              <a:gd name="connsiteX38" fmla="*/ 163948 w 827058"/>
              <a:gd name="connsiteY38" fmla="*/ 376202 h 827058"/>
              <a:gd name="connsiteX39" fmla="*/ 170535 w 827058"/>
              <a:gd name="connsiteY39" fmla="*/ 451589 h 827058"/>
              <a:gd name="connsiteX40" fmla="*/ 163948 w 827058"/>
              <a:gd name="connsiteY40" fmla="*/ 522584 h 827058"/>
              <a:gd name="connsiteX41" fmla="*/ 191029 w 827058"/>
              <a:gd name="connsiteY41" fmla="*/ 524780 h 827058"/>
              <a:gd name="connsiteX42" fmla="*/ 186637 w 827058"/>
              <a:gd name="connsiteY42" fmla="*/ 529171 h 827058"/>
              <a:gd name="connsiteX43" fmla="*/ 182246 w 827058"/>
              <a:gd name="connsiteY43" fmla="*/ 524780 h 827058"/>
              <a:gd name="connsiteX44" fmla="*/ 177854 w 827058"/>
              <a:gd name="connsiteY44" fmla="*/ 451589 h 827058"/>
              <a:gd name="connsiteX45" fmla="*/ 182246 w 827058"/>
              <a:gd name="connsiteY45" fmla="*/ 382789 h 827058"/>
              <a:gd name="connsiteX46" fmla="*/ 188833 w 827058"/>
              <a:gd name="connsiteY46" fmla="*/ 378398 h 827058"/>
              <a:gd name="connsiteX47" fmla="*/ 193224 w 827058"/>
              <a:gd name="connsiteY47" fmla="*/ 382789 h 827058"/>
              <a:gd name="connsiteX48" fmla="*/ 199811 w 827058"/>
              <a:gd name="connsiteY48" fmla="*/ 451589 h 827058"/>
              <a:gd name="connsiteX49" fmla="*/ 191029 w 827058"/>
              <a:gd name="connsiteY49" fmla="*/ 524780 h 827058"/>
              <a:gd name="connsiteX50" fmla="*/ 220305 w 827058"/>
              <a:gd name="connsiteY50" fmla="*/ 524780 h 827058"/>
              <a:gd name="connsiteX51" fmla="*/ 213718 w 827058"/>
              <a:gd name="connsiteY51" fmla="*/ 529171 h 827058"/>
              <a:gd name="connsiteX52" fmla="*/ 209326 w 827058"/>
              <a:gd name="connsiteY52" fmla="*/ 524780 h 827058"/>
              <a:gd name="connsiteX53" fmla="*/ 202739 w 827058"/>
              <a:gd name="connsiteY53" fmla="*/ 451589 h 827058"/>
              <a:gd name="connsiteX54" fmla="*/ 209326 w 827058"/>
              <a:gd name="connsiteY54" fmla="*/ 338874 h 827058"/>
              <a:gd name="connsiteX55" fmla="*/ 215914 w 827058"/>
              <a:gd name="connsiteY55" fmla="*/ 334483 h 827058"/>
              <a:gd name="connsiteX56" fmla="*/ 220305 w 827058"/>
              <a:gd name="connsiteY56" fmla="*/ 338874 h 827058"/>
              <a:gd name="connsiteX57" fmla="*/ 226892 w 827058"/>
              <a:gd name="connsiteY57" fmla="*/ 451589 h 827058"/>
              <a:gd name="connsiteX58" fmla="*/ 220305 w 827058"/>
              <a:gd name="connsiteY58" fmla="*/ 524780 h 827058"/>
              <a:gd name="connsiteX59" fmla="*/ 249581 w 827058"/>
              <a:gd name="connsiteY59" fmla="*/ 524780 h 827058"/>
              <a:gd name="connsiteX60" fmla="*/ 242994 w 827058"/>
              <a:gd name="connsiteY60" fmla="*/ 531367 h 827058"/>
              <a:gd name="connsiteX61" fmla="*/ 236407 w 827058"/>
              <a:gd name="connsiteY61" fmla="*/ 524780 h 827058"/>
              <a:gd name="connsiteX62" fmla="*/ 232016 w 827058"/>
              <a:gd name="connsiteY62" fmla="*/ 451589 h 827058"/>
              <a:gd name="connsiteX63" fmla="*/ 236407 w 827058"/>
              <a:gd name="connsiteY63" fmla="*/ 313258 h 827058"/>
              <a:gd name="connsiteX64" fmla="*/ 242994 w 827058"/>
              <a:gd name="connsiteY64" fmla="*/ 306671 h 827058"/>
              <a:gd name="connsiteX65" fmla="*/ 249581 w 827058"/>
              <a:gd name="connsiteY65" fmla="*/ 313258 h 827058"/>
              <a:gd name="connsiteX66" fmla="*/ 256169 w 827058"/>
              <a:gd name="connsiteY66" fmla="*/ 451589 h 827058"/>
              <a:gd name="connsiteX67" fmla="*/ 249581 w 827058"/>
              <a:gd name="connsiteY67" fmla="*/ 524780 h 827058"/>
              <a:gd name="connsiteX68" fmla="*/ 276662 w 827058"/>
              <a:gd name="connsiteY68" fmla="*/ 522584 h 827058"/>
              <a:gd name="connsiteX69" fmla="*/ 270075 w 827058"/>
              <a:gd name="connsiteY69" fmla="*/ 529171 h 827058"/>
              <a:gd name="connsiteX70" fmla="*/ 263488 w 827058"/>
              <a:gd name="connsiteY70" fmla="*/ 522584 h 827058"/>
              <a:gd name="connsiteX71" fmla="*/ 259096 w 827058"/>
              <a:gd name="connsiteY71" fmla="*/ 451589 h 827058"/>
              <a:gd name="connsiteX72" fmla="*/ 263488 w 827058"/>
              <a:gd name="connsiteY72" fmla="*/ 300815 h 827058"/>
              <a:gd name="connsiteX73" fmla="*/ 270075 w 827058"/>
              <a:gd name="connsiteY73" fmla="*/ 294228 h 827058"/>
              <a:gd name="connsiteX74" fmla="*/ 276662 w 827058"/>
              <a:gd name="connsiteY74" fmla="*/ 300815 h 827058"/>
              <a:gd name="connsiteX75" fmla="*/ 281054 w 827058"/>
              <a:gd name="connsiteY75" fmla="*/ 451589 h 827058"/>
              <a:gd name="connsiteX76" fmla="*/ 276662 w 827058"/>
              <a:gd name="connsiteY76" fmla="*/ 522584 h 827058"/>
              <a:gd name="connsiteX77" fmla="*/ 303743 w 827058"/>
              <a:gd name="connsiteY77" fmla="*/ 522584 h 827058"/>
              <a:gd name="connsiteX78" fmla="*/ 297156 w 827058"/>
              <a:gd name="connsiteY78" fmla="*/ 529171 h 827058"/>
              <a:gd name="connsiteX79" fmla="*/ 290568 w 827058"/>
              <a:gd name="connsiteY79" fmla="*/ 522584 h 827058"/>
              <a:gd name="connsiteX80" fmla="*/ 286177 w 827058"/>
              <a:gd name="connsiteY80" fmla="*/ 451589 h 827058"/>
              <a:gd name="connsiteX81" fmla="*/ 290568 w 827058"/>
              <a:gd name="connsiteY81" fmla="*/ 296424 h 827058"/>
              <a:gd name="connsiteX82" fmla="*/ 297156 w 827058"/>
              <a:gd name="connsiteY82" fmla="*/ 289836 h 827058"/>
              <a:gd name="connsiteX83" fmla="*/ 303743 w 827058"/>
              <a:gd name="connsiteY83" fmla="*/ 296424 h 827058"/>
              <a:gd name="connsiteX84" fmla="*/ 308134 w 827058"/>
              <a:gd name="connsiteY84" fmla="*/ 451589 h 827058"/>
              <a:gd name="connsiteX85" fmla="*/ 303743 w 827058"/>
              <a:gd name="connsiteY85" fmla="*/ 522584 h 827058"/>
              <a:gd name="connsiteX86" fmla="*/ 335215 w 827058"/>
              <a:gd name="connsiteY86" fmla="*/ 522584 h 827058"/>
              <a:gd name="connsiteX87" fmla="*/ 327164 w 827058"/>
              <a:gd name="connsiteY87" fmla="*/ 530635 h 827058"/>
              <a:gd name="connsiteX88" fmla="*/ 319113 w 827058"/>
              <a:gd name="connsiteY88" fmla="*/ 522584 h 827058"/>
              <a:gd name="connsiteX89" fmla="*/ 314721 w 827058"/>
              <a:gd name="connsiteY89" fmla="*/ 451589 h 827058"/>
              <a:gd name="connsiteX90" fmla="*/ 319113 w 827058"/>
              <a:gd name="connsiteY90" fmla="*/ 300815 h 827058"/>
              <a:gd name="connsiteX91" fmla="*/ 327164 w 827058"/>
              <a:gd name="connsiteY91" fmla="*/ 292764 h 827058"/>
              <a:gd name="connsiteX92" fmla="*/ 335215 w 827058"/>
              <a:gd name="connsiteY92" fmla="*/ 300815 h 827058"/>
              <a:gd name="connsiteX93" fmla="*/ 339606 w 827058"/>
              <a:gd name="connsiteY93" fmla="*/ 451589 h 827058"/>
              <a:gd name="connsiteX94" fmla="*/ 335215 w 827058"/>
              <a:gd name="connsiteY94" fmla="*/ 522584 h 827058"/>
              <a:gd name="connsiteX95" fmla="*/ 364491 w 827058"/>
              <a:gd name="connsiteY95" fmla="*/ 520388 h 827058"/>
              <a:gd name="connsiteX96" fmla="*/ 356440 w 827058"/>
              <a:gd name="connsiteY96" fmla="*/ 528439 h 827058"/>
              <a:gd name="connsiteX97" fmla="*/ 348389 w 827058"/>
              <a:gd name="connsiteY97" fmla="*/ 520388 h 827058"/>
              <a:gd name="connsiteX98" fmla="*/ 343998 w 827058"/>
              <a:gd name="connsiteY98" fmla="*/ 451589 h 827058"/>
              <a:gd name="connsiteX99" fmla="*/ 348389 w 827058"/>
              <a:gd name="connsiteY99" fmla="*/ 307402 h 827058"/>
              <a:gd name="connsiteX100" fmla="*/ 356440 w 827058"/>
              <a:gd name="connsiteY100" fmla="*/ 297155 h 827058"/>
              <a:gd name="connsiteX101" fmla="*/ 364491 w 827058"/>
              <a:gd name="connsiteY101" fmla="*/ 305207 h 827058"/>
              <a:gd name="connsiteX102" fmla="*/ 368883 w 827058"/>
              <a:gd name="connsiteY102" fmla="*/ 451589 h 827058"/>
              <a:gd name="connsiteX103" fmla="*/ 364491 w 827058"/>
              <a:gd name="connsiteY103" fmla="*/ 520388 h 827058"/>
              <a:gd name="connsiteX104" fmla="*/ 391572 w 827058"/>
              <a:gd name="connsiteY104" fmla="*/ 520388 h 827058"/>
              <a:gd name="connsiteX105" fmla="*/ 383521 w 827058"/>
              <a:gd name="connsiteY105" fmla="*/ 528439 h 827058"/>
              <a:gd name="connsiteX106" fmla="*/ 375470 w 827058"/>
              <a:gd name="connsiteY106" fmla="*/ 520388 h 827058"/>
              <a:gd name="connsiteX107" fmla="*/ 371079 w 827058"/>
              <a:gd name="connsiteY107" fmla="*/ 451589 h 827058"/>
              <a:gd name="connsiteX108" fmla="*/ 375470 w 827058"/>
              <a:gd name="connsiteY108" fmla="*/ 278126 h 827058"/>
              <a:gd name="connsiteX109" fmla="*/ 383521 w 827058"/>
              <a:gd name="connsiteY109" fmla="*/ 270075 h 827058"/>
              <a:gd name="connsiteX110" fmla="*/ 391572 w 827058"/>
              <a:gd name="connsiteY110" fmla="*/ 278126 h 827058"/>
              <a:gd name="connsiteX111" fmla="*/ 395964 w 827058"/>
              <a:gd name="connsiteY111" fmla="*/ 451589 h 827058"/>
              <a:gd name="connsiteX112" fmla="*/ 391572 w 827058"/>
              <a:gd name="connsiteY112" fmla="*/ 520388 h 827058"/>
              <a:gd name="connsiteX113" fmla="*/ 420848 w 827058"/>
              <a:gd name="connsiteY113" fmla="*/ 520388 h 827058"/>
              <a:gd name="connsiteX114" fmla="*/ 412797 w 827058"/>
              <a:gd name="connsiteY114" fmla="*/ 528439 h 827058"/>
              <a:gd name="connsiteX115" fmla="*/ 404746 w 827058"/>
              <a:gd name="connsiteY115" fmla="*/ 520388 h 827058"/>
              <a:gd name="connsiteX116" fmla="*/ 400355 w 827058"/>
              <a:gd name="connsiteY116" fmla="*/ 451589 h 827058"/>
              <a:gd name="connsiteX117" fmla="*/ 404746 w 827058"/>
              <a:gd name="connsiteY117" fmla="*/ 263488 h 827058"/>
              <a:gd name="connsiteX118" fmla="*/ 411334 w 827058"/>
              <a:gd name="connsiteY118" fmla="*/ 255437 h 827058"/>
              <a:gd name="connsiteX119" fmla="*/ 413529 w 827058"/>
              <a:gd name="connsiteY119" fmla="*/ 255437 h 827058"/>
              <a:gd name="connsiteX120" fmla="*/ 421580 w 827058"/>
              <a:gd name="connsiteY120" fmla="*/ 263488 h 827058"/>
              <a:gd name="connsiteX121" fmla="*/ 425972 w 827058"/>
              <a:gd name="connsiteY121" fmla="*/ 451589 h 827058"/>
              <a:gd name="connsiteX122" fmla="*/ 420848 w 827058"/>
              <a:gd name="connsiteY122" fmla="*/ 520388 h 827058"/>
              <a:gd name="connsiteX123" fmla="*/ 670430 w 827058"/>
              <a:gd name="connsiteY123" fmla="*/ 530635 h 827058"/>
              <a:gd name="connsiteX124" fmla="*/ 437682 w 827058"/>
              <a:gd name="connsiteY124" fmla="*/ 530635 h 827058"/>
              <a:gd name="connsiteX125" fmla="*/ 429631 w 827058"/>
              <a:gd name="connsiteY125" fmla="*/ 520388 h 827058"/>
              <a:gd name="connsiteX126" fmla="*/ 429631 w 827058"/>
              <a:gd name="connsiteY126" fmla="*/ 254705 h 827058"/>
              <a:gd name="connsiteX127" fmla="*/ 437682 w 827058"/>
              <a:gd name="connsiteY127" fmla="*/ 244458 h 827058"/>
              <a:gd name="connsiteX128" fmla="*/ 481597 w 827058"/>
              <a:gd name="connsiteY128" fmla="*/ 236407 h 827058"/>
              <a:gd name="connsiteX129" fmla="*/ 491844 w 827058"/>
              <a:gd name="connsiteY129" fmla="*/ 236407 h 827058"/>
              <a:gd name="connsiteX130" fmla="*/ 638226 w 827058"/>
              <a:gd name="connsiteY130" fmla="*/ 370346 h 827058"/>
              <a:gd name="connsiteX131" fmla="*/ 669698 w 827058"/>
              <a:gd name="connsiteY131" fmla="*/ 363760 h 827058"/>
              <a:gd name="connsiteX132" fmla="*/ 753136 w 827058"/>
              <a:gd name="connsiteY132" fmla="*/ 447197 h 827058"/>
              <a:gd name="connsiteX133" fmla="*/ 670430 w 827058"/>
              <a:gd name="connsiteY133" fmla="*/ 530635 h 82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</a:cxnLst>
            <a:rect l="l" t="t" r="r" b="b"/>
            <a:pathLst>
              <a:path w="827058" h="827058">
                <a:moveTo>
                  <a:pt x="413529" y="0"/>
                </a:moveTo>
                <a:cubicBezTo>
                  <a:pt x="185173" y="0"/>
                  <a:pt x="0" y="185173"/>
                  <a:pt x="0" y="413529"/>
                </a:cubicBezTo>
                <a:cubicBezTo>
                  <a:pt x="0" y="641885"/>
                  <a:pt x="185173" y="827059"/>
                  <a:pt x="413529" y="827059"/>
                </a:cubicBezTo>
                <a:cubicBezTo>
                  <a:pt x="641885" y="827059"/>
                  <a:pt x="827059" y="641885"/>
                  <a:pt x="827059" y="413529"/>
                </a:cubicBezTo>
                <a:cubicBezTo>
                  <a:pt x="827059" y="185173"/>
                  <a:pt x="642617" y="0"/>
                  <a:pt x="413529" y="0"/>
                </a:cubicBezTo>
                <a:close/>
                <a:moveTo>
                  <a:pt x="81974" y="488916"/>
                </a:moveTo>
                <a:cubicBezTo>
                  <a:pt x="81974" y="488916"/>
                  <a:pt x="81974" y="491112"/>
                  <a:pt x="79778" y="491112"/>
                </a:cubicBezTo>
                <a:cubicBezTo>
                  <a:pt x="79778" y="491112"/>
                  <a:pt x="77583" y="491112"/>
                  <a:pt x="77583" y="488916"/>
                </a:cubicBezTo>
                <a:lnTo>
                  <a:pt x="73191" y="451589"/>
                </a:lnTo>
                <a:lnTo>
                  <a:pt x="77583" y="414261"/>
                </a:lnTo>
                <a:cubicBezTo>
                  <a:pt x="77583" y="412065"/>
                  <a:pt x="79778" y="412065"/>
                  <a:pt x="79778" y="412065"/>
                </a:cubicBezTo>
                <a:cubicBezTo>
                  <a:pt x="79778" y="412065"/>
                  <a:pt x="81974" y="412065"/>
                  <a:pt x="81974" y="414261"/>
                </a:cubicBezTo>
                <a:lnTo>
                  <a:pt x="88561" y="451589"/>
                </a:lnTo>
                <a:lnTo>
                  <a:pt x="81974" y="488916"/>
                </a:lnTo>
                <a:close/>
                <a:moveTo>
                  <a:pt x="106859" y="511606"/>
                </a:moveTo>
                <a:cubicBezTo>
                  <a:pt x="106859" y="511606"/>
                  <a:pt x="106859" y="513801"/>
                  <a:pt x="104663" y="513801"/>
                </a:cubicBezTo>
                <a:cubicBezTo>
                  <a:pt x="104663" y="513801"/>
                  <a:pt x="102467" y="513801"/>
                  <a:pt x="102467" y="511606"/>
                </a:cubicBezTo>
                <a:lnTo>
                  <a:pt x="95880" y="450857"/>
                </a:lnTo>
                <a:lnTo>
                  <a:pt x="102467" y="390108"/>
                </a:lnTo>
                <a:lnTo>
                  <a:pt x="104663" y="387913"/>
                </a:lnTo>
                <a:cubicBezTo>
                  <a:pt x="104663" y="387913"/>
                  <a:pt x="106859" y="387913"/>
                  <a:pt x="106859" y="390108"/>
                </a:cubicBezTo>
                <a:lnTo>
                  <a:pt x="114910" y="450857"/>
                </a:lnTo>
                <a:lnTo>
                  <a:pt x="106859" y="511606"/>
                </a:lnTo>
                <a:close/>
                <a:moveTo>
                  <a:pt x="136135" y="520388"/>
                </a:moveTo>
                <a:cubicBezTo>
                  <a:pt x="136135" y="522584"/>
                  <a:pt x="133940" y="524780"/>
                  <a:pt x="133940" y="524780"/>
                </a:cubicBezTo>
                <a:cubicBezTo>
                  <a:pt x="131744" y="524780"/>
                  <a:pt x="129548" y="522584"/>
                  <a:pt x="129548" y="520388"/>
                </a:cubicBezTo>
                <a:lnTo>
                  <a:pt x="122961" y="451589"/>
                </a:lnTo>
                <a:lnTo>
                  <a:pt x="129548" y="378398"/>
                </a:lnTo>
                <a:cubicBezTo>
                  <a:pt x="129548" y="376202"/>
                  <a:pt x="131744" y="376202"/>
                  <a:pt x="131744" y="374006"/>
                </a:cubicBezTo>
                <a:cubicBezTo>
                  <a:pt x="133940" y="374006"/>
                  <a:pt x="136135" y="376202"/>
                  <a:pt x="136135" y="378398"/>
                </a:cubicBezTo>
                <a:lnTo>
                  <a:pt x="142723" y="451589"/>
                </a:lnTo>
                <a:lnTo>
                  <a:pt x="136135" y="520388"/>
                </a:lnTo>
                <a:close/>
                <a:moveTo>
                  <a:pt x="163948" y="522584"/>
                </a:moveTo>
                <a:cubicBezTo>
                  <a:pt x="163948" y="524780"/>
                  <a:pt x="161752" y="526975"/>
                  <a:pt x="159556" y="526975"/>
                </a:cubicBezTo>
                <a:cubicBezTo>
                  <a:pt x="157361" y="526975"/>
                  <a:pt x="155165" y="524780"/>
                  <a:pt x="155165" y="522584"/>
                </a:cubicBezTo>
                <a:lnTo>
                  <a:pt x="148578" y="451589"/>
                </a:lnTo>
                <a:lnTo>
                  <a:pt x="155165" y="376202"/>
                </a:lnTo>
                <a:cubicBezTo>
                  <a:pt x="157361" y="374006"/>
                  <a:pt x="157361" y="371810"/>
                  <a:pt x="159556" y="371810"/>
                </a:cubicBezTo>
                <a:cubicBezTo>
                  <a:pt x="161752" y="371810"/>
                  <a:pt x="163948" y="374006"/>
                  <a:pt x="163948" y="376202"/>
                </a:cubicBezTo>
                <a:lnTo>
                  <a:pt x="170535" y="451589"/>
                </a:lnTo>
                <a:lnTo>
                  <a:pt x="163948" y="522584"/>
                </a:lnTo>
                <a:close/>
                <a:moveTo>
                  <a:pt x="191029" y="524780"/>
                </a:moveTo>
                <a:cubicBezTo>
                  <a:pt x="191029" y="526975"/>
                  <a:pt x="188833" y="529171"/>
                  <a:pt x="186637" y="529171"/>
                </a:cubicBezTo>
                <a:cubicBezTo>
                  <a:pt x="184441" y="529171"/>
                  <a:pt x="182246" y="526975"/>
                  <a:pt x="182246" y="524780"/>
                </a:cubicBezTo>
                <a:lnTo>
                  <a:pt x="177854" y="451589"/>
                </a:lnTo>
                <a:lnTo>
                  <a:pt x="182246" y="382789"/>
                </a:lnTo>
                <a:cubicBezTo>
                  <a:pt x="182246" y="380593"/>
                  <a:pt x="184441" y="378398"/>
                  <a:pt x="188833" y="378398"/>
                </a:cubicBezTo>
                <a:cubicBezTo>
                  <a:pt x="191029" y="378398"/>
                  <a:pt x="193224" y="380593"/>
                  <a:pt x="193224" y="382789"/>
                </a:cubicBezTo>
                <a:lnTo>
                  <a:pt x="199811" y="451589"/>
                </a:lnTo>
                <a:lnTo>
                  <a:pt x="191029" y="524780"/>
                </a:lnTo>
                <a:close/>
                <a:moveTo>
                  <a:pt x="220305" y="524780"/>
                </a:moveTo>
                <a:cubicBezTo>
                  <a:pt x="220305" y="526975"/>
                  <a:pt x="218109" y="529171"/>
                  <a:pt x="213718" y="529171"/>
                </a:cubicBezTo>
                <a:cubicBezTo>
                  <a:pt x="211522" y="529171"/>
                  <a:pt x="209326" y="526975"/>
                  <a:pt x="209326" y="524780"/>
                </a:cubicBezTo>
                <a:lnTo>
                  <a:pt x="202739" y="451589"/>
                </a:lnTo>
                <a:lnTo>
                  <a:pt x="209326" y="338874"/>
                </a:lnTo>
                <a:cubicBezTo>
                  <a:pt x="209326" y="336679"/>
                  <a:pt x="211522" y="334483"/>
                  <a:pt x="215914" y="334483"/>
                </a:cubicBezTo>
                <a:cubicBezTo>
                  <a:pt x="218109" y="334483"/>
                  <a:pt x="220305" y="336679"/>
                  <a:pt x="220305" y="338874"/>
                </a:cubicBezTo>
                <a:lnTo>
                  <a:pt x="226892" y="451589"/>
                </a:lnTo>
                <a:lnTo>
                  <a:pt x="220305" y="524780"/>
                </a:lnTo>
                <a:close/>
                <a:moveTo>
                  <a:pt x="249581" y="524780"/>
                </a:moveTo>
                <a:cubicBezTo>
                  <a:pt x="249581" y="529171"/>
                  <a:pt x="245190" y="531367"/>
                  <a:pt x="242994" y="531367"/>
                </a:cubicBezTo>
                <a:cubicBezTo>
                  <a:pt x="238603" y="531367"/>
                  <a:pt x="236407" y="529171"/>
                  <a:pt x="236407" y="524780"/>
                </a:cubicBezTo>
                <a:lnTo>
                  <a:pt x="232016" y="451589"/>
                </a:lnTo>
                <a:lnTo>
                  <a:pt x="236407" y="313258"/>
                </a:lnTo>
                <a:cubicBezTo>
                  <a:pt x="236407" y="308866"/>
                  <a:pt x="238603" y="306671"/>
                  <a:pt x="242994" y="306671"/>
                </a:cubicBezTo>
                <a:cubicBezTo>
                  <a:pt x="247386" y="306671"/>
                  <a:pt x="249581" y="308866"/>
                  <a:pt x="249581" y="313258"/>
                </a:cubicBezTo>
                <a:lnTo>
                  <a:pt x="256169" y="451589"/>
                </a:lnTo>
                <a:lnTo>
                  <a:pt x="249581" y="524780"/>
                </a:lnTo>
                <a:close/>
                <a:moveTo>
                  <a:pt x="276662" y="522584"/>
                </a:moveTo>
                <a:cubicBezTo>
                  <a:pt x="276662" y="526975"/>
                  <a:pt x="274466" y="529171"/>
                  <a:pt x="270075" y="529171"/>
                </a:cubicBezTo>
                <a:cubicBezTo>
                  <a:pt x="265683" y="529171"/>
                  <a:pt x="263488" y="526975"/>
                  <a:pt x="263488" y="522584"/>
                </a:cubicBezTo>
                <a:lnTo>
                  <a:pt x="259096" y="451589"/>
                </a:lnTo>
                <a:lnTo>
                  <a:pt x="263488" y="300815"/>
                </a:lnTo>
                <a:cubicBezTo>
                  <a:pt x="263488" y="298619"/>
                  <a:pt x="265683" y="294228"/>
                  <a:pt x="270075" y="294228"/>
                </a:cubicBezTo>
                <a:cubicBezTo>
                  <a:pt x="274466" y="294228"/>
                  <a:pt x="276662" y="296424"/>
                  <a:pt x="276662" y="300815"/>
                </a:cubicBezTo>
                <a:lnTo>
                  <a:pt x="281054" y="451589"/>
                </a:lnTo>
                <a:lnTo>
                  <a:pt x="276662" y="522584"/>
                </a:lnTo>
                <a:close/>
                <a:moveTo>
                  <a:pt x="303743" y="522584"/>
                </a:moveTo>
                <a:cubicBezTo>
                  <a:pt x="303743" y="526975"/>
                  <a:pt x="301547" y="529171"/>
                  <a:pt x="297156" y="529171"/>
                </a:cubicBezTo>
                <a:cubicBezTo>
                  <a:pt x="292764" y="529171"/>
                  <a:pt x="290568" y="526975"/>
                  <a:pt x="290568" y="522584"/>
                </a:cubicBezTo>
                <a:lnTo>
                  <a:pt x="286177" y="451589"/>
                </a:lnTo>
                <a:lnTo>
                  <a:pt x="290568" y="296424"/>
                </a:lnTo>
                <a:cubicBezTo>
                  <a:pt x="290568" y="292032"/>
                  <a:pt x="294960" y="289836"/>
                  <a:pt x="297156" y="289836"/>
                </a:cubicBezTo>
                <a:cubicBezTo>
                  <a:pt x="299351" y="289836"/>
                  <a:pt x="303743" y="292032"/>
                  <a:pt x="303743" y="296424"/>
                </a:cubicBezTo>
                <a:lnTo>
                  <a:pt x="308134" y="451589"/>
                </a:lnTo>
                <a:lnTo>
                  <a:pt x="303743" y="522584"/>
                </a:lnTo>
                <a:close/>
                <a:moveTo>
                  <a:pt x="335215" y="522584"/>
                </a:moveTo>
                <a:cubicBezTo>
                  <a:pt x="335215" y="526975"/>
                  <a:pt x="330824" y="530635"/>
                  <a:pt x="327164" y="530635"/>
                </a:cubicBezTo>
                <a:cubicBezTo>
                  <a:pt x="322773" y="530635"/>
                  <a:pt x="319113" y="526244"/>
                  <a:pt x="319113" y="522584"/>
                </a:cubicBezTo>
                <a:lnTo>
                  <a:pt x="314721" y="451589"/>
                </a:lnTo>
                <a:lnTo>
                  <a:pt x="319113" y="300815"/>
                </a:lnTo>
                <a:cubicBezTo>
                  <a:pt x="319113" y="296424"/>
                  <a:pt x="323504" y="292764"/>
                  <a:pt x="327164" y="292764"/>
                </a:cubicBezTo>
                <a:cubicBezTo>
                  <a:pt x="331555" y="292764"/>
                  <a:pt x="335215" y="297155"/>
                  <a:pt x="335215" y="300815"/>
                </a:cubicBezTo>
                <a:lnTo>
                  <a:pt x="339606" y="451589"/>
                </a:lnTo>
                <a:lnTo>
                  <a:pt x="335215" y="522584"/>
                </a:lnTo>
                <a:close/>
                <a:moveTo>
                  <a:pt x="364491" y="520388"/>
                </a:moveTo>
                <a:cubicBezTo>
                  <a:pt x="364491" y="524780"/>
                  <a:pt x="360100" y="528439"/>
                  <a:pt x="356440" y="528439"/>
                </a:cubicBezTo>
                <a:cubicBezTo>
                  <a:pt x="352781" y="528439"/>
                  <a:pt x="348389" y="524048"/>
                  <a:pt x="348389" y="520388"/>
                </a:cubicBezTo>
                <a:lnTo>
                  <a:pt x="343998" y="451589"/>
                </a:lnTo>
                <a:lnTo>
                  <a:pt x="348389" y="307402"/>
                </a:lnTo>
                <a:cubicBezTo>
                  <a:pt x="348389" y="300815"/>
                  <a:pt x="350585" y="299352"/>
                  <a:pt x="356440" y="297155"/>
                </a:cubicBezTo>
                <a:cubicBezTo>
                  <a:pt x="360832" y="297155"/>
                  <a:pt x="364491" y="301547"/>
                  <a:pt x="364491" y="305207"/>
                </a:cubicBezTo>
                <a:lnTo>
                  <a:pt x="368883" y="451589"/>
                </a:lnTo>
                <a:lnTo>
                  <a:pt x="364491" y="520388"/>
                </a:lnTo>
                <a:close/>
                <a:moveTo>
                  <a:pt x="391572" y="520388"/>
                </a:moveTo>
                <a:cubicBezTo>
                  <a:pt x="391572" y="524780"/>
                  <a:pt x="387181" y="528439"/>
                  <a:pt x="383521" y="528439"/>
                </a:cubicBezTo>
                <a:cubicBezTo>
                  <a:pt x="379861" y="528439"/>
                  <a:pt x="375470" y="524048"/>
                  <a:pt x="375470" y="520388"/>
                </a:cubicBezTo>
                <a:lnTo>
                  <a:pt x="371079" y="451589"/>
                </a:lnTo>
                <a:lnTo>
                  <a:pt x="375470" y="278126"/>
                </a:lnTo>
                <a:cubicBezTo>
                  <a:pt x="375470" y="273735"/>
                  <a:pt x="379861" y="270075"/>
                  <a:pt x="383521" y="270075"/>
                </a:cubicBezTo>
                <a:cubicBezTo>
                  <a:pt x="387181" y="270075"/>
                  <a:pt x="391572" y="274466"/>
                  <a:pt x="391572" y="278126"/>
                </a:cubicBezTo>
                <a:lnTo>
                  <a:pt x="395964" y="451589"/>
                </a:lnTo>
                <a:lnTo>
                  <a:pt x="391572" y="520388"/>
                </a:lnTo>
                <a:close/>
                <a:moveTo>
                  <a:pt x="420848" y="520388"/>
                </a:moveTo>
                <a:cubicBezTo>
                  <a:pt x="420848" y="524780"/>
                  <a:pt x="416457" y="528439"/>
                  <a:pt x="412797" y="528439"/>
                </a:cubicBezTo>
                <a:cubicBezTo>
                  <a:pt x="408406" y="528439"/>
                  <a:pt x="404746" y="524048"/>
                  <a:pt x="404746" y="520388"/>
                </a:cubicBezTo>
                <a:lnTo>
                  <a:pt x="400355" y="451589"/>
                </a:lnTo>
                <a:lnTo>
                  <a:pt x="404746" y="263488"/>
                </a:lnTo>
                <a:cubicBezTo>
                  <a:pt x="404746" y="259096"/>
                  <a:pt x="406942" y="255437"/>
                  <a:pt x="411334" y="255437"/>
                </a:cubicBezTo>
                <a:lnTo>
                  <a:pt x="413529" y="255437"/>
                </a:lnTo>
                <a:cubicBezTo>
                  <a:pt x="417921" y="255437"/>
                  <a:pt x="421580" y="259828"/>
                  <a:pt x="421580" y="263488"/>
                </a:cubicBezTo>
                <a:lnTo>
                  <a:pt x="425972" y="451589"/>
                </a:lnTo>
                <a:lnTo>
                  <a:pt x="420848" y="520388"/>
                </a:lnTo>
                <a:close/>
                <a:moveTo>
                  <a:pt x="670430" y="530635"/>
                </a:moveTo>
                <a:lnTo>
                  <a:pt x="437682" y="530635"/>
                </a:lnTo>
                <a:cubicBezTo>
                  <a:pt x="433291" y="528439"/>
                  <a:pt x="429631" y="524048"/>
                  <a:pt x="429631" y="520388"/>
                </a:cubicBezTo>
                <a:lnTo>
                  <a:pt x="429631" y="254705"/>
                </a:lnTo>
                <a:cubicBezTo>
                  <a:pt x="429631" y="248118"/>
                  <a:pt x="431827" y="246654"/>
                  <a:pt x="437682" y="244458"/>
                </a:cubicBezTo>
                <a:cubicBezTo>
                  <a:pt x="452320" y="240067"/>
                  <a:pt x="466959" y="236407"/>
                  <a:pt x="481597" y="236407"/>
                </a:cubicBezTo>
                <a:cubicBezTo>
                  <a:pt x="485988" y="236407"/>
                  <a:pt x="488184" y="236407"/>
                  <a:pt x="491844" y="236407"/>
                </a:cubicBezTo>
                <a:cubicBezTo>
                  <a:pt x="569426" y="236407"/>
                  <a:pt x="632370" y="294960"/>
                  <a:pt x="638226" y="370346"/>
                </a:cubicBezTo>
                <a:cubicBezTo>
                  <a:pt x="646277" y="365955"/>
                  <a:pt x="659451" y="363760"/>
                  <a:pt x="669698" y="363760"/>
                </a:cubicBezTo>
                <a:cubicBezTo>
                  <a:pt x="715808" y="363760"/>
                  <a:pt x="753136" y="401087"/>
                  <a:pt x="753136" y="447197"/>
                </a:cubicBezTo>
                <a:cubicBezTo>
                  <a:pt x="753868" y="493308"/>
                  <a:pt x="716540" y="530635"/>
                  <a:pt x="670430" y="53063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/>
          </a:p>
        </p:txBody>
      </p:sp>
      <p:grpSp>
        <p:nvGrpSpPr>
          <p:cNvPr id="74" name="Gráfico 2">
            <a:extLst>
              <a:ext uri="{FF2B5EF4-FFF2-40B4-BE49-F238E27FC236}">
                <a16:creationId xmlns:a16="http://schemas.microsoft.com/office/drawing/2014/main" id="{3915D559-2154-5594-6A5C-455CC4AB81AF}"/>
              </a:ext>
            </a:extLst>
          </p:cNvPr>
          <p:cNvGrpSpPr/>
          <p:nvPr/>
        </p:nvGrpSpPr>
        <p:grpSpPr>
          <a:xfrm>
            <a:off x="10157024" y="3236481"/>
            <a:ext cx="582096" cy="582096"/>
            <a:chOff x="8430793" y="4819629"/>
            <a:chExt cx="827058" cy="827058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80BA91E0-FE8A-3D0F-9914-A596F03E2749}"/>
                </a:ext>
              </a:extLst>
            </p:cNvPr>
            <p:cNvSpPr/>
            <p:nvPr/>
          </p:nvSpPr>
          <p:spPr>
            <a:xfrm>
              <a:off x="8856765" y="5142909"/>
              <a:ext cx="86420" cy="147338"/>
            </a:xfrm>
            <a:custGeom>
              <a:avLst/>
              <a:gdLst>
                <a:gd name="connsiteX0" fmla="*/ 70995 w 86420"/>
                <a:gd name="connsiteY0" fmla="*/ 117331 h 147338"/>
                <a:gd name="connsiteX1" fmla="*/ 38059 w 86420"/>
                <a:gd name="connsiteY1" fmla="*/ 117331 h 147338"/>
                <a:gd name="connsiteX2" fmla="*/ 34400 w 86420"/>
                <a:gd name="connsiteY2" fmla="*/ 113671 h 147338"/>
                <a:gd name="connsiteX3" fmla="*/ 34400 w 86420"/>
                <a:gd name="connsiteY3" fmla="*/ 19255 h 147338"/>
                <a:gd name="connsiteX4" fmla="*/ 33668 w 86420"/>
                <a:gd name="connsiteY4" fmla="*/ 12668 h 147338"/>
                <a:gd name="connsiteX5" fmla="*/ 15370 w 86420"/>
                <a:gd name="connsiteY5" fmla="*/ 225 h 147338"/>
                <a:gd name="connsiteX6" fmla="*/ 0 w 86420"/>
                <a:gd name="connsiteY6" fmla="*/ 17059 h 147338"/>
                <a:gd name="connsiteX7" fmla="*/ 0 w 86420"/>
                <a:gd name="connsiteY7" fmla="*/ 74148 h 147338"/>
                <a:gd name="connsiteX8" fmla="*/ 0 w 86420"/>
                <a:gd name="connsiteY8" fmla="*/ 131969 h 147338"/>
                <a:gd name="connsiteX9" fmla="*/ 14638 w 86420"/>
                <a:gd name="connsiteY9" fmla="*/ 147339 h 147338"/>
                <a:gd name="connsiteX10" fmla="*/ 71727 w 86420"/>
                <a:gd name="connsiteY10" fmla="*/ 147339 h 147338"/>
                <a:gd name="connsiteX11" fmla="*/ 86365 w 86420"/>
                <a:gd name="connsiteY11" fmla="*/ 131237 h 147338"/>
                <a:gd name="connsiteX12" fmla="*/ 70995 w 86420"/>
                <a:gd name="connsiteY12" fmla="*/ 117331 h 147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420" h="147338">
                  <a:moveTo>
                    <a:pt x="70995" y="117331"/>
                  </a:moveTo>
                  <a:cubicBezTo>
                    <a:pt x="60017" y="117331"/>
                    <a:pt x="49038" y="117331"/>
                    <a:pt x="38059" y="117331"/>
                  </a:cubicBezTo>
                  <a:cubicBezTo>
                    <a:pt x="35132" y="117331"/>
                    <a:pt x="34400" y="116598"/>
                    <a:pt x="34400" y="113671"/>
                  </a:cubicBezTo>
                  <a:cubicBezTo>
                    <a:pt x="34400" y="82199"/>
                    <a:pt x="34400" y="50727"/>
                    <a:pt x="34400" y="19255"/>
                  </a:cubicBezTo>
                  <a:cubicBezTo>
                    <a:pt x="34400" y="17059"/>
                    <a:pt x="34400" y="14863"/>
                    <a:pt x="33668" y="12668"/>
                  </a:cubicBezTo>
                  <a:cubicBezTo>
                    <a:pt x="31472" y="4616"/>
                    <a:pt x="23421" y="-1239"/>
                    <a:pt x="15370" y="225"/>
                  </a:cubicBezTo>
                  <a:cubicBezTo>
                    <a:pt x="5855" y="1689"/>
                    <a:pt x="0" y="8276"/>
                    <a:pt x="0" y="17059"/>
                  </a:cubicBezTo>
                  <a:cubicBezTo>
                    <a:pt x="0" y="36088"/>
                    <a:pt x="0" y="55118"/>
                    <a:pt x="0" y="74148"/>
                  </a:cubicBezTo>
                  <a:cubicBezTo>
                    <a:pt x="0" y="93178"/>
                    <a:pt x="0" y="112207"/>
                    <a:pt x="0" y="131969"/>
                  </a:cubicBezTo>
                  <a:cubicBezTo>
                    <a:pt x="0" y="140020"/>
                    <a:pt x="6587" y="147339"/>
                    <a:pt x="14638" y="147339"/>
                  </a:cubicBezTo>
                  <a:cubicBezTo>
                    <a:pt x="33668" y="147339"/>
                    <a:pt x="52698" y="147339"/>
                    <a:pt x="71727" y="147339"/>
                  </a:cubicBezTo>
                  <a:cubicBezTo>
                    <a:pt x="80510" y="147339"/>
                    <a:pt x="87097" y="139288"/>
                    <a:pt x="86365" y="131237"/>
                  </a:cubicBezTo>
                  <a:cubicBezTo>
                    <a:pt x="86365" y="123918"/>
                    <a:pt x="79778" y="117331"/>
                    <a:pt x="70995" y="11733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A72A6241-2DB0-72FC-3A07-2B891185D541}"/>
                </a:ext>
              </a:extLst>
            </p:cNvPr>
            <p:cNvSpPr/>
            <p:nvPr/>
          </p:nvSpPr>
          <p:spPr>
            <a:xfrm>
              <a:off x="8622553" y="5143134"/>
              <a:ext cx="119370" cy="150200"/>
            </a:xfrm>
            <a:custGeom>
              <a:avLst/>
              <a:gdLst>
                <a:gd name="connsiteX0" fmla="*/ 106859 w 119370"/>
                <a:gd name="connsiteY0" fmla="*/ 32936 h 150200"/>
                <a:gd name="connsiteX1" fmla="*/ 119301 w 119370"/>
                <a:gd name="connsiteY1" fmla="*/ 14638 h 150200"/>
                <a:gd name="connsiteX2" fmla="*/ 102467 w 119370"/>
                <a:gd name="connsiteY2" fmla="*/ 0 h 150200"/>
                <a:gd name="connsiteX3" fmla="*/ 16834 w 119370"/>
                <a:gd name="connsiteY3" fmla="*/ 0 h 150200"/>
                <a:gd name="connsiteX4" fmla="*/ 0 w 119370"/>
                <a:gd name="connsiteY4" fmla="*/ 16834 h 150200"/>
                <a:gd name="connsiteX5" fmla="*/ 17566 w 119370"/>
                <a:gd name="connsiteY5" fmla="*/ 32936 h 150200"/>
                <a:gd name="connsiteX6" fmla="*/ 40255 w 119370"/>
                <a:gd name="connsiteY6" fmla="*/ 32936 h 150200"/>
                <a:gd name="connsiteX7" fmla="*/ 43182 w 119370"/>
                <a:gd name="connsiteY7" fmla="*/ 36596 h 150200"/>
                <a:gd name="connsiteX8" fmla="*/ 43182 w 119370"/>
                <a:gd name="connsiteY8" fmla="*/ 84901 h 150200"/>
                <a:gd name="connsiteX9" fmla="*/ 43182 w 119370"/>
                <a:gd name="connsiteY9" fmla="*/ 133208 h 150200"/>
                <a:gd name="connsiteX10" fmla="*/ 65872 w 119370"/>
                <a:gd name="connsiteY10" fmla="*/ 149309 h 150200"/>
                <a:gd name="connsiteX11" fmla="*/ 77582 w 119370"/>
                <a:gd name="connsiteY11" fmla="*/ 132476 h 150200"/>
                <a:gd name="connsiteX12" fmla="*/ 77582 w 119370"/>
                <a:gd name="connsiteY12" fmla="*/ 36596 h 150200"/>
                <a:gd name="connsiteX13" fmla="*/ 80510 w 119370"/>
                <a:gd name="connsiteY13" fmla="*/ 33668 h 150200"/>
                <a:gd name="connsiteX14" fmla="*/ 103199 w 119370"/>
                <a:gd name="connsiteY14" fmla="*/ 33668 h 150200"/>
                <a:gd name="connsiteX15" fmla="*/ 106859 w 119370"/>
                <a:gd name="connsiteY15" fmla="*/ 32936 h 15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19370" h="150200">
                  <a:moveTo>
                    <a:pt x="106859" y="32936"/>
                  </a:moveTo>
                  <a:cubicBezTo>
                    <a:pt x="114910" y="30740"/>
                    <a:pt x="120033" y="23421"/>
                    <a:pt x="119301" y="14638"/>
                  </a:cubicBezTo>
                  <a:cubicBezTo>
                    <a:pt x="118570" y="6587"/>
                    <a:pt x="111250" y="0"/>
                    <a:pt x="102467" y="0"/>
                  </a:cubicBezTo>
                  <a:cubicBezTo>
                    <a:pt x="73923" y="0"/>
                    <a:pt x="45379" y="0"/>
                    <a:pt x="16834" y="0"/>
                  </a:cubicBezTo>
                  <a:cubicBezTo>
                    <a:pt x="6587" y="0"/>
                    <a:pt x="0" y="7319"/>
                    <a:pt x="0" y="16834"/>
                  </a:cubicBezTo>
                  <a:cubicBezTo>
                    <a:pt x="0" y="26349"/>
                    <a:pt x="7319" y="32936"/>
                    <a:pt x="17566" y="32936"/>
                  </a:cubicBezTo>
                  <a:cubicBezTo>
                    <a:pt x="24885" y="32936"/>
                    <a:pt x="32936" y="32936"/>
                    <a:pt x="40255" y="32936"/>
                  </a:cubicBezTo>
                  <a:cubicBezTo>
                    <a:pt x="43182" y="32936"/>
                    <a:pt x="43182" y="33668"/>
                    <a:pt x="43182" y="36596"/>
                  </a:cubicBezTo>
                  <a:cubicBezTo>
                    <a:pt x="43182" y="52698"/>
                    <a:pt x="43182" y="68799"/>
                    <a:pt x="43182" y="84901"/>
                  </a:cubicBezTo>
                  <a:cubicBezTo>
                    <a:pt x="43182" y="101004"/>
                    <a:pt x="43182" y="117106"/>
                    <a:pt x="43182" y="133208"/>
                  </a:cubicBezTo>
                  <a:cubicBezTo>
                    <a:pt x="43182" y="144918"/>
                    <a:pt x="54161" y="152969"/>
                    <a:pt x="65872" y="149309"/>
                  </a:cubicBezTo>
                  <a:cubicBezTo>
                    <a:pt x="73191" y="147114"/>
                    <a:pt x="77582" y="140527"/>
                    <a:pt x="77582" y="132476"/>
                  </a:cubicBezTo>
                  <a:cubicBezTo>
                    <a:pt x="77582" y="100272"/>
                    <a:pt x="77582" y="68068"/>
                    <a:pt x="77582" y="36596"/>
                  </a:cubicBezTo>
                  <a:cubicBezTo>
                    <a:pt x="77582" y="34400"/>
                    <a:pt x="78314" y="33668"/>
                    <a:pt x="80510" y="33668"/>
                  </a:cubicBezTo>
                  <a:cubicBezTo>
                    <a:pt x="87829" y="33668"/>
                    <a:pt x="95880" y="33668"/>
                    <a:pt x="103199" y="33668"/>
                  </a:cubicBezTo>
                  <a:cubicBezTo>
                    <a:pt x="103931" y="33668"/>
                    <a:pt x="105395" y="33668"/>
                    <a:pt x="106859" y="3293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A124484F-9E32-7732-6101-D9958010438E}"/>
                </a:ext>
              </a:extLst>
            </p:cNvPr>
            <p:cNvSpPr/>
            <p:nvPr/>
          </p:nvSpPr>
          <p:spPr>
            <a:xfrm>
              <a:off x="8717098" y="5143476"/>
              <a:ext cx="131074" cy="150431"/>
            </a:xfrm>
            <a:custGeom>
              <a:avLst/>
              <a:gdLst>
                <a:gd name="connsiteX0" fmla="*/ 106731 w 131074"/>
                <a:gd name="connsiteY0" fmla="*/ 66261 h 150431"/>
                <a:gd name="connsiteX1" fmla="*/ 87701 w 131074"/>
                <a:gd name="connsiteY1" fmla="*/ 16492 h 150431"/>
                <a:gd name="connsiteX2" fmla="*/ 61352 w 131074"/>
                <a:gd name="connsiteY2" fmla="*/ 390 h 150431"/>
                <a:gd name="connsiteX3" fmla="*/ 42323 w 131074"/>
                <a:gd name="connsiteY3" fmla="*/ 17223 h 150431"/>
                <a:gd name="connsiteX4" fmla="*/ 7923 w 131074"/>
                <a:gd name="connsiteY4" fmla="*/ 107980 h 150431"/>
                <a:gd name="connsiteX5" fmla="*/ 604 w 131074"/>
                <a:gd name="connsiteY5" fmla="*/ 129938 h 150431"/>
                <a:gd name="connsiteX6" fmla="*/ 13778 w 131074"/>
                <a:gd name="connsiteY6" fmla="*/ 149699 h 150431"/>
                <a:gd name="connsiteX7" fmla="*/ 32076 w 131074"/>
                <a:gd name="connsiteY7" fmla="*/ 139452 h 150431"/>
                <a:gd name="connsiteX8" fmla="*/ 38663 w 131074"/>
                <a:gd name="connsiteY8" fmla="*/ 122619 h 150431"/>
                <a:gd name="connsiteX9" fmla="*/ 41591 w 131074"/>
                <a:gd name="connsiteY9" fmla="*/ 120423 h 150431"/>
                <a:gd name="connsiteX10" fmla="*/ 65012 w 131074"/>
                <a:gd name="connsiteY10" fmla="*/ 120423 h 150431"/>
                <a:gd name="connsiteX11" fmla="*/ 88433 w 131074"/>
                <a:gd name="connsiteY11" fmla="*/ 120423 h 150431"/>
                <a:gd name="connsiteX12" fmla="*/ 92093 w 131074"/>
                <a:gd name="connsiteY12" fmla="*/ 123350 h 150431"/>
                <a:gd name="connsiteX13" fmla="*/ 98679 w 131074"/>
                <a:gd name="connsiteY13" fmla="*/ 140185 h 150431"/>
                <a:gd name="connsiteX14" fmla="*/ 112586 w 131074"/>
                <a:gd name="connsiteY14" fmla="*/ 150431 h 150431"/>
                <a:gd name="connsiteX15" fmla="*/ 123565 w 131074"/>
                <a:gd name="connsiteY15" fmla="*/ 148967 h 150431"/>
                <a:gd name="connsiteX16" fmla="*/ 130884 w 131074"/>
                <a:gd name="connsiteY16" fmla="*/ 138721 h 150431"/>
                <a:gd name="connsiteX17" fmla="*/ 127956 w 131074"/>
                <a:gd name="connsiteY17" fmla="*/ 122619 h 150431"/>
                <a:gd name="connsiteX18" fmla="*/ 106731 w 131074"/>
                <a:gd name="connsiteY18" fmla="*/ 66261 h 150431"/>
                <a:gd name="connsiteX19" fmla="*/ 60620 w 131074"/>
                <a:gd name="connsiteY19" fmla="*/ 90414 h 150431"/>
                <a:gd name="connsiteX20" fmla="*/ 50374 w 131074"/>
                <a:gd name="connsiteY20" fmla="*/ 90414 h 150431"/>
                <a:gd name="connsiteX21" fmla="*/ 48910 w 131074"/>
                <a:gd name="connsiteY21" fmla="*/ 88219 h 150431"/>
                <a:gd name="connsiteX22" fmla="*/ 62084 w 131074"/>
                <a:gd name="connsiteY22" fmla="*/ 51623 h 150431"/>
                <a:gd name="connsiteX23" fmla="*/ 65012 w 131074"/>
                <a:gd name="connsiteY23" fmla="*/ 42840 h 150431"/>
                <a:gd name="connsiteX24" fmla="*/ 81846 w 131074"/>
                <a:gd name="connsiteY24" fmla="*/ 91147 h 150431"/>
                <a:gd name="connsiteX25" fmla="*/ 60620 w 131074"/>
                <a:gd name="connsiteY25" fmla="*/ 90414 h 150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1074" h="150431">
                  <a:moveTo>
                    <a:pt x="106731" y="66261"/>
                  </a:moveTo>
                  <a:cubicBezTo>
                    <a:pt x="100143" y="49428"/>
                    <a:pt x="94288" y="33325"/>
                    <a:pt x="87701" y="16492"/>
                  </a:cubicBezTo>
                  <a:cubicBezTo>
                    <a:pt x="83310" y="5513"/>
                    <a:pt x="72331" y="-1806"/>
                    <a:pt x="61352" y="390"/>
                  </a:cubicBezTo>
                  <a:cubicBezTo>
                    <a:pt x="51837" y="2585"/>
                    <a:pt x="45982" y="8441"/>
                    <a:pt x="42323" y="17223"/>
                  </a:cubicBezTo>
                  <a:cubicBezTo>
                    <a:pt x="30612" y="47232"/>
                    <a:pt x="19633" y="77972"/>
                    <a:pt x="7923" y="107980"/>
                  </a:cubicBezTo>
                  <a:cubicBezTo>
                    <a:pt x="4995" y="115300"/>
                    <a:pt x="2068" y="121887"/>
                    <a:pt x="604" y="129938"/>
                  </a:cubicBezTo>
                  <a:cubicBezTo>
                    <a:pt x="-1592" y="142380"/>
                    <a:pt x="2068" y="148236"/>
                    <a:pt x="13778" y="149699"/>
                  </a:cubicBezTo>
                  <a:cubicBezTo>
                    <a:pt x="23293" y="151163"/>
                    <a:pt x="29148" y="147504"/>
                    <a:pt x="32076" y="139452"/>
                  </a:cubicBezTo>
                  <a:cubicBezTo>
                    <a:pt x="34271" y="133597"/>
                    <a:pt x="36467" y="128474"/>
                    <a:pt x="38663" y="122619"/>
                  </a:cubicBezTo>
                  <a:cubicBezTo>
                    <a:pt x="39395" y="121155"/>
                    <a:pt x="40127" y="120423"/>
                    <a:pt x="41591" y="120423"/>
                  </a:cubicBezTo>
                  <a:cubicBezTo>
                    <a:pt x="49642" y="120423"/>
                    <a:pt x="56961" y="120423"/>
                    <a:pt x="65012" y="120423"/>
                  </a:cubicBezTo>
                  <a:cubicBezTo>
                    <a:pt x="73063" y="120423"/>
                    <a:pt x="80382" y="120423"/>
                    <a:pt x="88433" y="120423"/>
                  </a:cubicBezTo>
                  <a:cubicBezTo>
                    <a:pt x="90629" y="120423"/>
                    <a:pt x="91360" y="121155"/>
                    <a:pt x="92093" y="123350"/>
                  </a:cubicBezTo>
                  <a:cubicBezTo>
                    <a:pt x="94288" y="129206"/>
                    <a:pt x="96484" y="134329"/>
                    <a:pt x="98679" y="140185"/>
                  </a:cubicBezTo>
                  <a:cubicBezTo>
                    <a:pt x="100876" y="147504"/>
                    <a:pt x="105999" y="149699"/>
                    <a:pt x="112586" y="150431"/>
                  </a:cubicBezTo>
                  <a:cubicBezTo>
                    <a:pt x="116245" y="150431"/>
                    <a:pt x="119905" y="149699"/>
                    <a:pt x="123565" y="148967"/>
                  </a:cubicBezTo>
                  <a:cubicBezTo>
                    <a:pt x="127956" y="147504"/>
                    <a:pt x="130884" y="143844"/>
                    <a:pt x="130884" y="138721"/>
                  </a:cubicBezTo>
                  <a:cubicBezTo>
                    <a:pt x="131615" y="132866"/>
                    <a:pt x="130152" y="127742"/>
                    <a:pt x="127956" y="122619"/>
                  </a:cubicBezTo>
                  <a:cubicBezTo>
                    <a:pt x="120637" y="103589"/>
                    <a:pt x="114050" y="84559"/>
                    <a:pt x="106731" y="66261"/>
                  </a:cubicBezTo>
                  <a:close/>
                  <a:moveTo>
                    <a:pt x="60620" y="90414"/>
                  </a:moveTo>
                  <a:cubicBezTo>
                    <a:pt x="56961" y="90414"/>
                    <a:pt x="54033" y="90414"/>
                    <a:pt x="50374" y="90414"/>
                  </a:cubicBezTo>
                  <a:cubicBezTo>
                    <a:pt x="48178" y="90414"/>
                    <a:pt x="48178" y="89683"/>
                    <a:pt x="48910" y="88219"/>
                  </a:cubicBezTo>
                  <a:cubicBezTo>
                    <a:pt x="53301" y="75776"/>
                    <a:pt x="57693" y="64066"/>
                    <a:pt x="62084" y="51623"/>
                  </a:cubicBezTo>
                  <a:cubicBezTo>
                    <a:pt x="62816" y="48696"/>
                    <a:pt x="64280" y="46500"/>
                    <a:pt x="65012" y="42840"/>
                  </a:cubicBezTo>
                  <a:cubicBezTo>
                    <a:pt x="70867" y="58942"/>
                    <a:pt x="75990" y="75044"/>
                    <a:pt x="81846" y="91147"/>
                  </a:cubicBezTo>
                  <a:cubicBezTo>
                    <a:pt x="75259" y="90414"/>
                    <a:pt x="67940" y="90414"/>
                    <a:pt x="60620" y="9041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0B35546D-1EC9-CCEC-A99F-D536DDEE29F4}"/>
                </a:ext>
              </a:extLst>
            </p:cNvPr>
            <p:cNvSpPr/>
            <p:nvPr/>
          </p:nvSpPr>
          <p:spPr>
            <a:xfrm>
              <a:off x="8951181" y="5143134"/>
              <a:ext cx="109365" cy="150530"/>
            </a:xfrm>
            <a:custGeom>
              <a:avLst/>
              <a:gdLst>
                <a:gd name="connsiteX0" fmla="*/ 65872 w 109365"/>
                <a:gd name="connsiteY0" fmla="*/ 69531 h 150530"/>
                <a:gd name="connsiteX1" fmla="*/ 65872 w 109365"/>
                <a:gd name="connsiteY1" fmla="*/ 65140 h 150530"/>
                <a:gd name="connsiteX2" fmla="*/ 101736 w 109365"/>
                <a:gd name="connsiteY2" fmla="*/ 29276 h 150530"/>
                <a:gd name="connsiteX3" fmla="*/ 106127 w 109365"/>
                <a:gd name="connsiteY3" fmla="*/ 22689 h 150530"/>
                <a:gd name="connsiteX4" fmla="*/ 98076 w 109365"/>
                <a:gd name="connsiteY4" fmla="*/ 4391 h 150530"/>
                <a:gd name="connsiteX5" fmla="*/ 79778 w 109365"/>
                <a:gd name="connsiteY5" fmla="*/ 6587 h 150530"/>
                <a:gd name="connsiteX6" fmla="*/ 36596 w 109365"/>
                <a:gd name="connsiteY6" fmla="*/ 49770 h 150530"/>
                <a:gd name="connsiteX7" fmla="*/ 34400 w 109365"/>
                <a:gd name="connsiteY7" fmla="*/ 52698 h 150530"/>
                <a:gd name="connsiteX8" fmla="*/ 33668 w 109365"/>
                <a:gd name="connsiteY8" fmla="*/ 51965 h 150530"/>
                <a:gd name="connsiteX9" fmla="*/ 33668 w 109365"/>
                <a:gd name="connsiteY9" fmla="*/ 49770 h 150530"/>
                <a:gd name="connsiteX10" fmla="*/ 33668 w 109365"/>
                <a:gd name="connsiteY10" fmla="*/ 16834 h 150530"/>
                <a:gd name="connsiteX11" fmla="*/ 16834 w 109365"/>
                <a:gd name="connsiteY11" fmla="*/ 0 h 150530"/>
                <a:gd name="connsiteX12" fmla="*/ 0 w 109365"/>
                <a:gd name="connsiteY12" fmla="*/ 17566 h 150530"/>
                <a:gd name="connsiteX13" fmla="*/ 0 w 109365"/>
                <a:gd name="connsiteY13" fmla="*/ 133208 h 150530"/>
                <a:gd name="connsiteX14" fmla="*/ 1464 w 109365"/>
                <a:gd name="connsiteY14" fmla="*/ 140527 h 150530"/>
                <a:gd name="connsiteX15" fmla="*/ 19762 w 109365"/>
                <a:gd name="connsiteY15" fmla="*/ 150042 h 150530"/>
                <a:gd name="connsiteX16" fmla="*/ 33668 w 109365"/>
                <a:gd name="connsiteY16" fmla="*/ 133940 h 150530"/>
                <a:gd name="connsiteX17" fmla="*/ 33668 w 109365"/>
                <a:gd name="connsiteY17" fmla="*/ 98808 h 150530"/>
                <a:gd name="connsiteX18" fmla="*/ 39523 w 109365"/>
                <a:gd name="connsiteY18" fmla="*/ 90757 h 150530"/>
                <a:gd name="connsiteX19" fmla="*/ 43183 w 109365"/>
                <a:gd name="connsiteY19" fmla="*/ 95148 h 150530"/>
                <a:gd name="connsiteX20" fmla="*/ 43915 w 109365"/>
                <a:gd name="connsiteY20" fmla="*/ 96612 h 150530"/>
                <a:gd name="connsiteX21" fmla="*/ 79047 w 109365"/>
                <a:gd name="connsiteY21" fmla="*/ 143454 h 150530"/>
                <a:gd name="connsiteX22" fmla="*/ 103931 w 109365"/>
                <a:gd name="connsiteY22" fmla="*/ 146382 h 150530"/>
                <a:gd name="connsiteX23" fmla="*/ 105395 w 109365"/>
                <a:gd name="connsiteY23" fmla="*/ 122961 h 150530"/>
                <a:gd name="connsiteX24" fmla="*/ 65872 w 109365"/>
                <a:gd name="connsiteY24" fmla="*/ 69531 h 15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9365" h="150530">
                  <a:moveTo>
                    <a:pt x="65872" y="69531"/>
                  </a:moveTo>
                  <a:cubicBezTo>
                    <a:pt x="64408" y="68068"/>
                    <a:pt x="64408" y="66604"/>
                    <a:pt x="65872" y="65140"/>
                  </a:cubicBezTo>
                  <a:cubicBezTo>
                    <a:pt x="77583" y="53429"/>
                    <a:pt x="89293" y="41719"/>
                    <a:pt x="101736" y="29276"/>
                  </a:cubicBezTo>
                  <a:cubicBezTo>
                    <a:pt x="103931" y="27081"/>
                    <a:pt x="105395" y="25617"/>
                    <a:pt x="106127" y="22689"/>
                  </a:cubicBezTo>
                  <a:cubicBezTo>
                    <a:pt x="108323" y="16102"/>
                    <a:pt x="104664" y="8051"/>
                    <a:pt x="98076" y="4391"/>
                  </a:cubicBezTo>
                  <a:cubicBezTo>
                    <a:pt x="91489" y="732"/>
                    <a:pt x="84902" y="1464"/>
                    <a:pt x="79778" y="6587"/>
                  </a:cubicBezTo>
                  <a:cubicBezTo>
                    <a:pt x="65140" y="21225"/>
                    <a:pt x="50502" y="35863"/>
                    <a:pt x="36596" y="49770"/>
                  </a:cubicBezTo>
                  <a:cubicBezTo>
                    <a:pt x="35864" y="50502"/>
                    <a:pt x="35132" y="51234"/>
                    <a:pt x="34400" y="52698"/>
                  </a:cubicBezTo>
                  <a:cubicBezTo>
                    <a:pt x="34400" y="52698"/>
                    <a:pt x="33668" y="51965"/>
                    <a:pt x="33668" y="51965"/>
                  </a:cubicBezTo>
                  <a:cubicBezTo>
                    <a:pt x="33668" y="51234"/>
                    <a:pt x="33668" y="50502"/>
                    <a:pt x="33668" y="49770"/>
                  </a:cubicBezTo>
                  <a:cubicBezTo>
                    <a:pt x="33668" y="38791"/>
                    <a:pt x="33668" y="27813"/>
                    <a:pt x="33668" y="16834"/>
                  </a:cubicBezTo>
                  <a:cubicBezTo>
                    <a:pt x="33668" y="7319"/>
                    <a:pt x="26349" y="0"/>
                    <a:pt x="16834" y="0"/>
                  </a:cubicBezTo>
                  <a:cubicBezTo>
                    <a:pt x="7319" y="0"/>
                    <a:pt x="0" y="7319"/>
                    <a:pt x="0" y="17566"/>
                  </a:cubicBezTo>
                  <a:cubicBezTo>
                    <a:pt x="0" y="56357"/>
                    <a:pt x="0" y="94416"/>
                    <a:pt x="0" y="133208"/>
                  </a:cubicBezTo>
                  <a:cubicBezTo>
                    <a:pt x="0" y="135403"/>
                    <a:pt x="732" y="138331"/>
                    <a:pt x="1464" y="140527"/>
                  </a:cubicBezTo>
                  <a:cubicBezTo>
                    <a:pt x="4392" y="147846"/>
                    <a:pt x="12443" y="151506"/>
                    <a:pt x="19762" y="150042"/>
                  </a:cubicBezTo>
                  <a:cubicBezTo>
                    <a:pt x="27813" y="148578"/>
                    <a:pt x="33668" y="141990"/>
                    <a:pt x="33668" y="133940"/>
                  </a:cubicBezTo>
                  <a:cubicBezTo>
                    <a:pt x="33668" y="122229"/>
                    <a:pt x="33668" y="110518"/>
                    <a:pt x="33668" y="98808"/>
                  </a:cubicBezTo>
                  <a:cubicBezTo>
                    <a:pt x="33668" y="96612"/>
                    <a:pt x="37328" y="90757"/>
                    <a:pt x="39523" y="90757"/>
                  </a:cubicBezTo>
                  <a:cubicBezTo>
                    <a:pt x="41719" y="90757"/>
                    <a:pt x="41719" y="93684"/>
                    <a:pt x="43183" y="95148"/>
                  </a:cubicBezTo>
                  <a:cubicBezTo>
                    <a:pt x="43183" y="95148"/>
                    <a:pt x="43915" y="95880"/>
                    <a:pt x="43915" y="96612"/>
                  </a:cubicBezTo>
                  <a:cubicBezTo>
                    <a:pt x="55625" y="111982"/>
                    <a:pt x="67336" y="128084"/>
                    <a:pt x="79047" y="143454"/>
                  </a:cubicBezTo>
                  <a:cubicBezTo>
                    <a:pt x="85634" y="151506"/>
                    <a:pt x="96612" y="152969"/>
                    <a:pt x="103931" y="146382"/>
                  </a:cubicBezTo>
                  <a:cubicBezTo>
                    <a:pt x="110519" y="140527"/>
                    <a:pt x="111250" y="130280"/>
                    <a:pt x="105395" y="122961"/>
                  </a:cubicBezTo>
                  <a:cubicBezTo>
                    <a:pt x="92221" y="104663"/>
                    <a:pt x="79047" y="87097"/>
                    <a:pt x="65872" y="6953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93BF5A5F-4208-5835-EFD6-CFA285B93EF4}"/>
                </a:ext>
              </a:extLst>
            </p:cNvPr>
            <p:cNvSpPr/>
            <p:nvPr/>
          </p:nvSpPr>
          <p:spPr>
            <a:xfrm>
              <a:off x="8430793" y="4819629"/>
              <a:ext cx="827058" cy="827058"/>
            </a:xfrm>
            <a:custGeom>
              <a:avLst/>
              <a:gdLst>
                <a:gd name="connsiteX0" fmla="*/ 413529 w 827058"/>
                <a:gd name="connsiteY0" fmla="*/ 0 h 827058"/>
                <a:gd name="connsiteX1" fmla="*/ 0 w 827058"/>
                <a:gd name="connsiteY1" fmla="*/ 413529 h 827058"/>
                <a:gd name="connsiteX2" fmla="*/ 413529 w 827058"/>
                <a:gd name="connsiteY2" fmla="*/ 827059 h 827058"/>
                <a:gd name="connsiteX3" fmla="*/ 827059 w 827058"/>
                <a:gd name="connsiteY3" fmla="*/ 413529 h 827058"/>
                <a:gd name="connsiteX4" fmla="*/ 413529 w 827058"/>
                <a:gd name="connsiteY4" fmla="*/ 0 h 827058"/>
                <a:gd name="connsiteX5" fmla="*/ 677749 w 827058"/>
                <a:gd name="connsiteY5" fmla="*/ 495503 h 827058"/>
                <a:gd name="connsiteX6" fmla="*/ 587724 w 827058"/>
                <a:gd name="connsiteY6" fmla="*/ 580405 h 827058"/>
                <a:gd name="connsiteX7" fmla="*/ 475010 w 827058"/>
                <a:gd name="connsiteY7" fmla="*/ 619928 h 827058"/>
                <a:gd name="connsiteX8" fmla="*/ 417921 w 827058"/>
                <a:gd name="connsiteY8" fmla="*/ 625052 h 827058"/>
                <a:gd name="connsiteX9" fmla="*/ 365955 w 827058"/>
                <a:gd name="connsiteY9" fmla="*/ 622124 h 827058"/>
                <a:gd name="connsiteX10" fmla="*/ 358636 w 827058"/>
                <a:gd name="connsiteY10" fmla="*/ 623588 h 827058"/>
                <a:gd name="connsiteX11" fmla="*/ 253973 w 827058"/>
                <a:gd name="connsiteY11" fmla="*/ 694583 h 827058"/>
                <a:gd name="connsiteX12" fmla="*/ 240799 w 827058"/>
                <a:gd name="connsiteY12" fmla="*/ 702634 h 827058"/>
                <a:gd name="connsiteX13" fmla="*/ 235675 w 827058"/>
                <a:gd name="connsiteY13" fmla="*/ 704098 h 827058"/>
                <a:gd name="connsiteX14" fmla="*/ 227624 w 827058"/>
                <a:gd name="connsiteY14" fmla="*/ 696047 h 827058"/>
                <a:gd name="connsiteX15" fmla="*/ 235675 w 827058"/>
                <a:gd name="connsiteY15" fmla="*/ 666770 h 827058"/>
                <a:gd name="connsiteX16" fmla="*/ 256900 w 827058"/>
                <a:gd name="connsiteY16" fmla="*/ 592847 h 827058"/>
                <a:gd name="connsiteX17" fmla="*/ 255437 w 827058"/>
                <a:gd name="connsiteY17" fmla="*/ 588456 h 827058"/>
                <a:gd name="connsiteX18" fmla="*/ 168339 w 827058"/>
                <a:gd name="connsiteY18" fmla="*/ 520388 h 827058"/>
                <a:gd name="connsiteX19" fmla="*/ 122961 w 827058"/>
                <a:gd name="connsiteY19" fmla="*/ 422312 h 827058"/>
                <a:gd name="connsiteX20" fmla="*/ 144186 w 827058"/>
                <a:gd name="connsiteY20" fmla="*/ 302279 h 827058"/>
                <a:gd name="connsiteX21" fmla="*/ 227624 w 827058"/>
                <a:gd name="connsiteY21" fmla="*/ 214450 h 827058"/>
                <a:gd name="connsiteX22" fmla="*/ 349121 w 827058"/>
                <a:gd name="connsiteY22" fmla="*/ 167608 h 827058"/>
                <a:gd name="connsiteX23" fmla="*/ 447197 w 827058"/>
                <a:gd name="connsiteY23" fmla="*/ 163216 h 827058"/>
                <a:gd name="connsiteX24" fmla="*/ 616269 w 827058"/>
                <a:gd name="connsiteY24" fmla="*/ 224697 h 827058"/>
                <a:gd name="connsiteX25" fmla="*/ 692387 w 827058"/>
                <a:gd name="connsiteY25" fmla="*/ 317649 h 827058"/>
                <a:gd name="connsiteX26" fmla="*/ 677749 w 827058"/>
                <a:gd name="connsiteY26" fmla="*/ 495503 h 82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27058" h="827058">
                  <a:moveTo>
                    <a:pt x="413529" y="0"/>
                  </a:moveTo>
                  <a:cubicBezTo>
                    <a:pt x="185173" y="0"/>
                    <a:pt x="0" y="185173"/>
                    <a:pt x="0" y="413529"/>
                  </a:cubicBezTo>
                  <a:cubicBezTo>
                    <a:pt x="0" y="641885"/>
                    <a:pt x="185173" y="827059"/>
                    <a:pt x="413529" y="827059"/>
                  </a:cubicBezTo>
                  <a:cubicBezTo>
                    <a:pt x="641885" y="827059"/>
                    <a:pt x="827059" y="641885"/>
                    <a:pt x="827059" y="413529"/>
                  </a:cubicBezTo>
                  <a:cubicBezTo>
                    <a:pt x="827059" y="185173"/>
                    <a:pt x="642617" y="0"/>
                    <a:pt x="413529" y="0"/>
                  </a:cubicBezTo>
                  <a:close/>
                  <a:moveTo>
                    <a:pt x="677749" y="495503"/>
                  </a:moveTo>
                  <a:cubicBezTo>
                    <a:pt x="655791" y="532099"/>
                    <a:pt x="624319" y="559180"/>
                    <a:pt x="587724" y="580405"/>
                  </a:cubicBezTo>
                  <a:cubicBezTo>
                    <a:pt x="552592" y="600898"/>
                    <a:pt x="515265" y="613341"/>
                    <a:pt x="475010" y="619928"/>
                  </a:cubicBezTo>
                  <a:cubicBezTo>
                    <a:pt x="455980" y="622856"/>
                    <a:pt x="436951" y="625052"/>
                    <a:pt x="417921" y="625052"/>
                  </a:cubicBezTo>
                  <a:cubicBezTo>
                    <a:pt x="400355" y="625052"/>
                    <a:pt x="382789" y="624319"/>
                    <a:pt x="365955" y="622124"/>
                  </a:cubicBezTo>
                  <a:cubicBezTo>
                    <a:pt x="363027" y="621392"/>
                    <a:pt x="361564" y="622124"/>
                    <a:pt x="358636" y="623588"/>
                  </a:cubicBezTo>
                  <a:cubicBezTo>
                    <a:pt x="324236" y="647741"/>
                    <a:pt x="289836" y="671894"/>
                    <a:pt x="253973" y="694583"/>
                  </a:cubicBezTo>
                  <a:cubicBezTo>
                    <a:pt x="249581" y="697511"/>
                    <a:pt x="245190" y="699706"/>
                    <a:pt x="240799" y="702634"/>
                  </a:cubicBezTo>
                  <a:cubicBezTo>
                    <a:pt x="239335" y="703366"/>
                    <a:pt x="237871" y="704098"/>
                    <a:pt x="235675" y="704098"/>
                  </a:cubicBezTo>
                  <a:cubicBezTo>
                    <a:pt x="229820" y="704830"/>
                    <a:pt x="226892" y="701170"/>
                    <a:pt x="227624" y="696047"/>
                  </a:cubicBezTo>
                  <a:cubicBezTo>
                    <a:pt x="229820" y="685800"/>
                    <a:pt x="232747" y="676285"/>
                    <a:pt x="235675" y="666770"/>
                  </a:cubicBezTo>
                  <a:cubicBezTo>
                    <a:pt x="242994" y="641885"/>
                    <a:pt x="249581" y="617733"/>
                    <a:pt x="256900" y="592847"/>
                  </a:cubicBezTo>
                  <a:cubicBezTo>
                    <a:pt x="257633" y="590652"/>
                    <a:pt x="257633" y="589920"/>
                    <a:pt x="255437" y="588456"/>
                  </a:cubicBezTo>
                  <a:cubicBezTo>
                    <a:pt x="221769" y="571622"/>
                    <a:pt x="192492" y="549665"/>
                    <a:pt x="168339" y="520388"/>
                  </a:cubicBezTo>
                  <a:cubicBezTo>
                    <a:pt x="144186" y="491844"/>
                    <a:pt x="128084" y="459640"/>
                    <a:pt x="122961" y="422312"/>
                  </a:cubicBezTo>
                  <a:cubicBezTo>
                    <a:pt x="116374" y="379862"/>
                    <a:pt x="123693" y="339607"/>
                    <a:pt x="144186" y="302279"/>
                  </a:cubicBezTo>
                  <a:cubicBezTo>
                    <a:pt x="163948" y="265683"/>
                    <a:pt x="193225" y="237139"/>
                    <a:pt x="227624" y="214450"/>
                  </a:cubicBezTo>
                  <a:cubicBezTo>
                    <a:pt x="264952" y="190297"/>
                    <a:pt x="305938" y="174927"/>
                    <a:pt x="349121" y="167608"/>
                  </a:cubicBezTo>
                  <a:cubicBezTo>
                    <a:pt x="381325" y="161752"/>
                    <a:pt x="414261" y="160289"/>
                    <a:pt x="447197" y="163216"/>
                  </a:cubicBezTo>
                  <a:cubicBezTo>
                    <a:pt x="508678" y="169071"/>
                    <a:pt x="565767" y="188101"/>
                    <a:pt x="616269" y="224697"/>
                  </a:cubicBezTo>
                  <a:cubicBezTo>
                    <a:pt x="649936" y="249581"/>
                    <a:pt x="676285" y="279590"/>
                    <a:pt x="692387" y="317649"/>
                  </a:cubicBezTo>
                  <a:cubicBezTo>
                    <a:pt x="718004" y="379129"/>
                    <a:pt x="712881" y="438414"/>
                    <a:pt x="677749" y="49550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80" name="Gráfico 2">
            <a:extLst>
              <a:ext uri="{FF2B5EF4-FFF2-40B4-BE49-F238E27FC236}">
                <a16:creationId xmlns:a16="http://schemas.microsoft.com/office/drawing/2014/main" id="{279BA9A8-4AC8-2337-D349-D659DC794544}"/>
              </a:ext>
            </a:extLst>
          </p:cNvPr>
          <p:cNvGrpSpPr/>
          <p:nvPr/>
        </p:nvGrpSpPr>
        <p:grpSpPr>
          <a:xfrm>
            <a:off x="5321503" y="4086961"/>
            <a:ext cx="582096" cy="582096"/>
            <a:chOff x="8430793" y="2410180"/>
            <a:chExt cx="827058" cy="827058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0A500498-6E07-20F7-56F2-0785CBAB0638}"/>
                </a:ext>
              </a:extLst>
            </p:cNvPr>
            <p:cNvSpPr/>
            <p:nvPr/>
          </p:nvSpPr>
          <p:spPr>
            <a:xfrm>
              <a:off x="8813582" y="2722706"/>
              <a:ext cx="117105" cy="134671"/>
            </a:xfrm>
            <a:custGeom>
              <a:avLst/>
              <a:gdLst>
                <a:gd name="connsiteX0" fmla="*/ 108323 w 117105"/>
                <a:gd name="connsiteY0" fmla="*/ 0 h 134671"/>
                <a:gd name="connsiteX1" fmla="*/ 88561 w 117105"/>
                <a:gd name="connsiteY1" fmla="*/ 0 h 134671"/>
                <a:gd name="connsiteX2" fmla="*/ 82706 w 117105"/>
                <a:gd name="connsiteY2" fmla="*/ 5123 h 134671"/>
                <a:gd name="connsiteX3" fmla="*/ 82706 w 117105"/>
                <a:gd name="connsiteY3" fmla="*/ 78315 h 134671"/>
                <a:gd name="connsiteX4" fmla="*/ 26349 w 117105"/>
                <a:gd name="connsiteY4" fmla="*/ 2196 h 134671"/>
                <a:gd name="connsiteX5" fmla="*/ 25617 w 117105"/>
                <a:gd name="connsiteY5" fmla="*/ 1464 h 134671"/>
                <a:gd name="connsiteX6" fmla="*/ 25617 w 117105"/>
                <a:gd name="connsiteY6" fmla="*/ 1464 h 134671"/>
                <a:gd name="connsiteX7" fmla="*/ 25617 w 117105"/>
                <a:gd name="connsiteY7" fmla="*/ 1464 h 134671"/>
                <a:gd name="connsiteX8" fmla="*/ 25617 w 117105"/>
                <a:gd name="connsiteY8" fmla="*/ 1464 h 134671"/>
                <a:gd name="connsiteX9" fmla="*/ 25617 w 117105"/>
                <a:gd name="connsiteY9" fmla="*/ 1464 h 134671"/>
                <a:gd name="connsiteX10" fmla="*/ 25617 w 117105"/>
                <a:gd name="connsiteY10" fmla="*/ 1464 h 134671"/>
                <a:gd name="connsiteX11" fmla="*/ 25617 w 117105"/>
                <a:gd name="connsiteY11" fmla="*/ 1464 h 134671"/>
                <a:gd name="connsiteX12" fmla="*/ 25617 w 117105"/>
                <a:gd name="connsiteY12" fmla="*/ 1464 h 134671"/>
                <a:gd name="connsiteX13" fmla="*/ 25617 w 117105"/>
                <a:gd name="connsiteY13" fmla="*/ 1464 h 134671"/>
                <a:gd name="connsiteX14" fmla="*/ 25617 w 117105"/>
                <a:gd name="connsiteY14" fmla="*/ 1464 h 134671"/>
                <a:gd name="connsiteX15" fmla="*/ 25617 w 117105"/>
                <a:gd name="connsiteY15" fmla="*/ 1464 h 134671"/>
                <a:gd name="connsiteX16" fmla="*/ 25617 w 117105"/>
                <a:gd name="connsiteY16" fmla="*/ 1464 h 134671"/>
                <a:gd name="connsiteX17" fmla="*/ 25617 w 117105"/>
                <a:gd name="connsiteY17" fmla="*/ 1464 h 134671"/>
                <a:gd name="connsiteX18" fmla="*/ 25617 w 117105"/>
                <a:gd name="connsiteY18" fmla="*/ 1464 h 134671"/>
                <a:gd name="connsiteX19" fmla="*/ 25617 w 117105"/>
                <a:gd name="connsiteY19" fmla="*/ 1464 h 134671"/>
                <a:gd name="connsiteX20" fmla="*/ 25617 w 117105"/>
                <a:gd name="connsiteY20" fmla="*/ 1464 h 134671"/>
                <a:gd name="connsiteX21" fmla="*/ 25617 w 117105"/>
                <a:gd name="connsiteY21" fmla="*/ 1464 h 134671"/>
                <a:gd name="connsiteX22" fmla="*/ 25617 w 117105"/>
                <a:gd name="connsiteY22" fmla="*/ 1464 h 134671"/>
                <a:gd name="connsiteX23" fmla="*/ 25617 w 117105"/>
                <a:gd name="connsiteY23" fmla="*/ 1464 h 134671"/>
                <a:gd name="connsiteX24" fmla="*/ 5855 w 117105"/>
                <a:gd name="connsiteY24" fmla="*/ 1464 h 134671"/>
                <a:gd name="connsiteX25" fmla="*/ 0 w 117105"/>
                <a:gd name="connsiteY25" fmla="*/ 6587 h 134671"/>
                <a:gd name="connsiteX26" fmla="*/ 0 w 117105"/>
                <a:gd name="connsiteY26" fmla="*/ 129548 h 134671"/>
                <a:gd name="connsiteX27" fmla="*/ 5855 w 117105"/>
                <a:gd name="connsiteY27" fmla="*/ 134671 h 134671"/>
                <a:gd name="connsiteX28" fmla="*/ 25617 w 117105"/>
                <a:gd name="connsiteY28" fmla="*/ 134671 h 134671"/>
                <a:gd name="connsiteX29" fmla="*/ 31472 w 117105"/>
                <a:gd name="connsiteY29" fmla="*/ 129548 h 134671"/>
                <a:gd name="connsiteX30" fmla="*/ 31472 w 117105"/>
                <a:gd name="connsiteY30" fmla="*/ 56357 h 134671"/>
                <a:gd name="connsiteX31" fmla="*/ 87829 w 117105"/>
                <a:gd name="connsiteY31" fmla="*/ 132476 h 134671"/>
                <a:gd name="connsiteX32" fmla="*/ 89293 w 117105"/>
                <a:gd name="connsiteY32" fmla="*/ 133940 h 134671"/>
                <a:gd name="connsiteX33" fmla="*/ 89293 w 117105"/>
                <a:gd name="connsiteY33" fmla="*/ 133940 h 134671"/>
                <a:gd name="connsiteX34" fmla="*/ 89293 w 117105"/>
                <a:gd name="connsiteY34" fmla="*/ 133940 h 134671"/>
                <a:gd name="connsiteX35" fmla="*/ 89293 w 117105"/>
                <a:gd name="connsiteY35" fmla="*/ 133940 h 134671"/>
                <a:gd name="connsiteX36" fmla="*/ 89293 w 117105"/>
                <a:gd name="connsiteY36" fmla="*/ 133940 h 134671"/>
                <a:gd name="connsiteX37" fmla="*/ 89293 w 117105"/>
                <a:gd name="connsiteY37" fmla="*/ 133940 h 134671"/>
                <a:gd name="connsiteX38" fmla="*/ 89293 w 117105"/>
                <a:gd name="connsiteY38" fmla="*/ 133940 h 134671"/>
                <a:gd name="connsiteX39" fmla="*/ 90025 w 117105"/>
                <a:gd name="connsiteY39" fmla="*/ 133940 h 134671"/>
                <a:gd name="connsiteX40" fmla="*/ 90025 w 117105"/>
                <a:gd name="connsiteY40" fmla="*/ 133940 h 134671"/>
                <a:gd name="connsiteX41" fmla="*/ 91489 w 117105"/>
                <a:gd name="connsiteY41" fmla="*/ 133940 h 134671"/>
                <a:gd name="connsiteX42" fmla="*/ 111250 w 117105"/>
                <a:gd name="connsiteY42" fmla="*/ 133940 h 134671"/>
                <a:gd name="connsiteX43" fmla="*/ 117106 w 117105"/>
                <a:gd name="connsiteY43" fmla="*/ 128816 h 134671"/>
                <a:gd name="connsiteX44" fmla="*/ 117106 w 117105"/>
                <a:gd name="connsiteY44" fmla="*/ 5855 h 134671"/>
                <a:gd name="connsiteX45" fmla="*/ 108323 w 117105"/>
                <a:gd name="connsiteY45" fmla="*/ 0 h 134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17105" h="134671">
                  <a:moveTo>
                    <a:pt x="108323" y="0"/>
                  </a:moveTo>
                  <a:lnTo>
                    <a:pt x="88561" y="0"/>
                  </a:lnTo>
                  <a:cubicBezTo>
                    <a:pt x="85634" y="0"/>
                    <a:pt x="82706" y="2196"/>
                    <a:pt x="82706" y="5123"/>
                  </a:cubicBezTo>
                  <a:lnTo>
                    <a:pt x="82706" y="78315"/>
                  </a:lnTo>
                  <a:lnTo>
                    <a:pt x="26349" y="2196"/>
                  </a:lnTo>
                  <a:cubicBezTo>
                    <a:pt x="26349" y="2196"/>
                    <a:pt x="26349" y="1464"/>
                    <a:pt x="25617" y="1464"/>
                  </a:cubicBezTo>
                  <a:cubicBezTo>
                    <a:pt x="25617" y="1464"/>
                    <a:pt x="25617" y="1464"/>
                    <a:pt x="25617" y="1464"/>
                  </a:cubicBezTo>
                  <a:cubicBezTo>
                    <a:pt x="25617" y="1464"/>
                    <a:pt x="25617" y="1464"/>
                    <a:pt x="25617" y="1464"/>
                  </a:cubicBezTo>
                  <a:cubicBezTo>
                    <a:pt x="25617" y="1464"/>
                    <a:pt x="25617" y="1464"/>
                    <a:pt x="25617" y="1464"/>
                  </a:cubicBezTo>
                  <a:cubicBezTo>
                    <a:pt x="25617" y="1464"/>
                    <a:pt x="25617" y="1464"/>
                    <a:pt x="25617" y="1464"/>
                  </a:cubicBezTo>
                  <a:cubicBezTo>
                    <a:pt x="25617" y="1464"/>
                    <a:pt x="25617" y="1464"/>
                    <a:pt x="25617" y="1464"/>
                  </a:cubicBezTo>
                  <a:cubicBezTo>
                    <a:pt x="25617" y="1464"/>
                    <a:pt x="25617" y="1464"/>
                    <a:pt x="25617" y="1464"/>
                  </a:cubicBezTo>
                  <a:cubicBezTo>
                    <a:pt x="25617" y="1464"/>
                    <a:pt x="25617" y="1464"/>
                    <a:pt x="25617" y="1464"/>
                  </a:cubicBezTo>
                  <a:cubicBezTo>
                    <a:pt x="25617" y="1464"/>
                    <a:pt x="25617" y="1464"/>
                    <a:pt x="25617" y="1464"/>
                  </a:cubicBezTo>
                  <a:cubicBezTo>
                    <a:pt x="25617" y="1464"/>
                    <a:pt x="25617" y="1464"/>
                    <a:pt x="25617" y="1464"/>
                  </a:cubicBezTo>
                  <a:cubicBezTo>
                    <a:pt x="25617" y="1464"/>
                    <a:pt x="25617" y="1464"/>
                    <a:pt x="25617" y="1464"/>
                  </a:cubicBezTo>
                  <a:cubicBezTo>
                    <a:pt x="25617" y="1464"/>
                    <a:pt x="25617" y="1464"/>
                    <a:pt x="25617" y="1464"/>
                  </a:cubicBezTo>
                  <a:cubicBezTo>
                    <a:pt x="25617" y="1464"/>
                    <a:pt x="25617" y="1464"/>
                    <a:pt x="25617" y="1464"/>
                  </a:cubicBezTo>
                  <a:cubicBezTo>
                    <a:pt x="25617" y="1464"/>
                    <a:pt x="25617" y="1464"/>
                    <a:pt x="25617" y="1464"/>
                  </a:cubicBezTo>
                  <a:cubicBezTo>
                    <a:pt x="25617" y="1464"/>
                    <a:pt x="25617" y="1464"/>
                    <a:pt x="25617" y="1464"/>
                  </a:cubicBezTo>
                  <a:cubicBezTo>
                    <a:pt x="25617" y="1464"/>
                    <a:pt x="25617" y="1464"/>
                    <a:pt x="25617" y="1464"/>
                  </a:cubicBezTo>
                  <a:cubicBezTo>
                    <a:pt x="25617" y="1464"/>
                    <a:pt x="25617" y="1464"/>
                    <a:pt x="25617" y="1464"/>
                  </a:cubicBezTo>
                  <a:cubicBezTo>
                    <a:pt x="25617" y="1464"/>
                    <a:pt x="25617" y="1464"/>
                    <a:pt x="25617" y="1464"/>
                  </a:cubicBezTo>
                  <a:cubicBezTo>
                    <a:pt x="25617" y="1464"/>
                    <a:pt x="25617" y="1464"/>
                    <a:pt x="25617" y="1464"/>
                  </a:cubicBezTo>
                  <a:lnTo>
                    <a:pt x="5855" y="1464"/>
                  </a:lnTo>
                  <a:cubicBezTo>
                    <a:pt x="2928" y="1464"/>
                    <a:pt x="0" y="3660"/>
                    <a:pt x="0" y="6587"/>
                  </a:cubicBezTo>
                  <a:lnTo>
                    <a:pt x="0" y="129548"/>
                  </a:lnTo>
                  <a:cubicBezTo>
                    <a:pt x="0" y="132476"/>
                    <a:pt x="2196" y="134671"/>
                    <a:pt x="5855" y="134671"/>
                  </a:cubicBezTo>
                  <a:lnTo>
                    <a:pt x="25617" y="134671"/>
                  </a:lnTo>
                  <a:cubicBezTo>
                    <a:pt x="28545" y="134671"/>
                    <a:pt x="31472" y="132476"/>
                    <a:pt x="31472" y="129548"/>
                  </a:cubicBezTo>
                  <a:lnTo>
                    <a:pt x="31472" y="56357"/>
                  </a:lnTo>
                  <a:lnTo>
                    <a:pt x="87829" y="132476"/>
                  </a:lnTo>
                  <a:cubicBezTo>
                    <a:pt x="88561" y="133208"/>
                    <a:pt x="88561" y="133208"/>
                    <a:pt x="89293" y="133940"/>
                  </a:cubicBezTo>
                  <a:cubicBezTo>
                    <a:pt x="89293" y="133940"/>
                    <a:pt x="89293" y="133940"/>
                    <a:pt x="89293" y="133940"/>
                  </a:cubicBezTo>
                  <a:cubicBezTo>
                    <a:pt x="89293" y="133940"/>
                    <a:pt x="89293" y="133940"/>
                    <a:pt x="89293" y="133940"/>
                  </a:cubicBezTo>
                  <a:cubicBezTo>
                    <a:pt x="89293" y="133940"/>
                    <a:pt x="89293" y="133940"/>
                    <a:pt x="89293" y="133940"/>
                  </a:cubicBezTo>
                  <a:cubicBezTo>
                    <a:pt x="89293" y="133940"/>
                    <a:pt x="89293" y="133940"/>
                    <a:pt x="89293" y="133940"/>
                  </a:cubicBezTo>
                  <a:cubicBezTo>
                    <a:pt x="89293" y="133940"/>
                    <a:pt x="89293" y="133940"/>
                    <a:pt x="89293" y="133940"/>
                  </a:cubicBezTo>
                  <a:cubicBezTo>
                    <a:pt x="89293" y="133940"/>
                    <a:pt x="89293" y="133940"/>
                    <a:pt x="89293" y="133940"/>
                  </a:cubicBezTo>
                  <a:cubicBezTo>
                    <a:pt x="89293" y="133940"/>
                    <a:pt x="89293" y="133940"/>
                    <a:pt x="90025" y="133940"/>
                  </a:cubicBezTo>
                  <a:cubicBezTo>
                    <a:pt x="90025" y="133940"/>
                    <a:pt x="90025" y="133940"/>
                    <a:pt x="90025" y="133940"/>
                  </a:cubicBezTo>
                  <a:cubicBezTo>
                    <a:pt x="90757" y="133940"/>
                    <a:pt x="90757" y="133940"/>
                    <a:pt x="91489" y="133940"/>
                  </a:cubicBezTo>
                  <a:lnTo>
                    <a:pt x="111250" y="133940"/>
                  </a:lnTo>
                  <a:cubicBezTo>
                    <a:pt x="114178" y="133940"/>
                    <a:pt x="117106" y="131744"/>
                    <a:pt x="117106" y="128816"/>
                  </a:cubicBezTo>
                  <a:lnTo>
                    <a:pt x="117106" y="5855"/>
                  </a:lnTo>
                  <a:cubicBezTo>
                    <a:pt x="114178" y="2196"/>
                    <a:pt x="111250" y="0"/>
                    <a:pt x="10832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E3A152E5-0225-6D81-D85F-1098137FCF1B}"/>
                </a:ext>
              </a:extLst>
            </p:cNvPr>
            <p:cNvSpPr/>
            <p:nvPr/>
          </p:nvSpPr>
          <p:spPr>
            <a:xfrm>
              <a:off x="8653294" y="2723438"/>
              <a:ext cx="90138" cy="133207"/>
            </a:xfrm>
            <a:custGeom>
              <a:avLst/>
              <a:gdLst>
                <a:gd name="connsiteX0" fmla="*/ 84901 w 90138"/>
                <a:gd name="connsiteY0" fmla="*/ 102467 h 133207"/>
                <a:gd name="connsiteX1" fmla="*/ 31472 w 90138"/>
                <a:gd name="connsiteY1" fmla="*/ 102467 h 133207"/>
                <a:gd name="connsiteX2" fmla="*/ 31472 w 90138"/>
                <a:gd name="connsiteY2" fmla="*/ 5123 h 133207"/>
                <a:gd name="connsiteX3" fmla="*/ 25617 w 90138"/>
                <a:gd name="connsiteY3" fmla="*/ 0 h 133207"/>
                <a:gd name="connsiteX4" fmla="*/ 5855 w 90138"/>
                <a:gd name="connsiteY4" fmla="*/ 0 h 133207"/>
                <a:gd name="connsiteX5" fmla="*/ 0 w 90138"/>
                <a:gd name="connsiteY5" fmla="*/ 5123 h 133207"/>
                <a:gd name="connsiteX6" fmla="*/ 0 w 90138"/>
                <a:gd name="connsiteY6" fmla="*/ 128084 h 133207"/>
                <a:gd name="connsiteX7" fmla="*/ 0 w 90138"/>
                <a:gd name="connsiteY7" fmla="*/ 128084 h 133207"/>
                <a:gd name="connsiteX8" fmla="*/ 1463 w 90138"/>
                <a:gd name="connsiteY8" fmla="*/ 131744 h 133207"/>
                <a:gd name="connsiteX9" fmla="*/ 1463 w 90138"/>
                <a:gd name="connsiteY9" fmla="*/ 131744 h 133207"/>
                <a:gd name="connsiteX10" fmla="*/ 1463 w 90138"/>
                <a:gd name="connsiteY10" fmla="*/ 131744 h 133207"/>
                <a:gd name="connsiteX11" fmla="*/ 5123 w 90138"/>
                <a:gd name="connsiteY11" fmla="*/ 133208 h 133207"/>
                <a:gd name="connsiteX12" fmla="*/ 5123 w 90138"/>
                <a:gd name="connsiteY12" fmla="*/ 133208 h 133207"/>
                <a:gd name="connsiteX13" fmla="*/ 84901 w 90138"/>
                <a:gd name="connsiteY13" fmla="*/ 133208 h 133207"/>
                <a:gd name="connsiteX14" fmla="*/ 90025 w 90138"/>
                <a:gd name="connsiteY14" fmla="*/ 127352 h 133207"/>
                <a:gd name="connsiteX15" fmla="*/ 90025 w 90138"/>
                <a:gd name="connsiteY15" fmla="*/ 107591 h 133207"/>
                <a:gd name="connsiteX16" fmla="*/ 84901 w 90138"/>
                <a:gd name="connsiteY16" fmla="*/ 102467 h 13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0138" h="133207">
                  <a:moveTo>
                    <a:pt x="84901" y="102467"/>
                  </a:moveTo>
                  <a:lnTo>
                    <a:pt x="31472" y="102467"/>
                  </a:lnTo>
                  <a:lnTo>
                    <a:pt x="31472" y="5123"/>
                  </a:lnTo>
                  <a:cubicBezTo>
                    <a:pt x="31472" y="2196"/>
                    <a:pt x="29276" y="0"/>
                    <a:pt x="25617" y="0"/>
                  </a:cubicBezTo>
                  <a:lnTo>
                    <a:pt x="5855" y="0"/>
                  </a:lnTo>
                  <a:cubicBezTo>
                    <a:pt x="2927" y="0"/>
                    <a:pt x="0" y="2196"/>
                    <a:pt x="0" y="5123"/>
                  </a:cubicBezTo>
                  <a:lnTo>
                    <a:pt x="0" y="128084"/>
                  </a:lnTo>
                  <a:lnTo>
                    <a:pt x="0" y="128084"/>
                  </a:lnTo>
                  <a:cubicBezTo>
                    <a:pt x="0" y="129548"/>
                    <a:pt x="732" y="131012"/>
                    <a:pt x="1463" y="131744"/>
                  </a:cubicBezTo>
                  <a:cubicBezTo>
                    <a:pt x="1463" y="131744"/>
                    <a:pt x="1463" y="131744"/>
                    <a:pt x="1463" y="131744"/>
                  </a:cubicBezTo>
                  <a:cubicBezTo>
                    <a:pt x="1463" y="131744"/>
                    <a:pt x="1463" y="131744"/>
                    <a:pt x="1463" y="131744"/>
                  </a:cubicBezTo>
                  <a:cubicBezTo>
                    <a:pt x="2196" y="132476"/>
                    <a:pt x="3660" y="133208"/>
                    <a:pt x="5123" y="133208"/>
                  </a:cubicBezTo>
                  <a:lnTo>
                    <a:pt x="5123" y="133208"/>
                  </a:lnTo>
                  <a:lnTo>
                    <a:pt x="84901" y="133208"/>
                  </a:lnTo>
                  <a:cubicBezTo>
                    <a:pt x="87829" y="133208"/>
                    <a:pt x="90025" y="131012"/>
                    <a:pt x="90025" y="127352"/>
                  </a:cubicBezTo>
                  <a:lnTo>
                    <a:pt x="90025" y="107591"/>
                  </a:lnTo>
                  <a:cubicBezTo>
                    <a:pt x="90757" y="104663"/>
                    <a:pt x="87829" y="102467"/>
                    <a:pt x="84901" y="10246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33C7B2D1-42A7-68A6-0A48-6C5FD1A39C7C}"/>
                </a:ext>
              </a:extLst>
            </p:cNvPr>
            <p:cNvSpPr/>
            <p:nvPr/>
          </p:nvSpPr>
          <p:spPr>
            <a:xfrm>
              <a:off x="8760152" y="2722706"/>
              <a:ext cx="31472" cy="133207"/>
            </a:xfrm>
            <a:custGeom>
              <a:avLst/>
              <a:gdLst>
                <a:gd name="connsiteX0" fmla="*/ 25617 w 31472"/>
                <a:gd name="connsiteY0" fmla="*/ 0 h 133207"/>
                <a:gd name="connsiteX1" fmla="*/ 5855 w 31472"/>
                <a:gd name="connsiteY1" fmla="*/ 0 h 133207"/>
                <a:gd name="connsiteX2" fmla="*/ 0 w 31472"/>
                <a:gd name="connsiteY2" fmla="*/ 5123 h 133207"/>
                <a:gd name="connsiteX3" fmla="*/ 0 w 31472"/>
                <a:gd name="connsiteY3" fmla="*/ 128084 h 133207"/>
                <a:gd name="connsiteX4" fmla="*/ 5855 w 31472"/>
                <a:gd name="connsiteY4" fmla="*/ 133208 h 133207"/>
                <a:gd name="connsiteX5" fmla="*/ 25617 w 31472"/>
                <a:gd name="connsiteY5" fmla="*/ 133208 h 133207"/>
                <a:gd name="connsiteX6" fmla="*/ 31472 w 31472"/>
                <a:gd name="connsiteY6" fmla="*/ 128084 h 133207"/>
                <a:gd name="connsiteX7" fmla="*/ 31472 w 31472"/>
                <a:gd name="connsiteY7" fmla="*/ 5123 h 133207"/>
                <a:gd name="connsiteX8" fmla="*/ 25617 w 31472"/>
                <a:gd name="connsiteY8" fmla="*/ 0 h 13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1472" h="133207">
                  <a:moveTo>
                    <a:pt x="25617" y="0"/>
                  </a:moveTo>
                  <a:lnTo>
                    <a:pt x="5855" y="0"/>
                  </a:lnTo>
                  <a:cubicBezTo>
                    <a:pt x="2928" y="0"/>
                    <a:pt x="0" y="2196"/>
                    <a:pt x="0" y="5123"/>
                  </a:cubicBezTo>
                  <a:lnTo>
                    <a:pt x="0" y="128084"/>
                  </a:lnTo>
                  <a:cubicBezTo>
                    <a:pt x="0" y="131012"/>
                    <a:pt x="2196" y="133208"/>
                    <a:pt x="5855" y="133208"/>
                  </a:cubicBezTo>
                  <a:lnTo>
                    <a:pt x="25617" y="133208"/>
                  </a:lnTo>
                  <a:cubicBezTo>
                    <a:pt x="28545" y="133208"/>
                    <a:pt x="31472" y="131012"/>
                    <a:pt x="31472" y="128084"/>
                  </a:cubicBezTo>
                  <a:lnTo>
                    <a:pt x="31472" y="5123"/>
                  </a:lnTo>
                  <a:cubicBezTo>
                    <a:pt x="31472" y="2196"/>
                    <a:pt x="28545" y="0"/>
                    <a:pt x="256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71BF3881-F3FC-11C0-E90B-8C64FE9BD535}"/>
                </a:ext>
              </a:extLst>
            </p:cNvPr>
            <p:cNvSpPr/>
            <p:nvPr/>
          </p:nvSpPr>
          <p:spPr>
            <a:xfrm>
              <a:off x="8947521" y="2722706"/>
              <a:ext cx="89293" cy="133207"/>
            </a:xfrm>
            <a:custGeom>
              <a:avLst/>
              <a:gdLst>
                <a:gd name="connsiteX0" fmla="*/ 84170 w 89293"/>
                <a:gd name="connsiteY0" fmla="*/ 0 h 133207"/>
                <a:gd name="connsiteX1" fmla="*/ 5123 w 89293"/>
                <a:gd name="connsiteY1" fmla="*/ 0 h 133207"/>
                <a:gd name="connsiteX2" fmla="*/ 5123 w 89293"/>
                <a:gd name="connsiteY2" fmla="*/ 0 h 133207"/>
                <a:gd name="connsiteX3" fmla="*/ 1464 w 89293"/>
                <a:gd name="connsiteY3" fmla="*/ 1464 h 133207"/>
                <a:gd name="connsiteX4" fmla="*/ 1464 w 89293"/>
                <a:gd name="connsiteY4" fmla="*/ 1464 h 133207"/>
                <a:gd name="connsiteX5" fmla="*/ 1464 w 89293"/>
                <a:gd name="connsiteY5" fmla="*/ 1464 h 133207"/>
                <a:gd name="connsiteX6" fmla="*/ 0 w 89293"/>
                <a:gd name="connsiteY6" fmla="*/ 5123 h 133207"/>
                <a:gd name="connsiteX7" fmla="*/ 0 w 89293"/>
                <a:gd name="connsiteY7" fmla="*/ 5123 h 133207"/>
                <a:gd name="connsiteX8" fmla="*/ 0 w 89293"/>
                <a:gd name="connsiteY8" fmla="*/ 128084 h 133207"/>
                <a:gd name="connsiteX9" fmla="*/ 0 w 89293"/>
                <a:gd name="connsiteY9" fmla="*/ 128084 h 133207"/>
                <a:gd name="connsiteX10" fmla="*/ 1464 w 89293"/>
                <a:gd name="connsiteY10" fmla="*/ 131744 h 133207"/>
                <a:gd name="connsiteX11" fmla="*/ 1464 w 89293"/>
                <a:gd name="connsiteY11" fmla="*/ 131744 h 133207"/>
                <a:gd name="connsiteX12" fmla="*/ 1464 w 89293"/>
                <a:gd name="connsiteY12" fmla="*/ 131744 h 133207"/>
                <a:gd name="connsiteX13" fmla="*/ 5123 w 89293"/>
                <a:gd name="connsiteY13" fmla="*/ 133208 h 133207"/>
                <a:gd name="connsiteX14" fmla="*/ 5123 w 89293"/>
                <a:gd name="connsiteY14" fmla="*/ 133208 h 133207"/>
                <a:gd name="connsiteX15" fmla="*/ 84170 w 89293"/>
                <a:gd name="connsiteY15" fmla="*/ 133208 h 133207"/>
                <a:gd name="connsiteX16" fmla="*/ 89293 w 89293"/>
                <a:gd name="connsiteY16" fmla="*/ 127352 h 133207"/>
                <a:gd name="connsiteX17" fmla="*/ 89293 w 89293"/>
                <a:gd name="connsiteY17" fmla="*/ 107591 h 133207"/>
                <a:gd name="connsiteX18" fmla="*/ 84170 w 89293"/>
                <a:gd name="connsiteY18" fmla="*/ 101735 h 133207"/>
                <a:gd name="connsiteX19" fmla="*/ 30740 w 89293"/>
                <a:gd name="connsiteY19" fmla="*/ 101735 h 133207"/>
                <a:gd name="connsiteX20" fmla="*/ 30740 w 89293"/>
                <a:gd name="connsiteY20" fmla="*/ 81242 h 133207"/>
                <a:gd name="connsiteX21" fmla="*/ 84170 w 89293"/>
                <a:gd name="connsiteY21" fmla="*/ 81242 h 133207"/>
                <a:gd name="connsiteX22" fmla="*/ 89293 w 89293"/>
                <a:gd name="connsiteY22" fmla="*/ 75387 h 133207"/>
                <a:gd name="connsiteX23" fmla="*/ 89293 w 89293"/>
                <a:gd name="connsiteY23" fmla="*/ 55625 h 133207"/>
                <a:gd name="connsiteX24" fmla="*/ 84170 w 89293"/>
                <a:gd name="connsiteY24" fmla="*/ 49770 h 133207"/>
                <a:gd name="connsiteX25" fmla="*/ 30740 w 89293"/>
                <a:gd name="connsiteY25" fmla="*/ 49770 h 133207"/>
                <a:gd name="connsiteX26" fmla="*/ 30740 w 89293"/>
                <a:gd name="connsiteY26" fmla="*/ 29276 h 133207"/>
                <a:gd name="connsiteX27" fmla="*/ 84170 w 89293"/>
                <a:gd name="connsiteY27" fmla="*/ 29276 h 133207"/>
                <a:gd name="connsiteX28" fmla="*/ 89293 w 89293"/>
                <a:gd name="connsiteY28" fmla="*/ 23421 h 133207"/>
                <a:gd name="connsiteX29" fmla="*/ 89293 w 89293"/>
                <a:gd name="connsiteY29" fmla="*/ 3660 h 133207"/>
                <a:gd name="connsiteX30" fmla="*/ 84170 w 89293"/>
                <a:gd name="connsiteY30" fmla="*/ 0 h 133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9293" h="133207">
                  <a:moveTo>
                    <a:pt x="84170" y="0"/>
                  </a:moveTo>
                  <a:lnTo>
                    <a:pt x="5123" y="0"/>
                  </a:lnTo>
                  <a:lnTo>
                    <a:pt x="5123" y="0"/>
                  </a:lnTo>
                  <a:cubicBezTo>
                    <a:pt x="3660" y="0"/>
                    <a:pt x="2196" y="732"/>
                    <a:pt x="1464" y="1464"/>
                  </a:cubicBezTo>
                  <a:cubicBezTo>
                    <a:pt x="1464" y="1464"/>
                    <a:pt x="1464" y="1464"/>
                    <a:pt x="1464" y="1464"/>
                  </a:cubicBezTo>
                  <a:cubicBezTo>
                    <a:pt x="1464" y="1464"/>
                    <a:pt x="1464" y="1464"/>
                    <a:pt x="1464" y="1464"/>
                  </a:cubicBezTo>
                  <a:cubicBezTo>
                    <a:pt x="732" y="2196"/>
                    <a:pt x="0" y="3660"/>
                    <a:pt x="0" y="5123"/>
                  </a:cubicBezTo>
                  <a:lnTo>
                    <a:pt x="0" y="5123"/>
                  </a:lnTo>
                  <a:lnTo>
                    <a:pt x="0" y="128084"/>
                  </a:lnTo>
                  <a:lnTo>
                    <a:pt x="0" y="128084"/>
                  </a:lnTo>
                  <a:cubicBezTo>
                    <a:pt x="0" y="129548"/>
                    <a:pt x="732" y="131012"/>
                    <a:pt x="1464" y="131744"/>
                  </a:cubicBezTo>
                  <a:cubicBezTo>
                    <a:pt x="1464" y="131744"/>
                    <a:pt x="1464" y="131744"/>
                    <a:pt x="1464" y="131744"/>
                  </a:cubicBezTo>
                  <a:cubicBezTo>
                    <a:pt x="1464" y="131744"/>
                    <a:pt x="1464" y="131744"/>
                    <a:pt x="1464" y="131744"/>
                  </a:cubicBezTo>
                  <a:cubicBezTo>
                    <a:pt x="2196" y="132476"/>
                    <a:pt x="3660" y="133208"/>
                    <a:pt x="5123" y="133208"/>
                  </a:cubicBezTo>
                  <a:lnTo>
                    <a:pt x="5123" y="133208"/>
                  </a:lnTo>
                  <a:lnTo>
                    <a:pt x="84170" y="133208"/>
                  </a:lnTo>
                  <a:cubicBezTo>
                    <a:pt x="87098" y="133208"/>
                    <a:pt x="89293" y="131012"/>
                    <a:pt x="89293" y="127352"/>
                  </a:cubicBezTo>
                  <a:lnTo>
                    <a:pt x="89293" y="107591"/>
                  </a:lnTo>
                  <a:cubicBezTo>
                    <a:pt x="89293" y="104663"/>
                    <a:pt x="87098" y="101735"/>
                    <a:pt x="84170" y="101735"/>
                  </a:cubicBezTo>
                  <a:lnTo>
                    <a:pt x="30740" y="101735"/>
                  </a:lnTo>
                  <a:lnTo>
                    <a:pt x="30740" y="81242"/>
                  </a:lnTo>
                  <a:lnTo>
                    <a:pt x="84170" y="81242"/>
                  </a:lnTo>
                  <a:cubicBezTo>
                    <a:pt x="87098" y="81242"/>
                    <a:pt x="89293" y="79046"/>
                    <a:pt x="89293" y="75387"/>
                  </a:cubicBezTo>
                  <a:lnTo>
                    <a:pt x="89293" y="55625"/>
                  </a:lnTo>
                  <a:cubicBezTo>
                    <a:pt x="89293" y="52698"/>
                    <a:pt x="87098" y="49770"/>
                    <a:pt x="84170" y="49770"/>
                  </a:cubicBezTo>
                  <a:lnTo>
                    <a:pt x="30740" y="49770"/>
                  </a:lnTo>
                  <a:lnTo>
                    <a:pt x="30740" y="29276"/>
                  </a:lnTo>
                  <a:lnTo>
                    <a:pt x="84170" y="29276"/>
                  </a:lnTo>
                  <a:cubicBezTo>
                    <a:pt x="87098" y="29276"/>
                    <a:pt x="89293" y="27081"/>
                    <a:pt x="89293" y="23421"/>
                  </a:cubicBezTo>
                  <a:lnTo>
                    <a:pt x="89293" y="3660"/>
                  </a:lnTo>
                  <a:cubicBezTo>
                    <a:pt x="89293" y="2196"/>
                    <a:pt x="87098" y="0"/>
                    <a:pt x="8417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F73C078C-DEFF-4B05-06A6-5C45266ACB07}"/>
                </a:ext>
              </a:extLst>
            </p:cNvPr>
            <p:cNvSpPr/>
            <p:nvPr/>
          </p:nvSpPr>
          <p:spPr>
            <a:xfrm>
              <a:off x="8430793" y="2410180"/>
              <a:ext cx="827058" cy="827058"/>
            </a:xfrm>
            <a:custGeom>
              <a:avLst/>
              <a:gdLst>
                <a:gd name="connsiteX0" fmla="*/ 413529 w 827058"/>
                <a:gd name="connsiteY0" fmla="*/ 0 h 827058"/>
                <a:gd name="connsiteX1" fmla="*/ 0 w 827058"/>
                <a:gd name="connsiteY1" fmla="*/ 413529 h 827058"/>
                <a:gd name="connsiteX2" fmla="*/ 413529 w 827058"/>
                <a:gd name="connsiteY2" fmla="*/ 827059 h 827058"/>
                <a:gd name="connsiteX3" fmla="*/ 827059 w 827058"/>
                <a:gd name="connsiteY3" fmla="*/ 413529 h 827058"/>
                <a:gd name="connsiteX4" fmla="*/ 413529 w 827058"/>
                <a:gd name="connsiteY4" fmla="*/ 0 h 827058"/>
                <a:gd name="connsiteX5" fmla="*/ 633834 w 827058"/>
                <a:gd name="connsiteY5" fmla="*/ 514533 h 827058"/>
                <a:gd name="connsiteX6" fmla="*/ 412065 w 827058"/>
                <a:gd name="connsiteY6" fmla="*/ 678481 h 827058"/>
                <a:gd name="connsiteX7" fmla="*/ 387912 w 827058"/>
                <a:gd name="connsiteY7" fmla="*/ 663111 h 827058"/>
                <a:gd name="connsiteX8" fmla="*/ 391572 w 827058"/>
                <a:gd name="connsiteY8" fmla="*/ 638958 h 827058"/>
                <a:gd name="connsiteX9" fmla="*/ 390840 w 827058"/>
                <a:gd name="connsiteY9" fmla="*/ 613341 h 827058"/>
                <a:gd name="connsiteX10" fmla="*/ 365955 w 827058"/>
                <a:gd name="connsiteY10" fmla="*/ 599435 h 827058"/>
                <a:gd name="connsiteX11" fmla="*/ 130280 w 827058"/>
                <a:gd name="connsiteY11" fmla="*/ 374006 h 827058"/>
                <a:gd name="connsiteX12" fmla="*/ 412065 w 827058"/>
                <a:gd name="connsiteY12" fmla="*/ 144918 h 827058"/>
                <a:gd name="connsiteX13" fmla="*/ 693851 w 827058"/>
                <a:gd name="connsiteY13" fmla="*/ 374006 h 827058"/>
                <a:gd name="connsiteX14" fmla="*/ 633834 w 827058"/>
                <a:gd name="connsiteY14" fmla="*/ 514533 h 827058"/>
                <a:gd name="connsiteX15" fmla="*/ 633834 w 827058"/>
                <a:gd name="connsiteY15" fmla="*/ 514533 h 82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7058" h="827058">
                  <a:moveTo>
                    <a:pt x="413529" y="0"/>
                  </a:moveTo>
                  <a:cubicBezTo>
                    <a:pt x="185173" y="0"/>
                    <a:pt x="0" y="185173"/>
                    <a:pt x="0" y="413529"/>
                  </a:cubicBezTo>
                  <a:cubicBezTo>
                    <a:pt x="0" y="641885"/>
                    <a:pt x="185173" y="827059"/>
                    <a:pt x="413529" y="827059"/>
                  </a:cubicBezTo>
                  <a:cubicBezTo>
                    <a:pt x="641885" y="827059"/>
                    <a:pt x="827059" y="641885"/>
                    <a:pt x="827059" y="413529"/>
                  </a:cubicBezTo>
                  <a:cubicBezTo>
                    <a:pt x="827059" y="185173"/>
                    <a:pt x="642617" y="0"/>
                    <a:pt x="413529" y="0"/>
                  </a:cubicBezTo>
                  <a:close/>
                  <a:moveTo>
                    <a:pt x="633834" y="514533"/>
                  </a:moveTo>
                  <a:cubicBezTo>
                    <a:pt x="574550" y="582601"/>
                    <a:pt x="442074" y="665307"/>
                    <a:pt x="412065" y="678481"/>
                  </a:cubicBezTo>
                  <a:cubicBezTo>
                    <a:pt x="382057" y="690924"/>
                    <a:pt x="386449" y="670430"/>
                    <a:pt x="387912" y="663111"/>
                  </a:cubicBezTo>
                  <a:cubicBezTo>
                    <a:pt x="388644" y="658719"/>
                    <a:pt x="391572" y="638958"/>
                    <a:pt x="391572" y="638958"/>
                  </a:cubicBezTo>
                  <a:cubicBezTo>
                    <a:pt x="392304" y="631639"/>
                    <a:pt x="393768" y="620660"/>
                    <a:pt x="390840" y="613341"/>
                  </a:cubicBezTo>
                  <a:cubicBezTo>
                    <a:pt x="387912" y="605290"/>
                    <a:pt x="375470" y="601630"/>
                    <a:pt x="365955" y="599435"/>
                  </a:cubicBezTo>
                  <a:cubicBezTo>
                    <a:pt x="230552" y="581869"/>
                    <a:pt x="130280" y="486720"/>
                    <a:pt x="130280" y="374006"/>
                  </a:cubicBezTo>
                  <a:cubicBezTo>
                    <a:pt x="130280" y="248118"/>
                    <a:pt x="256900" y="144918"/>
                    <a:pt x="412065" y="144918"/>
                  </a:cubicBezTo>
                  <a:cubicBezTo>
                    <a:pt x="567231" y="144918"/>
                    <a:pt x="693851" y="247386"/>
                    <a:pt x="693851" y="374006"/>
                  </a:cubicBezTo>
                  <a:cubicBezTo>
                    <a:pt x="694583" y="423776"/>
                    <a:pt x="674821" y="469887"/>
                    <a:pt x="633834" y="514533"/>
                  </a:cubicBezTo>
                  <a:lnTo>
                    <a:pt x="633834" y="5145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86" name="Forma Livre: Forma 85">
            <a:extLst>
              <a:ext uri="{FF2B5EF4-FFF2-40B4-BE49-F238E27FC236}">
                <a16:creationId xmlns:a16="http://schemas.microsoft.com/office/drawing/2014/main" id="{AFA6133B-4246-94D5-7157-A09EA7F63133}"/>
              </a:ext>
            </a:extLst>
          </p:cNvPr>
          <p:cNvSpPr/>
          <p:nvPr/>
        </p:nvSpPr>
        <p:spPr>
          <a:xfrm>
            <a:off x="1452880" y="2390638"/>
            <a:ext cx="582611" cy="578491"/>
          </a:xfrm>
          <a:custGeom>
            <a:avLst/>
            <a:gdLst>
              <a:gd name="connsiteX0" fmla="*/ 827791 w 827790"/>
              <a:gd name="connsiteY0" fmla="*/ 413529 h 821935"/>
              <a:gd name="connsiteX1" fmla="*/ 413529 w 827790"/>
              <a:gd name="connsiteY1" fmla="*/ 0 h 821935"/>
              <a:gd name="connsiteX2" fmla="*/ 0 w 827790"/>
              <a:gd name="connsiteY2" fmla="*/ 413529 h 821935"/>
              <a:gd name="connsiteX3" fmla="*/ 349121 w 827790"/>
              <a:gd name="connsiteY3" fmla="*/ 821935 h 821935"/>
              <a:gd name="connsiteX4" fmla="*/ 349121 w 827790"/>
              <a:gd name="connsiteY4" fmla="*/ 533563 h 821935"/>
              <a:gd name="connsiteX5" fmla="*/ 243726 w 827790"/>
              <a:gd name="connsiteY5" fmla="*/ 533563 h 821935"/>
              <a:gd name="connsiteX6" fmla="*/ 243726 w 827790"/>
              <a:gd name="connsiteY6" fmla="*/ 413529 h 821935"/>
              <a:gd name="connsiteX7" fmla="*/ 349121 w 827790"/>
              <a:gd name="connsiteY7" fmla="*/ 413529 h 821935"/>
              <a:gd name="connsiteX8" fmla="*/ 349121 w 827790"/>
              <a:gd name="connsiteY8" fmla="*/ 322772 h 821935"/>
              <a:gd name="connsiteX9" fmla="*/ 505750 w 827790"/>
              <a:gd name="connsiteY9" fmla="*/ 161752 h 821935"/>
              <a:gd name="connsiteX10" fmla="*/ 598703 w 827790"/>
              <a:gd name="connsiteY10" fmla="*/ 169803 h 821935"/>
              <a:gd name="connsiteX11" fmla="*/ 598703 w 827790"/>
              <a:gd name="connsiteY11" fmla="*/ 271539 h 821935"/>
              <a:gd name="connsiteX12" fmla="*/ 546737 w 827790"/>
              <a:gd name="connsiteY12" fmla="*/ 271539 h 821935"/>
              <a:gd name="connsiteX13" fmla="*/ 479401 w 827790"/>
              <a:gd name="connsiteY13" fmla="*/ 335947 h 821935"/>
              <a:gd name="connsiteX14" fmla="*/ 479401 w 827790"/>
              <a:gd name="connsiteY14" fmla="*/ 413529 h 821935"/>
              <a:gd name="connsiteX15" fmla="*/ 592847 w 827790"/>
              <a:gd name="connsiteY15" fmla="*/ 413529 h 821935"/>
              <a:gd name="connsiteX16" fmla="*/ 574550 w 827790"/>
              <a:gd name="connsiteY16" fmla="*/ 532831 h 821935"/>
              <a:gd name="connsiteX17" fmla="*/ 478669 w 827790"/>
              <a:gd name="connsiteY17" fmla="*/ 532831 h 821935"/>
              <a:gd name="connsiteX18" fmla="*/ 478669 w 827790"/>
              <a:gd name="connsiteY18" fmla="*/ 821935 h 821935"/>
              <a:gd name="connsiteX19" fmla="*/ 827791 w 827790"/>
              <a:gd name="connsiteY19" fmla="*/ 413529 h 821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27790" h="821935">
                <a:moveTo>
                  <a:pt x="827791" y="413529"/>
                </a:moveTo>
                <a:cubicBezTo>
                  <a:pt x="827791" y="185173"/>
                  <a:pt x="642617" y="0"/>
                  <a:pt x="413529" y="0"/>
                </a:cubicBezTo>
                <a:cubicBezTo>
                  <a:pt x="184441" y="0"/>
                  <a:pt x="0" y="185173"/>
                  <a:pt x="0" y="413529"/>
                </a:cubicBezTo>
                <a:cubicBezTo>
                  <a:pt x="0" y="619928"/>
                  <a:pt x="151505" y="791195"/>
                  <a:pt x="349121" y="821935"/>
                </a:cubicBezTo>
                <a:lnTo>
                  <a:pt x="349121" y="533563"/>
                </a:lnTo>
                <a:lnTo>
                  <a:pt x="243726" y="533563"/>
                </a:lnTo>
                <a:lnTo>
                  <a:pt x="243726" y="413529"/>
                </a:lnTo>
                <a:lnTo>
                  <a:pt x="349121" y="413529"/>
                </a:lnTo>
                <a:lnTo>
                  <a:pt x="349121" y="322772"/>
                </a:lnTo>
                <a:cubicBezTo>
                  <a:pt x="349121" y="218841"/>
                  <a:pt x="410602" y="161752"/>
                  <a:pt x="505750" y="161752"/>
                </a:cubicBezTo>
                <a:cubicBezTo>
                  <a:pt x="551129" y="161752"/>
                  <a:pt x="598703" y="169803"/>
                  <a:pt x="598703" y="169803"/>
                </a:cubicBezTo>
                <a:lnTo>
                  <a:pt x="598703" y="271539"/>
                </a:lnTo>
                <a:lnTo>
                  <a:pt x="546737" y="271539"/>
                </a:lnTo>
                <a:cubicBezTo>
                  <a:pt x="495503" y="271539"/>
                  <a:pt x="479401" y="303743"/>
                  <a:pt x="479401" y="335947"/>
                </a:cubicBezTo>
                <a:lnTo>
                  <a:pt x="479401" y="413529"/>
                </a:lnTo>
                <a:lnTo>
                  <a:pt x="592847" y="413529"/>
                </a:lnTo>
                <a:lnTo>
                  <a:pt x="574550" y="532831"/>
                </a:lnTo>
                <a:lnTo>
                  <a:pt x="478669" y="532831"/>
                </a:lnTo>
                <a:lnTo>
                  <a:pt x="478669" y="821935"/>
                </a:lnTo>
                <a:cubicBezTo>
                  <a:pt x="676285" y="791195"/>
                  <a:pt x="827791" y="620660"/>
                  <a:pt x="827791" y="41352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87" name="Forma Livre: Forma 86">
            <a:extLst>
              <a:ext uri="{FF2B5EF4-FFF2-40B4-BE49-F238E27FC236}">
                <a16:creationId xmlns:a16="http://schemas.microsoft.com/office/drawing/2014/main" id="{44371D51-7B53-3C81-8E97-9DB919B0BBFF}"/>
              </a:ext>
            </a:extLst>
          </p:cNvPr>
          <p:cNvSpPr/>
          <p:nvPr/>
        </p:nvSpPr>
        <p:spPr>
          <a:xfrm>
            <a:off x="1452880" y="4086961"/>
            <a:ext cx="582097" cy="582096"/>
          </a:xfrm>
          <a:custGeom>
            <a:avLst/>
            <a:gdLst>
              <a:gd name="connsiteX0" fmla="*/ 413529 w 827060"/>
              <a:gd name="connsiteY0" fmla="*/ 0 h 827058"/>
              <a:gd name="connsiteX1" fmla="*/ 0 w 827060"/>
              <a:gd name="connsiteY1" fmla="*/ 413529 h 827058"/>
              <a:gd name="connsiteX2" fmla="*/ 413529 w 827060"/>
              <a:gd name="connsiteY2" fmla="*/ 827059 h 827058"/>
              <a:gd name="connsiteX3" fmla="*/ 827059 w 827060"/>
              <a:gd name="connsiteY3" fmla="*/ 413529 h 827058"/>
              <a:gd name="connsiteX4" fmla="*/ 413529 w 827060"/>
              <a:gd name="connsiteY4" fmla="*/ 0 h 827058"/>
              <a:gd name="connsiteX5" fmla="*/ 603826 w 827060"/>
              <a:gd name="connsiteY5" fmla="*/ 596507 h 827058"/>
              <a:gd name="connsiteX6" fmla="*/ 568694 w 827060"/>
              <a:gd name="connsiteY6" fmla="*/ 605290 h 827058"/>
              <a:gd name="connsiteX7" fmla="*/ 204935 w 827060"/>
              <a:gd name="connsiteY7" fmla="*/ 565035 h 827058"/>
              <a:gd name="connsiteX8" fmla="*/ 174195 w 827060"/>
              <a:gd name="connsiteY8" fmla="*/ 546005 h 827058"/>
              <a:gd name="connsiteX9" fmla="*/ 193956 w 827060"/>
              <a:gd name="connsiteY9" fmla="*/ 515265 h 827058"/>
              <a:gd name="connsiteX10" fmla="*/ 595775 w 827060"/>
              <a:gd name="connsiteY10" fmla="*/ 561375 h 827058"/>
              <a:gd name="connsiteX11" fmla="*/ 603826 w 827060"/>
              <a:gd name="connsiteY11" fmla="*/ 596507 h 827058"/>
              <a:gd name="connsiteX12" fmla="*/ 654328 w 827060"/>
              <a:gd name="connsiteY12" fmla="*/ 483793 h 827058"/>
              <a:gd name="connsiteX13" fmla="*/ 609681 w 827060"/>
              <a:gd name="connsiteY13" fmla="*/ 494771 h 827058"/>
              <a:gd name="connsiteX14" fmla="*/ 197616 w 827060"/>
              <a:gd name="connsiteY14" fmla="*/ 446465 h 827058"/>
              <a:gd name="connsiteX15" fmla="*/ 157361 w 827060"/>
              <a:gd name="connsiteY15" fmla="*/ 425240 h 827058"/>
              <a:gd name="connsiteX16" fmla="*/ 178586 w 827060"/>
              <a:gd name="connsiteY16" fmla="*/ 384985 h 827058"/>
              <a:gd name="connsiteX17" fmla="*/ 643349 w 827060"/>
              <a:gd name="connsiteY17" fmla="*/ 439878 h 827058"/>
              <a:gd name="connsiteX18" fmla="*/ 654328 w 827060"/>
              <a:gd name="connsiteY18" fmla="*/ 483793 h 827058"/>
              <a:gd name="connsiteX19" fmla="*/ 658719 w 827060"/>
              <a:gd name="connsiteY19" fmla="*/ 366687 h 827058"/>
              <a:gd name="connsiteX20" fmla="*/ 177854 w 827060"/>
              <a:gd name="connsiteY20" fmla="*/ 319113 h 827058"/>
              <a:gd name="connsiteX21" fmla="*/ 129548 w 827060"/>
              <a:gd name="connsiteY21" fmla="*/ 293496 h 827058"/>
              <a:gd name="connsiteX22" fmla="*/ 155165 w 827060"/>
              <a:gd name="connsiteY22" fmla="*/ 245190 h 827058"/>
              <a:gd name="connsiteX23" fmla="*/ 697511 w 827060"/>
              <a:gd name="connsiteY23" fmla="*/ 300815 h 827058"/>
              <a:gd name="connsiteX24" fmla="*/ 710685 w 827060"/>
              <a:gd name="connsiteY24" fmla="*/ 353513 h 827058"/>
              <a:gd name="connsiteX25" fmla="*/ 658719 w 827060"/>
              <a:gd name="connsiteY25" fmla="*/ 366687 h 82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27060" h="827058">
                <a:moveTo>
                  <a:pt x="413529" y="0"/>
                </a:moveTo>
                <a:cubicBezTo>
                  <a:pt x="185173" y="0"/>
                  <a:pt x="0" y="185173"/>
                  <a:pt x="0" y="413529"/>
                </a:cubicBezTo>
                <a:cubicBezTo>
                  <a:pt x="0" y="641885"/>
                  <a:pt x="185173" y="827059"/>
                  <a:pt x="413529" y="827059"/>
                </a:cubicBezTo>
                <a:cubicBezTo>
                  <a:pt x="641885" y="827059"/>
                  <a:pt x="827059" y="641885"/>
                  <a:pt x="827059" y="413529"/>
                </a:cubicBezTo>
                <a:cubicBezTo>
                  <a:pt x="827791" y="185173"/>
                  <a:pt x="642617" y="0"/>
                  <a:pt x="413529" y="0"/>
                </a:cubicBezTo>
                <a:close/>
                <a:moveTo>
                  <a:pt x="603826" y="596507"/>
                </a:moveTo>
                <a:cubicBezTo>
                  <a:pt x="596507" y="608950"/>
                  <a:pt x="580405" y="612609"/>
                  <a:pt x="568694" y="605290"/>
                </a:cubicBezTo>
                <a:cubicBezTo>
                  <a:pt x="471350" y="546005"/>
                  <a:pt x="349121" y="532831"/>
                  <a:pt x="204935" y="565035"/>
                </a:cubicBezTo>
                <a:cubicBezTo>
                  <a:pt x="191029" y="567963"/>
                  <a:pt x="177122" y="559180"/>
                  <a:pt x="174195" y="546005"/>
                </a:cubicBezTo>
                <a:cubicBezTo>
                  <a:pt x="171267" y="532099"/>
                  <a:pt x="179318" y="518193"/>
                  <a:pt x="193956" y="515265"/>
                </a:cubicBezTo>
                <a:cubicBezTo>
                  <a:pt x="351317" y="479401"/>
                  <a:pt x="486720" y="494771"/>
                  <a:pt x="595775" y="561375"/>
                </a:cubicBezTo>
                <a:cubicBezTo>
                  <a:pt x="607486" y="568694"/>
                  <a:pt x="611145" y="584065"/>
                  <a:pt x="603826" y="596507"/>
                </a:cubicBezTo>
                <a:close/>
                <a:moveTo>
                  <a:pt x="654328" y="483793"/>
                </a:moveTo>
                <a:cubicBezTo>
                  <a:pt x="644813" y="499163"/>
                  <a:pt x="625051" y="503554"/>
                  <a:pt x="609681" y="494771"/>
                </a:cubicBezTo>
                <a:cubicBezTo>
                  <a:pt x="498431" y="426704"/>
                  <a:pt x="328628" y="406942"/>
                  <a:pt x="197616" y="446465"/>
                </a:cubicBezTo>
                <a:cubicBezTo>
                  <a:pt x="180782" y="451589"/>
                  <a:pt x="162484" y="442074"/>
                  <a:pt x="157361" y="425240"/>
                </a:cubicBezTo>
                <a:cubicBezTo>
                  <a:pt x="152237" y="408406"/>
                  <a:pt x="161752" y="390108"/>
                  <a:pt x="178586" y="384985"/>
                </a:cubicBezTo>
                <a:cubicBezTo>
                  <a:pt x="328628" y="339607"/>
                  <a:pt x="515997" y="361564"/>
                  <a:pt x="643349" y="439878"/>
                </a:cubicBezTo>
                <a:cubicBezTo>
                  <a:pt x="658719" y="448661"/>
                  <a:pt x="663843" y="468423"/>
                  <a:pt x="654328" y="483793"/>
                </a:cubicBezTo>
                <a:close/>
                <a:moveTo>
                  <a:pt x="658719" y="366687"/>
                </a:moveTo>
                <a:cubicBezTo>
                  <a:pt x="525512" y="287641"/>
                  <a:pt x="305207" y="280322"/>
                  <a:pt x="177854" y="319113"/>
                </a:cubicBezTo>
                <a:cubicBezTo>
                  <a:pt x="157361" y="324968"/>
                  <a:pt x="136135" y="313990"/>
                  <a:pt x="129548" y="293496"/>
                </a:cubicBezTo>
                <a:cubicBezTo>
                  <a:pt x="123693" y="273003"/>
                  <a:pt x="134672" y="251777"/>
                  <a:pt x="155165" y="245190"/>
                </a:cubicBezTo>
                <a:cubicBezTo>
                  <a:pt x="301547" y="200544"/>
                  <a:pt x="544541" y="209326"/>
                  <a:pt x="697511" y="300815"/>
                </a:cubicBezTo>
                <a:cubicBezTo>
                  <a:pt x="715808" y="311794"/>
                  <a:pt x="721664" y="335215"/>
                  <a:pt x="710685" y="353513"/>
                </a:cubicBezTo>
                <a:cubicBezTo>
                  <a:pt x="700438" y="371079"/>
                  <a:pt x="677017" y="377666"/>
                  <a:pt x="658719" y="3666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88" name="Forma Livre: Forma 87">
            <a:extLst>
              <a:ext uri="{FF2B5EF4-FFF2-40B4-BE49-F238E27FC236}">
                <a16:creationId xmlns:a16="http://schemas.microsoft.com/office/drawing/2014/main" id="{B42F391B-251C-7D9A-F199-0C7F516B6447}"/>
              </a:ext>
            </a:extLst>
          </p:cNvPr>
          <p:cNvSpPr/>
          <p:nvPr/>
        </p:nvSpPr>
        <p:spPr>
          <a:xfrm>
            <a:off x="2420293" y="3240603"/>
            <a:ext cx="582096" cy="582096"/>
          </a:xfrm>
          <a:custGeom>
            <a:avLst/>
            <a:gdLst>
              <a:gd name="connsiteX0" fmla="*/ 413529 w 827058"/>
              <a:gd name="connsiteY0" fmla="*/ 0 h 827058"/>
              <a:gd name="connsiteX1" fmla="*/ 0 w 827058"/>
              <a:gd name="connsiteY1" fmla="*/ 413529 h 827058"/>
              <a:gd name="connsiteX2" fmla="*/ 413529 w 827058"/>
              <a:gd name="connsiteY2" fmla="*/ 827059 h 827058"/>
              <a:gd name="connsiteX3" fmla="*/ 827059 w 827058"/>
              <a:gd name="connsiteY3" fmla="*/ 413529 h 827058"/>
              <a:gd name="connsiteX4" fmla="*/ 413529 w 827058"/>
              <a:gd name="connsiteY4" fmla="*/ 0 h 827058"/>
              <a:gd name="connsiteX5" fmla="*/ 641153 w 827058"/>
              <a:gd name="connsiteY5" fmla="*/ 366687 h 827058"/>
              <a:gd name="connsiteX6" fmla="*/ 595775 w 827058"/>
              <a:gd name="connsiteY6" fmla="*/ 360832 h 827058"/>
              <a:gd name="connsiteX7" fmla="*/ 524048 w 827058"/>
              <a:gd name="connsiteY7" fmla="*/ 330092 h 827058"/>
              <a:gd name="connsiteX8" fmla="*/ 520388 w 827058"/>
              <a:gd name="connsiteY8" fmla="*/ 328628 h 827058"/>
              <a:gd name="connsiteX9" fmla="*/ 519656 w 827058"/>
              <a:gd name="connsiteY9" fmla="*/ 333019 h 827058"/>
              <a:gd name="connsiteX10" fmla="*/ 519656 w 827058"/>
              <a:gd name="connsiteY10" fmla="*/ 510873 h 827058"/>
              <a:gd name="connsiteX11" fmla="*/ 479401 w 827058"/>
              <a:gd name="connsiteY11" fmla="*/ 621392 h 827058"/>
              <a:gd name="connsiteX12" fmla="*/ 369615 w 827058"/>
              <a:gd name="connsiteY12" fmla="*/ 679945 h 827058"/>
              <a:gd name="connsiteX13" fmla="*/ 273003 w 827058"/>
              <a:gd name="connsiteY13" fmla="*/ 663111 h 827058"/>
              <a:gd name="connsiteX14" fmla="*/ 259096 w 827058"/>
              <a:gd name="connsiteY14" fmla="*/ 654328 h 827058"/>
              <a:gd name="connsiteX15" fmla="*/ 254705 w 827058"/>
              <a:gd name="connsiteY15" fmla="*/ 650668 h 827058"/>
              <a:gd name="connsiteX16" fmla="*/ 254705 w 827058"/>
              <a:gd name="connsiteY16" fmla="*/ 650668 h 827058"/>
              <a:gd name="connsiteX17" fmla="*/ 245922 w 827058"/>
              <a:gd name="connsiteY17" fmla="*/ 644813 h 827058"/>
              <a:gd name="connsiteX18" fmla="*/ 188833 w 827058"/>
              <a:gd name="connsiteY18" fmla="*/ 562839 h 827058"/>
              <a:gd name="connsiteX19" fmla="*/ 181514 w 827058"/>
              <a:gd name="connsiteY19" fmla="*/ 527707 h 827058"/>
              <a:gd name="connsiteX20" fmla="*/ 181514 w 827058"/>
              <a:gd name="connsiteY20" fmla="*/ 501359 h 827058"/>
              <a:gd name="connsiteX21" fmla="*/ 196152 w 827058"/>
              <a:gd name="connsiteY21" fmla="*/ 443538 h 827058"/>
              <a:gd name="connsiteX22" fmla="*/ 232016 w 827058"/>
              <a:gd name="connsiteY22" fmla="*/ 392304 h 827058"/>
              <a:gd name="connsiteX23" fmla="*/ 292764 w 827058"/>
              <a:gd name="connsiteY23" fmla="*/ 354245 h 827058"/>
              <a:gd name="connsiteX24" fmla="*/ 337411 w 827058"/>
              <a:gd name="connsiteY24" fmla="*/ 344730 h 827058"/>
              <a:gd name="connsiteX25" fmla="*/ 371079 w 827058"/>
              <a:gd name="connsiteY25" fmla="*/ 345462 h 827058"/>
              <a:gd name="connsiteX26" fmla="*/ 373274 w 827058"/>
              <a:gd name="connsiteY26" fmla="*/ 347657 h 827058"/>
              <a:gd name="connsiteX27" fmla="*/ 373274 w 827058"/>
              <a:gd name="connsiteY27" fmla="*/ 365955 h 827058"/>
              <a:gd name="connsiteX28" fmla="*/ 374006 w 827058"/>
              <a:gd name="connsiteY28" fmla="*/ 434023 h 827058"/>
              <a:gd name="connsiteX29" fmla="*/ 374006 w 827058"/>
              <a:gd name="connsiteY29" fmla="*/ 436219 h 827058"/>
              <a:gd name="connsiteX30" fmla="*/ 371079 w 827058"/>
              <a:gd name="connsiteY30" fmla="*/ 438414 h 827058"/>
              <a:gd name="connsiteX31" fmla="*/ 353513 w 827058"/>
              <a:gd name="connsiteY31" fmla="*/ 435487 h 827058"/>
              <a:gd name="connsiteX32" fmla="*/ 326432 w 827058"/>
              <a:gd name="connsiteY32" fmla="*/ 439878 h 827058"/>
              <a:gd name="connsiteX33" fmla="*/ 275198 w 827058"/>
              <a:gd name="connsiteY33" fmla="*/ 502822 h 827058"/>
              <a:gd name="connsiteX34" fmla="*/ 308866 w 827058"/>
              <a:gd name="connsiteY34" fmla="*/ 575282 h 827058"/>
              <a:gd name="connsiteX35" fmla="*/ 315453 w 827058"/>
              <a:gd name="connsiteY35" fmla="*/ 579673 h 827058"/>
              <a:gd name="connsiteX36" fmla="*/ 316917 w 827058"/>
              <a:gd name="connsiteY36" fmla="*/ 581137 h 827058"/>
              <a:gd name="connsiteX37" fmla="*/ 335215 w 827058"/>
              <a:gd name="connsiteY37" fmla="*/ 586992 h 827058"/>
              <a:gd name="connsiteX38" fmla="*/ 391572 w 827058"/>
              <a:gd name="connsiteY38" fmla="*/ 577477 h 827058"/>
              <a:gd name="connsiteX39" fmla="*/ 427436 w 827058"/>
              <a:gd name="connsiteY39" fmla="*/ 524048 h 827058"/>
              <a:gd name="connsiteX40" fmla="*/ 428168 w 827058"/>
              <a:gd name="connsiteY40" fmla="*/ 510873 h 827058"/>
              <a:gd name="connsiteX41" fmla="*/ 428168 w 827058"/>
              <a:gd name="connsiteY41" fmla="*/ 153701 h 827058"/>
              <a:gd name="connsiteX42" fmla="*/ 432559 w 827058"/>
              <a:gd name="connsiteY42" fmla="*/ 148578 h 827058"/>
              <a:gd name="connsiteX43" fmla="*/ 515265 w 827058"/>
              <a:gd name="connsiteY43" fmla="*/ 148578 h 827058"/>
              <a:gd name="connsiteX44" fmla="*/ 517461 w 827058"/>
              <a:gd name="connsiteY44" fmla="*/ 148578 h 827058"/>
              <a:gd name="connsiteX45" fmla="*/ 520388 w 827058"/>
              <a:gd name="connsiteY45" fmla="*/ 151505 h 827058"/>
              <a:gd name="connsiteX46" fmla="*/ 523316 w 827058"/>
              <a:gd name="connsiteY46" fmla="*/ 174195 h 827058"/>
              <a:gd name="connsiteX47" fmla="*/ 627247 w 827058"/>
              <a:gd name="connsiteY47" fmla="*/ 274466 h 827058"/>
              <a:gd name="connsiteX48" fmla="*/ 645545 w 827058"/>
              <a:gd name="connsiteY48" fmla="*/ 275930 h 827058"/>
              <a:gd name="connsiteX49" fmla="*/ 648472 w 827058"/>
              <a:gd name="connsiteY49" fmla="*/ 278126 h 827058"/>
              <a:gd name="connsiteX50" fmla="*/ 649204 w 827058"/>
              <a:gd name="connsiteY50" fmla="*/ 362296 h 827058"/>
              <a:gd name="connsiteX51" fmla="*/ 641153 w 827058"/>
              <a:gd name="connsiteY51" fmla="*/ 366687 h 82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27058" h="827058">
                <a:moveTo>
                  <a:pt x="413529" y="0"/>
                </a:moveTo>
                <a:cubicBezTo>
                  <a:pt x="185173" y="0"/>
                  <a:pt x="0" y="185173"/>
                  <a:pt x="0" y="413529"/>
                </a:cubicBezTo>
                <a:cubicBezTo>
                  <a:pt x="0" y="641885"/>
                  <a:pt x="185173" y="827059"/>
                  <a:pt x="413529" y="827059"/>
                </a:cubicBezTo>
                <a:cubicBezTo>
                  <a:pt x="641885" y="827059"/>
                  <a:pt x="827059" y="641885"/>
                  <a:pt x="827059" y="413529"/>
                </a:cubicBezTo>
                <a:cubicBezTo>
                  <a:pt x="827059" y="185173"/>
                  <a:pt x="641885" y="0"/>
                  <a:pt x="413529" y="0"/>
                </a:cubicBezTo>
                <a:close/>
                <a:moveTo>
                  <a:pt x="641153" y="366687"/>
                </a:moveTo>
                <a:cubicBezTo>
                  <a:pt x="625783" y="366687"/>
                  <a:pt x="610413" y="364491"/>
                  <a:pt x="595775" y="360832"/>
                </a:cubicBezTo>
                <a:cubicBezTo>
                  <a:pt x="570158" y="354977"/>
                  <a:pt x="546005" y="344730"/>
                  <a:pt x="524048" y="330092"/>
                </a:cubicBezTo>
                <a:cubicBezTo>
                  <a:pt x="522584" y="329360"/>
                  <a:pt x="521852" y="327896"/>
                  <a:pt x="520388" y="328628"/>
                </a:cubicBezTo>
                <a:cubicBezTo>
                  <a:pt x="518924" y="329360"/>
                  <a:pt x="519656" y="331555"/>
                  <a:pt x="519656" y="333019"/>
                </a:cubicBezTo>
                <a:cubicBezTo>
                  <a:pt x="519656" y="392304"/>
                  <a:pt x="519656" y="451589"/>
                  <a:pt x="519656" y="510873"/>
                </a:cubicBezTo>
                <a:cubicBezTo>
                  <a:pt x="519656" y="552592"/>
                  <a:pt x="506482" y="589188"/>
                  <a:pt x="479401" y="621392"/>
                </a:cubicBezTo>
                <a:cubicBezTo>
                  <a:pt x="450857" y="655060"/>
                  <a:pt x="413529" y="674821"/>
                  <a:pt x="369615" y="679945"/>
                </a:cubicBezTo>
                <a:cubicBezTo>
                  <a:pt x="335947" y="684336"/>
                  <a:pt x="303743" y="677749"/>
                  <a:pt x="273003" y="663111"/>
                </a:cubicBezTo>
                <a:cubicBezTo>
                  <a:pt x="267879" y="660915"/>
                  <a:pt x="263488" y="657987"/>
                  <a:pt x="259096" y="654328"/>
                </a:cubicBezTo>
                <a:cubicBezTo>
                  <a:pt x="257632" y="652864"/>
                  <a:pt x="256169" y="652132"/>
                  <a:pt x="254705" y="650668"/>
                </a:cubicBezTo>
                <a:cubicBezTo>
                  <a:pt x="254705" y="650668"/>
                  <a:pt x="254705" y="650668"/>
                  <a:pt x="254705" y="650668"/>
                </a:cubicBezTo>
                <a:cubicBezTo>
                  <a:pt x="251045" y="649204"/>
                  <a:pt x="248850" y="647009"/>
                  <a:pt x="245922" y="644813"/>
                </a:cubicBezTo>
                <a:cubicBezTo>
                  <a:pt x="218841" y="622856"/>
                  <a:pt x="199080" y="595775"/>
                  <a:pt x="188833" y="562839"/>
                </a:cubicBezTo>
                <a:cubicBezTo>
                  <a:pt x="185173" y="551129"/>
                  <a:pt x="182978" y="539418"/>
                  <a:pt x="181514" y="527707"/>
                </a:cubicBezTo>
                <a:cubicBezTo>
                  <a:pt x="180782" y="518924"/>
                  <a:pt x="180782" y="510142"/>
                  <a:pt x="181514" y="501359"/>
                </a:cubicBezTo>
                <a:cubicBezTo>
                  <a:pt x="182978" y="481597"/>
                  <a:pt x="187369" y="461835"/>
                  <a:pt x="196152" y="443538"/>
                </a:cubicBezTo>
                <a:cubicBezTo>
                  <a:pt x="204935" y="424508"/>
                  <a:pt x="216645" y="406942"/>
                  <a:pt x="232016" y="392304"/>
                </a:cubicBezTo>
                <a:cubicBezTo>
                  <a:pt x="249581" y="375470"/>
                  <a:pt x="270075" y="362296"/>
                  <a:pt x="292764" y="354245"/>
                </a:cubicBezTo>
                <a:cubicBezTo>
                  <a:pt x="307402" y="349121"/>
                  <a:pt x="322041" y="346194"/>
                  <a:pt x="337411" y="344730"/>
                </a:cubicBezTo>
                <a:cubicBezTo>
                  <a:pt x="348389" y="343998"/>
                  <a:pt x="359368" y="343998"/>
                  <a:pt x="371079" y="345462"/>
                </a:cubicBezTo>
                <a:cubicBezTo>
                  <a:pt x="372542" y="345462"/>
                  <a:pt x="373274" y="346194"/>
                  <a:pt x="373274" y="347657"/>
                </a:cubicBezTo>
                <a:cubicBezTo>
                  <a:pt x="373274" y="353513"/>
                  <a:pt x="373274" y="360100"/>
                  <a:pt x="373274" y="365955"/>
                </a:cubicBezTo>
                <a:cubicBezTo>
                  <a:pt x="373274" y="365955"/>
                  <a:pt x="374006" y="412797"/>
                  <a:pt x="374006" y="434023"/>
                </a:cubicBezTo>
                <a:cubicBezTo>
                  <a:pt x="374006" y="434755"/>
                  <a:pt x="374006" y="435487"/>
                  <a:pt x="374006" y="436219"/>
                </a:cubicBezTo>
                <a:cubicBezTo>
                  <a:pt x="374006" y="438414"/>
                  <a:pt x="372542" y="439146"/>
                  <a:pt x="371079" y="438414"/>
                </a:cubicBezTo>
                <a:cubicBezTo>
                  <a:pt x="365223" y="436950"/>
                  <a:pt x="359368" y="436219"/>
                  <a:pt x="353513" y="435487"/>
                </a:cubicBezTo>
                <a:cubicBezTo>
                  <a:pt x="343998" y="434755"/>
                  <a:pt x="335215" y="436219"/>
                  <a:pt x="326432" y="439878"/>
                </a:cubicBezTo>
                <a:cubicBezTo>
                  <a:pt x="297156" y="450857"/>
                  <a:pt x="278858" y="472082"/>
                  <a:pt x="275198" y="502822"/>
                </a:cubicBezTo>
                <a:cubicBezTo>
                  <a:pt x="271539" y="533563"/>
                  <a:pt x="283249" y="557716"/>
                  <a:pt x="308866" y="575282"/>
                </a:cubicBezTo>
                <a:cubicBezTo>
                  <a:pt x="311062" y="576745"/>
                  <a:pt x="313258" y="578209"/>
                  <a:pt x="315453" y="579673"/>
                </a:cubicBezTo>
                <a:cubicBezTo>
                  <a:pt x="316185" y="580405"/>
                  <a:pt x="316185" y="580405"/>
                  <a:pt x="316917" y="581137"/>
                </a:cubicBezTo>
                <a:cubicBezTo>
                  <a:pt x="322772" y="583333"/>
                  <a:pt x="328628" y="585528"/>
                  <a:pt x="335215" y="586992"/>
                </a:cubicBezTo>
                <a:cubicBezTo>
                  <a:pt x="354977" y="590652"/>
                  <a:pt x="374006" y="587724"/>
                  <a:pt x="391572" y="577477"/>
                </a:cubicBezTo>
                <a:cubicBezTo>
                  <a:pt x="411334" y="565035"/>
                  <a:pt x="423044" y="546737"/>
                  <a:pt x="427436" y="524048"/>
                </a:cubicBezTo>
                <a:cubicBezTo>
                  <a:pt x="428168" y="519656"/>
                  <a:pt x="428168" y="515265"/>
                  <a:pt x="428168" y="510873"/>
                </a:cubicBezTo>
                <a:cubicBezTo>
                  <a:pt x="428168" y="391572"/>
                  <a:pt x="428168" y="272271"/>
                  <a:pt x="428168" y="153701"/>
                </a:cubicBezTo>
                <a:cubicBezTo>
                  <a:pt x="428168" y="147846"/>
                  <a:pt x="427436" y="148578"/>
                  <a:pt x="432559" y="148578"/>
                </a:cubicBezTo>
                <a:cubicBezTo>
                  <a:pt x="460372" y="148578"/>
                  <a:pt x="487452" y="148578"/>
                  <a:pt x="515265" y="148578"/>
                </a:cubicBezTo>
                <a:cubicBezTo>
                  <a:pt x="515997" y="148578"/>
                  <a:pt x="516729" y="148578"/>
                  <a:pt x="517461" y="148578"/>
                </a:cubicBezTo>
                <a:cubicBezTo>
                  <a:pt x="520388" y="148578"/>
                  <a:pt x="520388" y="148578"/>
                  <a:pt x="520388" y="151505"/>
                </a:cubicBezTo>
                <a:cubicBezTo>
                  <a:pt x="520388" y="158093"/>
                  <a:pt x="523316" y="172731"/>
                  <a:pt x="523316" y="174195"/>
                </a:cubicBezTo>
                <a:cubicBezTo>
                  <a:pt x="535026" y="234211"/>
                  <a:pt x="605290" y="271539"/>
                  <a:pt x="627247" y="274466"/>
                </a:cubicBezTo>
                <a:cubicBezTo>
                  <a:pt x="633102" y="275198"/>
                  <a:pt x="638958" y="275930"/>
                  <a:pt x="645545" y="275930"/>
                </a:cubicBezTo>
                <a:cubicBezTo>
                  <a:pt x="647741" y="275930"/>
                  <a:pt x="648472" y="275930"/>
                  <a:pt x="648472" y="278126"/>
                </a:cubicBezTo>
                <a:cubicBezTo>
                  <a:pt x="648472" y="283981"/>
                  <a:pt x="649936" y="341070"/>
                  <a:pt x="649204" y="362296"/>
                </a:cubicBezTo>
                <a:cubicBezTo>
                  <a:pt x="646277" y="365955"/>
                  <a:pt x="645545" y="366687"/>
                  <a:pt x="641153" y="3666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/>
          </a:p>
        </p:txBody>
      </p:sp>
      <p:grpSp>
        <p:nvGrpSpPr>
          <p:cNvPr id="89" name="Gráfico 2">
            <a:extLst>
              <a:ext uri="{FF2B5EF4-FFF2-40B4-BE49-F238E27FC236}">
                <a16:creationId xmlns:a16="http://schemas.microsoft.com/office/drawing/2014/main" id="{4452885F-8108-F2D3-8C79-6DE7288D873A}"/>
              </a:ext>
            </a:extLst>
          </p:cNvPr>
          <p:cNvGrpSpPr/>
          <p:nvPr/>
        </p:nvGrpSpPr>
        <p:grpSpPr>
          <a:xfrm>
            <a:off x="7255814" y="2386517"/>
            <a:ext cx="582096" cy="582096"/>
            <a:chOff x="4308674" y="3611977"/>
            <a:chExt cx="827058" cy="827058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8CE1C5A6-DF98-A92E-4D1F-9E8744A4683D}"/>
                </a:ext>
              </a:extLst>
            </p:cNvPr>
            <p:cNvSpPr/>
            <p:nvPr/>
          </p:nvSpPr>
          <p:spPr>
            <a:xfrm>
              <a:off x="4599242" y="3811057"/>
              <a:ext cx="327163" cy="378397"/>
            </a:xfrm>
            <a:custGeom>
              <a:avLst/>
              <a:gdLst>
                <a:gd name="connsiteX0" fmla="*/ 92221 w 327163"/>
                <a:gd name="connsiteY0" fmla="*/ 378398 h 378397"/>
                <a:gd name="connsiteX1" fmla="*/ 163948 w 327163"/>
                <a:gd name="connsiteY1" fmla="*/ 306670 h 378397"/>
                <a:gd name="connsiteX2" fmla="*/ 245190 w 327163"/>
                <a:gd name="connsiteY2" fmla="*/ 306670 h 378397"/>
                <a:gd name="connsiteX3" fmla="*/ 327164 w 327163"/>
                <a:gd name="connsiteY3" fmla="*/ 224697 h 378397"/>
                <a:gd name="connsiteX4" fmla="*/ 327164 w 327163"/>
                <a:gd name="connsiteY4" fmla="*/ 0 h 378397"/>
                <a:gd name="connsiteX5" fmla="*/ 0 w 327163"/>
                <a:gd name="connsiteY5" fmla="*/ 0 h 378397"/>
                <a:gd name="connsiteX6" fmla="*/ 0 w 327163"/>
                <a:gd name="connsiteY6" fmla="*/ 306670 h 378397"/>
                <a:gd name="connsiteX7" fmla="*/ 92221 w 327163"/>
                <a:gd name="connsiteY7" fmla="*/ 306670 h 378397"/>
                <a:gd name="connsiteX8" fmla="*/ 92221 w 327163"/>
                <a:gd name="connsiteY8" fmla="*/ 378398 h 378397"/>
                <a:gd name="connsiteX9" fmla="*/ 224697 w 327163"/>
                <a:gd name="connsiteY9" fmla="*/ 71727 h 378397"/>
                <a:gd name="connsiteX10" fmla="*/ 265683 w 327163"/>
                <a:gd name="connsiteY10" fmla="*/ 71727 h 378397"/>
                <a:gd name="connsiteX11" fmla="*/ 265683 w 327163"/>
                <a:gd name="connsiteY11" fmla="*/ 194688 h 378397"/>
                <a:gd name="connsiteX12" fmla="*/ 224697 w 327163"/>
                <a:gd name="connsiteY12" fmla="*/ 194688 h 378397"/>
                <a:gd name="connsiteX13" fmla="*/ 224697 w 327163"/>
                <a:gd name="connsiteY13" fmla="*/ 71727 h 378397"/>
                <a:gd name="connsiteX14" fmla="*/ 112714 w 327163"/>
                <a:gd name="connsiteY14" fmla="*/ 71727 h 378397"/>
                <a:gd name="connsiteX15" fmla="*/ 153701 w 327163"/>
                <a:gd name="connsiteY15" fmla="*/ 71727 h 378397"/>
                <a:gd name="connsiteX16" fmla="*/ 153701 w 327163"/>
                <a:gd name="connsiteY16" fmla="*/ 194688 h 378397"/>
                <a:gd name="connsiteX17" fmla="*/ 112714 w 327163"/>
                <a:gd name="connsiteY17" fmla="*/ 194688 h 378397"/>
                <a:gd name="connsiteX18" fmla="*/ 112714 w 327163"/>
                <a:gd name="connsiteY18" fmla="*/ 71727 h 378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27163" h="378397">
                  <a:moveTo>
                    <a:pt x="92221" y="378398"/>
                  </a:moveTo>
                  <a:lnTo>
                    <a:pt x="163948" y="306670"/>
                  </a:lnTo>
                  <a:lnTo>
                    <a:pt x="245190" y="306670"/>
                  </a:lnTo>
                  <a:lnTo>
                    <a:pt x="327164" y="224697"/>
                  </a:lnTo>
                  <a:lnTo>
                    <a:pt x="327164" y="0"/>
                  </a:lnTo>
                  <a:lnTo>
                    <a:pt x="0" y="0"/>
                  </a:lnTo>
                  <a:lnTo>
                    <a:pt x="0" y="306670"/>
                  </a:lnTo>
                  <a:lnTo>
                    <a:pt x="92221" y="306670"/>
                  </a:lnTo>
                  <a:lnTo>
                    <a:pt x="92221" y="378398"/>
                  </a:lnTo>
                  <a:close/>
                  <a:moveTo>
                    <a:pt x="224697" y="71727"/>
                  </a:moveTo>
                  <a:lnTo>
                    <a:pt x="265683" y="71727"/>
                  </a:lnTo>
                  <a:lnTo>
                    <a:pt x="265683" y="194688"/>
                  </a:lnTo>
                  <a:lnTo>
                    <a:pt x="224697" y="194688"/>
                  </a:lnTo>
                  <a:lnTo>
                    <a:pt x="224697" y="71727"/>
                  </a:lnTo>
                  <a:close/>
                  <a:moveTo>
                    <a:pt x="112714" y="71727"/>
                  </a:moveTo>
                  <a:lnTo>
                    <a:pt x="153701" y="71727"/>
                  </a:lnTo>
                  <a:lnTo>
                    <a:pt x="153701" y="194688"/>
                  </a:lnTo>
                  <a:lnTo>
                    <a:pt x="112714" y="194688"/>
                  </a:lnTo>
                  <a:lnTo>
                    <a:pt x="112714" y="717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orma Livre: Forma 90">
              <a:extLst>
                <a:ext uri="{FF2B5EF4-FFF2-40B4-BE49-F238E27FC236}">
                  <a16:creationId xmlns:a16="http://schemas.microsoft.com/office/drawing/2014/main" id="{5187E53F-F1DC-CF35-22E7-8DD08416A484}"/>
                </a:ext>
              </a:extLst>
            </p:cNvPr>
            <p:cNvSpPr/>
            <p:nvPr/>
          </p:nvSpPr>
          <p:spPr>
            <a:xfrm>
              <a:off x="4308674" y="3611977"/>
              <a:ext cx="827058" cy="827058"/>
            </a:xfrm>
            <a:custGeom>
              <a:avLst/>
              <a:gdLst>
                <a:gd name="connsiteX0" fmla="*/ 413529 w 827058"/>
                <a:gd name="connsiteY0" fmla="*/ 0 h 827058"/>
                <a:gd name="connsiteX1" fmla="*/ 0 w 827058"/>
                <a:gd name="connsiteY1" fmla="*/ 413529 h 827058"/>
                <a:gd name="connsiteX2" fmla="*/ 413529 w 827058"/>
                <a:gd name="connsiteY2" fmla="*/ 827059 h 827058"/>
                <a:gd name="connsiteX3" fmla="*/ 827059 w 827058"/>
                <a:gd name="connsiteY3" fmla="*/ 413529 h 827058"/>
                <a:gd name="connsiteX4" fmla="*/ 413529 w 827058"/>
                <a:gd name="connsiteY4" fmla="*/ 0 h 827058"/>
                <a:gd name="connsiteX5" fmla="*/ 658719 w 827058"/>
                <a:gd name="connsiteY5" fmla="*/ 444270 h 827058"/>
                <a:gd name="connsiteX6" fmla="*/ 475010 w 827058"/>
                <a:gd name="connsiteY6" fmla="*/ 627979 h 827058"/>
                <a:gd name="connsiteX7" fmla="*/ 393036 w 827058"/>
                <a:gd name="connsiteY7" fmla="*/ 627979 h 827058"/>
                <a:gd name="connsiteX8" fmla="*/ 290568 w 827058"/>
                <a:gd name="connsiteY8" fmla="*/ 730446 h 827058"/>
                <a:gd name="connsiteX9" fmla="*/ 290568 w 827058"/>
                <a:gd name="connsiteY9" fmla="*/ 627979 h 827058"/>
                <a:gd name="connsiteX10" fmla="*/ 167607 w 827058"/>
                <a:gd name="connsiteY10" fmla="*/ 627979 h 827058"/>
                <a:gd name="connsiteX11" fmla="*/ 167607 w 827058"/>
                <a:gd name="connsiteY11" fmla="*/ 259828 h 827058"/>
                <a:gd name="connsiteX12" fmla="*/ 270075 w 827058"/>
                <a:gd name="connsiteY12" fmla="*/ 157361 h 827058"/>
                <a:gd name="connsiteX13" fmla="*/ 657987 w 827058"/>
                <a:gd name="connsiteY13" fmla="*/ 157361 h 827058"/>
                <a:gd name="connsiteX14" fmla="*/ 657987 w 827058"/>
                <a:gd name="connsiteY14" fmla="*/ 444270 h 82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27058" h="827058">
                  <a:moveTo>
                    <a:pt x="413529" y="0"/>
                  </a:moveTo>
                  <a:cubicBezTo>
                    <a:pt x="185173" y="0"/>
                    <a:pt x="0" y="185173"/>
                    <a:pt x="0" y="413529"/>
                  </a:cubicBezTo>
                  <a:cubicBezTo>
                    <a:pt x="0" y="641885"/>
                    <a:pt x="185173" y="827059"/>
                    <a:pt x="413529" y="827059"/>
                  </a:cubicBezTo>
                  <a:cubicBezTo>
                    <a:pt x="641885" y="827059"/>
                    <a:pt x="827059" y="641885"/>
                    <a:pt x="827059" y="413529"/>
                  </a:cubicBezTo>
                  <a:cubicBezTo>
                    <a:pt x="827059" y="185173"/>
                    <a:pt x="641885" y="0"/>
                    <a:pt x="413529" y="0"/>
                  </a:cubicBezTo>
                  <a:close/>
                  <a:moveTo>
                    <a:pt x="658719" y="444270"/>
                  </a:moveTo>
                  <a:lnTo>
                    <a:pt x="475010" y="627979"/>
                  </a:lnTo>
                  <a:lnTo>
                    <a:pt x="393036" y="627979"/>
                  </a:lnTo>
                  <a:lnTo>
                    <a:pt x="290568" y="730446"/>
                  </a:lnTo>
                  <a:lnTo>
                    <a:pt x="290568" y="627979"/>
                  </a:lnTo>
                  <a:lnTo>
                    <a:pt x="167607" y="627979"/>
                  </a:lnTo>
                  <a:lnTo>
                    <a:pt x="167607" y="259828"/>
                  </a:lnTo>
                  <a:lnTo>
                    <a:pt x="270075" y="157361"/>
                  </a:lnTo>
                  <a:lnTo>
                    <a:pt x="657987" y="157361"/>
                  </a:lnTo>
                  <a:lnTo>
                    <a:pt x="657987" y="44427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92" name="Gráfico 2">
            <a:extLst>
              <a:ext uri="{FF2B5EF4-FFF2-40B4-BE49-F238E27FC236}">
                <a16:creationId xmlns:a16="http://schemas.microsoft.com/office/drawing/2014/main" id="{59D30010-62D3-42E4-0216-56A223FC6205}"/>
              </a:ext>
            </a:extLst>
          </p:cNvPr>
          <p:cNvGrpSpPr/>
          <p:nvPr/>
        </p:nvGrpSpPr>
        <p:grpSpPr>
          <a:xfrm>
            <a:off x="8222713" y="2386517"/>
            <a:ext cx="582096" cy="582096"/>
            <a:chOff x="5682470" y="3611977"/>
            <a:chExt cx="827058" cy="827058"/>
          </a:xfrm>
          <a:solidFill>
            <a:schemeClr val="accent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id="{C4AFFD3C-0922-E519-7BC5-C1C85640C227}"/>
                </a:ext>
              </a:extLst>
            </p:cNvPr>
            <p:cNvSpPr/>
            <p:nvPr/>
          </p:nvSpPr>
          <p:spPr>
            <a:xfrm>
              <a:off x="5989779" y="3871805"/>
              <a:ext cx="208687" cy="303835"/>
            </a:xfrm>
            <a:custGeom>
              <a:avLst/>
              <a:gdLst>
                <a:gd name="connsiteX0" fmla="*/ 170628 w 208687"/>
                <a:gd name="connsiteY0" fmla="*/ 152237 h 303835"/>
                <a:gd name="connsiteX1" fmla="*/ 126713 w 208687"/>
                <a:gd name="connsiteY1" fmla="*/ 129548 h 303835"/>
                <a:gd name="connsiteX2" fmla="*/ 121590 w 208687"/>
                <a:gd name="connsiteY2" fmla="*/ 127353 h 303835"/>
                <a:gd name="connsiteX3" fmla="*/ 85726 w 208687"/>
                <a:gd name="connsiteY3" fmla="*/ 111982 h 303835"/>
                <a:gd name="connsiteX4" fmla="*/ 66697 w 208687"/>
                <a:gd name="connsiteY4" fmla="*/ 98076 h 303835"/>
                <a:gd name="connsiteX5" fmla="*/ 59378 w 208687"/>
                <a:gd name="connsiteY5" fmla="*/ 80510 h 303835"/>
                <a:gd name="connsiteX6" fmla="*/ 73284 w 208687"/>
                <a:gd name="connsiteY6" fmla="*/ 54893 h 303835"/>
                <a:gd name="connsiteX7" fmla="*/ 107684 w 208687"/>
                <a:gd name="connsiteY7" fmla="*/ 46110 h 303835"/>
                <a:gd name="connsiteX8" fmla="*/ 134764 w 208687"/>
                <a:gd name="connsiteY8" fmla="*/ 49770 h 303835"/>
                <a:gd name="connsiteX9" fmla="*/ 163309 w 208687"/>
                <a:gd name="connsiteY9" fmla="*/ 60017 h 303835"/>
                <a:gd name="connsiteX10" fmla="*/ 175019 w 208687"/>
                <a:gd name="connsiteY10" fmla="*/ 62944 h 303835"/>
                <a:gd name="connsiteX11" fmla="*/ 191121 w 208687"/>
                <a:gd name="connsiteY11" fmla="*/ 56357 h 303835"/>
                <a:gd name="connsiteX12" fmla="*/ 197709 w 208687"/>
                <a:gd name="connsiteY12" fmla="*/ 38791 h 303835"/>
                <a:gd name="connsiteX13" fmla="*/ 191853 w 208687"/>
                <a:gd name="connsiteY13" fmla="*/ 21957 h 303835"/>
                <a:gd name="connsiteX14" fmla="*/ 172092 w 208687"/>
                <a:gd name="connsiteY14" fmla="*/ 9515 h 303835"/>
                <a:gd name="connsiteX15" fmla="*/ 147207 w 208687"/>
                <a:gd name="connsiteY15" fmla="*/ 2928 h 303835"/>
                <a:gd name="connsiteX16" fmla="*/ 111343 w 208687"/>
                <a:gd name="connsiteY16" fmla="*/ 0 h 303835"/>
                <a:gd name="connsiteX17" fmla="*/ 57182 w 208687"/>
                <a:gd name="connsiteY17" fmla="*/ 8783 h 303835"/>
                <a:gd name="connsiteX18" fmla="*/ 16195 w 208687"/>
                <a:gd name="connsiteY18" fmla="*/ 36596 h 303835"/>
                <a:gd name="connsiteX19" fmla="*/ 93 w 208687"/>
                <a:gd name="connsiteY19" fmla="*/ 81974 h 303835"/>
                <a:gd name="connsiteX20" fmla="*/ 8876 w 208687"/>
                <a:gd name="connsiteY20" fmla="*/ 119301 h 303835"/>
                <a:gd name="connsiteX21" fmla="*/ 34493 w 208687"/>
                <a:gd name="connsiteY21" fmla="*/ 146382 h 303835"/>
                <a:gd name="connsiteX22" fmla="*/ 78407 w 208687"/>
                <a:gd name="connsiteY22" fmla="*/ 169071 h 303835"/>
                <a:gd name="connsiteX23" fmla="*/ 118662 w 208687"/>
                <a:gd name="connsiteY23" fmla="*/ 187369 h 303835"/>
                <a:gd name="connsiteX24" fmla="*/ 140620 w 208687"/>
                <a:gd name="connsiteY24" fmla="*/ 203471 h 303835"/>
                <a:gd name="connsiteX25" fmla="*/ 147939 w 208687"/>
                <a:gd name="connsiteY25" fmla="*/ 221769 h 303835"/>
                <a:gd name="connsiteX26" fmla="*/ 136228 w 208687"/>
                <a:gd name="connsiteY26" fmla="*/ 247386 h 303835"/>
                <a:gd name="connsiteX27" fmla="*/ 101096 w 208687"/>
                <a:gd name="connsiteY27" fmla="*/ 256900 h 303835"/>
                <a:gd name="connsiteX28" fmla="*/ 80603 w 208687"/>
                <a:gd name="connsiteY28" fmla="*/ 254705 h 303835"/>
                <a:gd name="connsiteX29" fmla="*/ 64501 w 208687"/>
                <a:gd name="connsiteY29" fmla="*/ 249581 h 303835"/>
                <a:gd name="connsiteX30" fmla="*/ 45471 w 208687"/>
                <a:gd name="connsiteY30" fmla="*/ 240799 h 303835"/>
                <a:gd name="connsiteX31" fmla="*/ 24978 w 208687"/>
                <a:gd name="connsiteY31" fmla="*/ 235675 h 303835"/>
                <a:gd name="connsiteX32" fmla="*/ 7412 w 208687"/>
                <a:gd name="connsiteY32" fmla="*/ 242262 h 303835"/>
                <a:gd name="connsiteX33" fmla="*/ 825 w 208687"/>
                <a:gd name="connsiteY33" fmla="*/ 259828 h 303835"/>
                <a:gd name="connsiteX34" fmla="*/ 5948 w 208687"/>
                <a:gd name="connsiteY34" fmla="*/ 276662 h 303835"/>
                <a:gd name="connsiteX35" fmla="*/ 22050 w 208687"/>
                <a:gd name="connsiteY35" fmla="*/ 289105 h 303835"/>
                <a:gd name="connsiteX36" fmla="*/ 99633 w 208687"/>
                <a:gd name="connsiteY36" fmla="*/ 303743 h 303835"/>
                <a:gd name="connsiteX37" fmla="*/ 156722 w 208687"/>
                <a:gd name="connsiteY37" fmla="*/ 294228 h 303835"/>
                <a:gd name="connsiteX38" fmla="*/ 194781 w 208687"/>
                <a:gd name="connsiteY38" fmla="*/ 265683 h 303835"/>
                <a:gd name="connsiteX39" fmla="*/ 208687 w 208687"/>
                <a:gd name="connsiteY39" fmla="*/ 218841 h 303835"/>
                <a:gd name="connsiteX40" fmla="*/ 199173 w 208687"/>
                <a:gd name="connsiteY40" fmla="*/ 180050 h 303835"/>
                <a:gd name="connsiteX41" fmla="*/ 170628 w 208687"/>
                <a:gd name="connsiteY41" fmla="*/ 152237 h 303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08687" h="303835">
                  <a:moveTo>
                    <a:pt x="170628" y="152237"/>
                  </a:moveTo>
                  <a:cubicBezTo>
                    <a:pt x="156722" y="143454"/>
                    <a:pt x="142083" y="135403"/>
                    <a:pt x="126713" y="129548"/>
                  </a:cubicBezTo>
                  <a:cubicBezTo>
                    <a:pt x="125250" y="128816"/>
                    <a:pt x="123054" y="128084"/>
                    <a:pt x="121590" y="127353"/>
                  </a:cubicBezTo>
                  <a:cubicBezTo>
                    <a:pt x="105488" y="120765"/>
                    <a:pt x="93777" y="115642"/>
                    <a:pt x="85726" y="111982"/>
                  </a:cubicBezTo>
                  <a:cubicBezTo>
                    <a:pt x="78407" y="108323"/>
                    <a:pt x="71820" y="103931"/>
                    <a:pt x="66697" y="98076"/>
                  </a:cubicBezTo>
                  <a:cubicBezTo>
                    <a:pt x="62305" y="92953"/>
                    <a:pt x="59378" y="87098"/>
                    <a:pt x="59378" y="80510"/>
                  </a:cubicBezTo>
                  <a:cubicBezTo>
                    <a:pt x="58646" y="70263"/>
                    <a:pt x="64501" y="60748"/>
                    <a:pt x="73284" y="54893"/>
                  </a:cubicBezTo>
                  <a:cubicBezTo>
                    <a:pt x="83531" y="49038"/>
                    <a:pt x="95241" y="46110"/>
                    <a:pt x="107684" y="46110"/>
                  </a:cubicBezTo>
                  <a:cubicBezTo>
                    <a:pt x="117198" y="46110"/>
                    <a:pt x="125981" y="46842"/>
                    <a:pt x="134764" y="49770"/>
                  </a:cubicBezTo>
                  <a:cubicBezTo>
                    <a:pt x="144279" y="52698"/>
                    <a:pt x="153794" y="56357"/>
                    <a:pt x="163309" y="60017"/>
                  </a:cubicBezTo>
                  <a:cubicBezTo>
                    <a:pt x="166968" y="61481"/>
                    <a:pt x="171360" y="62944"/>
                    <a:pt x="175019" y="62944"/>
                  </a:cubicBezTo>
                  <a:cubicBezTo>
                    <a:pt x="180875" y="62944"/>
                    <a:pt x="186730" y="60748"/>
                    <a:pt x="191121" y="56357"/>
                  </a:cubicBezTo>
                  <a:cubicBezTo>
                    <a:pt x="195513" y="51965"/>
                    <a:pt x="197709" y="45379"/>
                    <a:pt x="197709" y="38791"/>
                  </a:cubicBezTo>
                  <a:cubicBezTo>
                    <a:pt x="197709" y="32936"/>
                    <a:pt x="195513" y="26349"/>
                    <a:pt x="191853" y="21957"/>
                  </a:cubicBezTo>
                  <a:cubicBezTo>
                    <a:pt x="186730" y="16102"/>
                    <a:pt x="179411" y="11710"/>
                    <a:pt x="172092" y="9515"/>
                  </a:cubicBezTo>
                  <a:cubicBezTo>
                    <a:pt x="164041" y="6587"/>
                    <a:pt x="155990" y="4391"/>
                    <a:pt x="147207" y="2928"/>
                  </a:cubicBezTo>
                  <a:cubicBezTo>
                    <a:pt x="135496" y="732"/>
                    <a:pt x="123054" y="0"/>
                    <a:pt x="111343" y="0"/>
                  </a:cubicBezTo>
                  <a:cubicBezTo>
                    <a:pt x="93046" y="0"/>
                    <a:pt x="74748" y="2928"/>
                    <a:pt x="57182" y="8783"/>
                  </a:cubicBezTo>
                  <a:cubicBezTo>
                    <a:pt x="41080" y="13906"/>
                    <a:pt x="27174" y="23421"/>
                    <a:pt x="16195" y="36596"/>
                  </a:cubicBezTo>
                  <a:cubicBezTo>
                    <a:pt x="5216" y="49038"/>
                    <a:pt x="93" y="65140"/>
                    <a:pt x="93" y="81974"/>
                  </a:cubicBezTo>
                  <a:cubicBezTo>
                    <a:pt x="-639" y="95148"/>
                    <a:pt x="3020" y="107591"/>
                    <a:pt x="8876" y="119301"/>
                  </a:cubicBezTo>
                  <a:cubicBezTo>
                    <a:pt x="15463" y="130280"/>
                    <a:pt x="24246" y="139795"/>
                    <a:pt x="34493" y="146382"/>
                  </a:cubicBezTo>
                  <a:cubicBezTo>
                    <a:pt x="48399" y="155165"/>
                    <a:pt x="63037" y="163216"/>
                    <a:pt x="78407" y="169071"/>
                  </a:cubicBezTo>
                  <a:cubicBezTo>
                    <a:pt x="95973" y="176390"/>
                    <a:pt x="109147" y="182246"/>
                    <a:pt x="118662" y="187369"/>
                  </a:cubicBezTo>
                  <a:cubicBezTo>
                    <a:pt x="126713" y="191028"/>
                    <a:pt x="134032" y="196884"/>
                    <a:pt x="140620" y="203471"/>
                  </a:cubicBezTo>
                  <a:cubicBezTo>
                    <a:pt x="145011" y="208594"/>
                    <a:pt x="147939" y="215182"/>
                    <a:pt x="147939" y="221769"/>
                  </a:cubicBezTo>
                  <a:cubicBezTo>
                    <a:pt x="148671" y="231284"/>
                    <a:pt x="144279" y="240799"/>
                    <a:pt x="136228" y="247386"/>
                  </a:cubicBezTo>
                  <a:cubicBezTo>
                    <a:pt x="125981" y="253973"/>
                    <a:pt x="113539" y="257633"/>
                    <a:pt x="101096" y="256900"/>
                  </a:cubicBezTo>
                  <a:cubicBezTo>
                    <a:pt x="93777" y="256900"/>
                    <a:pt x="87190" y="256169"/>
                    <a:pt x="80603" y="254705"/>
                  </a:cubicBezTo>
                  <a:cubicBezTo>
                    <a:pt x="74748" y="253241"/>
                    <a:pt x="69624" y="251777"/>
                    <a:pt x="64501" y="249581"/>
                  </a:cubicBezTo>
                  <a:cubicBezTo>
                    <a:pt x="60110" y="247386"/>
                    <a:pt x="53522" y="244458"/>
                    <a:pt x="45471" y="240799"/>
                  </a:cubicBezTo>
                  <a:cubicBezTo>
                    <a:pt x="38884" y="237139"/>
                    <a:pt x="32297" y="235675"/>
                    <a:pt x="24978" y="235675"/>
                  </a:cubicBezTo>
                  <a:cubicBezTo>
                    <a:pt x="18391" y="235675"/>
                    <a:pt x="12535" y="237871"/>
                    <a:pt x="7412" y="242262"/>
                  </a:cubicBezTo>
                  <a:cubicBezTo>
                    <a:pt x="3020" y="246654"/>
                    <a:pt x="93" y="253241"/>
                    <a:pt x="825" y="259828"/>
                  </a:cubicBezTo>
                  <a:cubicBezTo>
                    <a:pt x="825" y="265683"/>
                    <a:pt x="2288" y="271539"/>
                    <a:pt x="5948" y="276662"/>
                  </a:cubicBezTo>
                  <a:cubicBezTo>
                    <a:pt x="10340" y="281786"/>
                    <a:pt x="15463" y="286177"/>
                    <a:pt x="22050" y="289105"/>
                  </a:cubicBezTo>
                  <a:cubicBezTo>
                    <a:pt x="46935" y="300083"/>
                    <a:pt x="73284" y="304475"/>
                    <a:pt x="99633" y="303743"/>
                  </a:cubicBezTo>
                  <a:cubicBezTo>
                    <a:pt x="119394" y="304475"/>
                    <a:pt x="138424" y="300815"/>
                    <a:pt x="156722" y="294228"/>
                  </a:cubicBezTo>
                  <a:cubicBezTo>
                    <a:pt x="172092" y="289105"/>
                    <a:pt x="185266" y="278858"/>
                    <a:pt x="194781" y="265683"/>
                  </a:cubicBezTo>
                  <a:cubicBezTo>
                    <a:pt x="204296" y="251777"/>
                    <a:pt x="208687" y="235675"/>
                    <a:pt x="208687" y="218841"/>
                  </a:cubicBezTo>
                  <a:cubicBezTo>
                    <a:pt x="208687" y="204935"/>
                    <a:pt x="205760" y="191761"/>
                    <a:pt x="199173" y="180050"/>
                  </a:cubicBezTo>
                  <a:cubicBezTo>
                    <a:pt x="190389" y="168339"/>
                    <a:pt x="181606" y="158825"/>
                    <a:pt x="170628" y="15223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  <p:sp>
          <p:nvSpPr>
            <p:cNvPr id="94" name="Forma Livre: Forma 93">
              <a:extLst>
                <a:ext uri="{FF2B5EF4-FFF2-40B4-BE49-F238E27FC236}">
                  <a16:creationId xmlns:a16="http://schemas.microsoft.com/office/drawing/2014/main" id="{63CA0031-02CB-13FB-D719-D73C3A95FFA9}"/>
                </a:ext>
              </a:extLst>
            </p:cNvPr>
            <p:cNvSpPr/>
            <p:nvPr/>
          </p:nvSpPr>
          <p:spPr>
            <a:xfrm>
              <a:off x="5682470" y="3611977"/>
              <a:ext cx="827058" cy="827058"/>
            </a:xfrm>
            <a:custGeom>
              <a:avLst/>
              <a:gdLst>
                <a:gd name="connsiteX0" fmla="*/ 413529 w 827058"/>
                <a:gd name="connsiteY0" fmla="*/ 0 h 827058"/>
                <a:gd name="connsiteX1" fmla="*/ 0 w 827058"/>
                <a:gd name="connsiteY1" fmla="*/ 413529 h 827058"/>
                <a:gd name="connsiteX2" fmla="*/ 413529 w 827058"/>
                <a:gd name="connsiteY2" fmla="*/ 827059 h 827058"/>
                <a:gd name="connsiteX3" fmla="*/ 827059 w 827058"/>
                <a:gd name="connsiteY3" fmla="*/ 413529 h 827058"/>
                <a:gd name="connsiteX4" fmla="*/ 413529 w 827058"/>
                <a:gd name="connsiteY4" fmla="*/ 0 h 827058"/>
                <a:gd name="connsiteX5" fmla="*/ 528439 w 827058"/>
                <a:gd name="connsiteY5" fmla="*/ 695315 h 827058"/>
                <a:gd name="connsiteX6" fmla="*/ 513801 w 827058"/>
                <a:gd name="connsiteY6" fmla="*/ 694583 h 827058"/>
                <a:gd name="connsiteX7" fmla="*/ 513801 w 827058"/>
                <a:gd name="connsiteY7" fmla="*/ 694583 h 827058"/>
                <a:gd name="connsiteX8" fmla="*/ 513069 w 827058"/>
                <a:gd name="connsiteY8" fmla="*/ 694583 h 827058"/>
                <a:gd name="connsiteX9" fmla="*/ 507946 w 827058"/>
                <a:gd name="connsiteY9" fmla="*/ 693851 h 827058"/>
                <a:gd name="connsiteX10" fmla="*/ 505018 w 827058"/>
                <a:gd name="connsiteY10" fmla="*/ 693851 h 827058"/>
                <a:gd name="connsiteX11" fmla="*/ 499895 w 827058"/>
                <a:gd name="connsiteY11" fmla="*/ 693119 h 827058"/>
                <a:gd name="connsiteX12" fmla="*/ 497699 w 827058"/>
                <a:gd name="connsiteY12" fmla="*/ 692387 h 827058"/>
                <a:gd name="connsiteX13" fmla="*/ 491844 w 827058"/>
                <a:gd name="connsiteY13" fmla="*/ 690924 h 827058"/>
                <a:gd name="connsiteX14" fmla="*/ 490380 w 827058"/>
                <a:gd name="connsiteY14" fmla="*/ 690924 h 827058"/>
                <a:gd name="connsiteX15" fmla="*/ 484525 w 827058"/>
                <a:gd name="connsiteY15" fmla="*/ 689460 h 827058"/>
                <a:gd name="connsiteX16" fmla="*/ 483793 w 827058"/>
                <a:gd name="connsiteY16" fmla="*/ 689460 h 827058"/>
                <a:gd name="connsiteX17" fmla="*/ 475010 w 827058"/>
                <a:gd name="connsiteY17" fmla="*/ 686532 h 827058"/>
                <a:gd name="connsiteX18" fmla="*/ 475010 w 827058"/>
                <a:gd name="connsiteY18" fmla="*/ 686532 h 827058"/>
                <a:gd name="connsiteX19" fmla="*/ 473546 w 827058"/>
                <a:gd name="connsiteY19" fmla="*/ 685800 h 827058"/>
                <a:gd name="connsiteX20" fmla="*/ 466959 w 827058"/>
                <a:gd name="connsiteY20" fmla="*/ 683604 h 827058"/>
                <a:gd name="connsiteX21" fmla="*/ 465495 w 827058"/>
                <a:gd name="connsiteY21" fmla="*/ 682872 h 827058"/>
                <a:gd name="connsiteX22" fmla="*/ 458908 w 827058"/>
                <a:gd name="connsiteY22" fmla="*/ 679945 h 827058"/>
                <a:gd name="connsiteX23" fmla="*/ 458908 w 827058"/>
                <a:gd name="connsiteY23" fmla="*/ 679945 h 827058"/>
                <a:gd name="connsiteX24" fmla="*/ 458176 w 827058"/>
                <a:gd name="connsiteY24" fmla="*/ 679945 h 827058"/>
                <a:gd name="connsiteX25" fmla="*/ 448661 w 827058"/>
                <a:gd name="connsiteY25" fmla="*/ 674821 h 827058"/>
                <a:gd name="connsiteX26" fmla="*/ 447197 w 827058"/>
                <a:gd name="connsiteY26" fmla="*/ 674089 h 827058"/>
                <a:gd name="connsiteX27" fmla="*/ 446465 w 827058"/>
                <a:gd name="connsiteY27" fmla="*/ 673358 h 827058"/>
                <a:gd name="connsiteX28" fmla="*/ 445001 w 827058"/>
                <a:gd name="connsiteY28" fmla="*/ 672626 h 827058"/>
                <a:gd name="connsiteX29" fmla="*/ 445001 w 827058"/>
                <a:gd name="connsiteY29" fmla="*/ 672626 h 827058"/>
                <a:gd name="connsiteX30" fmla="*/ 414261 w 827058"/>
                <a:gd name="connsiteY30" fmla="*/ 674821 h 827058"/>
                <a:gd name="connsiteX31" fmla="*/ 153701 w 827058"/>
                <a:gd name="connsiteY31" fmla="*/ 414993 h 827058"/>
                <a:gd name="connsiteX32" fmla="*/ 156629 w 827058"/>
                <a:gd name="connsiteY32" fmla="*/ 377666 h 827058"/>
                <a:gd name="connsiteX33" fmla="*/ 137599 w 827058"/>
                <a:gd name="connsiteY33" fmla="*/ 322041 h 827058"/>
                <a:gd name="connsiteX34" fmla="*/ 137599 w 827058"/>
                <a:gd name="connsiteY34" fmla="*/ 320577 h 827058"/>
                <a:gd name="connsiteX35" fmla="*/ 136867 w 827058"/>
                <a:gd name="connsiteY35" fmla="*/ 315453 h 827058"/>
                <a:gd name="connsiteX36" fmla="*/ 136135 w 827058"/>
                <a:gd name="connsiteY36" fmla="*/ 311794 h 827058"/>
                <a:gd name="connsiteX37" fmla="*/ 136135 w 827058"/>
                <a:gd name="connsiteY37" fmla="*/ 310330 h 827058"/>
                <a:gd name="connsiteX38" fmla="*/ 136135 w 827058"/>
                <a:gd name="connsiteY38" fmla="*/ 310330 h 827058"/>
                <a:gd name="connsiteX39" fmla="*/ 135403 w 827058"/>
                <a:gd name="connsiteY39" fmla="*/ 296424 h 827058"/>
                <a:gd name="connsiteX40" fmla="*/ 300083 w 827058"/>
                <a:gd name="connsiteY40" fmla="*/ 132476 h 827058"/>
                <a:gd name="connsiteX41" fmla="*/ 320577 w 827058"/>
                <a:gd name="connsiteY41" fmla="*/ 133940 h 827058"/>
                <a:gd name="connsiteX42" fmla="*/ 320577 w 827058"/>
                <a:gd name="connsiteY42" fmla="*/ 133940 h 827058"/>
                <a:gd name="connsiteX43" fmla="*/ 322041 w 827058"/>
                <a:gd name="connsiteY43" fmla="*/ 133940 h 827058"/>
                <a:gd name="connsiteX44" fmla="*/ 335215 w 827058"/>
                <a:gd name="connsiteY44" fmla="*/ 136135 h 827058"/>
                <a:gd name="connsiteX45" fmla="*/ 335947 w 827058"/>
                <a:gd name="connsiteY45" fmla="*/ 136135 h 827058"/>
                <a:gd name="connsiteX46" fmla="*/ 358636 w 827058"/>
                <a:gd name="connsiteY46" fmla="*/ 142723 h 827058"/>
                <a:gd name="connsiteX47" fmla="*/ 358636 w 827058"/>
                <a:gd name="connsiteY47" fmla="*/ 142723 h 827058"/>
                <a:gd name="connsiteX48" fmla="*/ 360100 w 827058"/>
                <a:gd name="connsiteY48" fmla="*/ 143454 h 827058"/>
                <a:gd name="connsiteX49" fmla="*/ 363028 w 827058"/>
                <a:gd name="connsiteY49" fmla="*/ 144186 h 827058"/>
                <a:gd name="connsiteX50" fmla="*/ 363028 w 827058"/>
                <a:gd name="connsiteY50" fmla="*/ 144186 h 827058"/>
                <a:gd name="connsiteX51" fmla="*/ 366687 w 827058"/>
                <a:gd name="connsiteY51" fmla="*/ 145650 h 827058"/>
                <a:gd name="connsiteX52" fmla="*/ 368883 w 827058"/>
                <a:gd name="connsiteY52" fmla="*/ 146382 h 827058"/>
                <a:gd name="connsiteX53" fmla="*/ 374006 w 827058"/>
                <a:gd name="connsiteY53" fmla="*/ 148578 h 827058"/>
                <a:gd name="connsiteX54" fmla="*/ 374006 w 827058"/>
                <a:gd name="connsiteY54" fmla="*/ 148578 h 827058"/>
                <a:gd name="connsiteX55" fmla="*/ 374738 w 827058"/>
                <a:gd name="connsiteY55" fmla="*/ 149310 h 827058"/>
                <a:gd name="connsiteX56" fmla="*/ 376934 w 827058"/>
                <a:gd name="connsiteY56" fmla="*/ 150042 h 827058"/>
                <a:gd name="connsiteX57" fmla="*/ 382789 w 827058"/>
                <a:gd name="connsiteY57" fmla="*/ 153701 h 827058"/>
                <a:gd name="connsiteX58" fmla="*/ 384253 w 827058"/>
                <a:gd name="connsiteY58" fmla="*/ 154433 h 827058"/>
                <a:gd name="connsiteX59" fmla="*/ 386449 w 827058"/>
                <a:gd name="connsiteY59" fmla="*/ 155897 h 827058"/>
                <a:gd name="connsiteX60" fmla="*/ 386449 w 827058"/>
                <a:gd name="connsiteY60" fmla="*/ 155897 h 827058"/>
                <a:gd name="connsiteX61" fmla="*/ 387912 w 827058"/>
                <a:gd name="connsiteY61" fmla="*/ 156629 h 827058"/>
                <a:gd name="connsiteX62" fmla="*/ 415725 w 827058"/>
                <a:gd name="connsiteY62" fmla="*/ 155165 h 827058"/>
                <a:gd name="connsiteX63" fmla="*/ 676285 w 827058"/>
                <a:gd name="connsiteY63" fmla="*/ 414993 h 827058"/>
                <a:gd name="connsiteX64" fmla="*/ 674089 w 827058"/>
                <a:gd name="connsiteY64" fmla="*/ 450125 h 827058"/>
                <a:gd name="connsiteX65" fmla="*/ 693119 w 827058"/>
                <a:gd name="connsiteY65" fmla="*/ 505750 h 827058"/>
                <a:gd name="connsiteX66" fmla="*/ 693119 w 827058"/>
                <a:gd name="connsiteY66" fmla="*/ 507946 h 827058"/>
                <a:gd name="connsiteX67" fmla="*/ 693851 w 827058"/>
                <a:gd name="connsiteY67" fmla="*/ 513069 h 827058"/>
                <a:gd name="connsiteX68" fmla="*/ 694583 w 827058"/>
                <a:gd name="connsiteY68" fmla="*/ 517461 h 827058"/>
                <a:gd name="connsiteX69" fmla="*/ 694583 w 827058"/>
                <a:gd name="connsiteY69" fmla="*/ 519656 h 827058"/>
                <a:gd name="connsiteX70" fmla="*/ 694583 w 827058"/>
                <a:gd name="connsiteY70" fmla="*/ 519656 h 827058"/>
                <a:gd name="connsiteX71" fmla="*/ 694583 w 827058"/>
                <a:gd name="connsiteY71" fmla="*/ 519656 h 827058"/>
                <a:gd name="connsiteX72" fmla="*/ 694583 w 827058"/>
                <a:gd name="connsiteY72" fmla="*/ 519656 h 827058"/>
                <a:gd name="connsiteX73" fmla="*/ 694583 w 827058"/>
                <a:gd name="connsiteY73" fmla="*/ 519656 h 827058"/>
                <a:gd name="connsiteX74" fmla="*/ 695315 w 827058"/>
                <a:gd name="connsiteY74" fmla="*/ 531367 h 827058"/>
                <a:gd name="connsiteX75" fmla="*/ 528439 w 827058"/>
                <a:gd name="connsiteY75" fmla="*/ 695315 h 827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827058" h="827058">
                  <a:moveTo>
                    <a:pt x="413529" y="0"/>
                  </a:moveTo>
                  <a:cubicBezTo>
                    <a:pt x="185173" y="0"/>
                    <a:pt x="0" y="185173"/>
                    <a:pt x="0" y="413529"/>
                  </a:cubicBezTo>
                  <a:cubicBezTo>
                    <a:pt x="0" y="641885"/>
                    <a:pt x="185173" y="827059"/>
                    <a:pt x="413529" y="827059"/>
                  </a:cubicBezTo>
                  <a:cubicBezTo>
                    <a:pt x="641885" y="827059"/>
                    <a:pt x="827059" y="641885"/>
                    <a:pt x="827059" y="413529"/>
                  </a:cubicBezTo>
                  <a:cubicBezTo>
                    <a:pt x="827059" y="185173"/>
                    <a:pt x="642617" y="0"/>
                    <a:pt x="413529" y="0"/>
                  </a:cubicBezTo>
                  <a:close/>
                  <a:moveTo>
                    <a:pt x="528439" y="695315"/>
                  </a:moveTo>
                  <a:cubicBezTo>
                    <a:pt x="523316" y="695315"/>
                    <a:pt x="518192" y="695315"/>
                    <a:pt x="513801" y="694583"/>
                  </a:cubicBezTo>
                  <a:cubicBezTo>
                    <a:pt x="513801" y="694583"/>
                    <a:pt x="513801" y="694583"/>
                    <a:pt x="513801" y="694583"/>
                  </a:cubicBezTo>
                  <a:cubicBezTo>
                    <a:pt x="513801" y="694583"/>
                    <a:pt x="513069" y="694583"/>
                    <a:pt x="513069" y="694583"/>
                  </a:cubicBezTo>
                  <a:cubicBezTo>
                    <a:pt x="511605" y="694583"/>
                    <a:pt x="510142" y="694583"/>
                    <a:pt x="507946" y="693851"/>
                  </a:cubicBezTo>
                  <a:cubicBezTo>
                    <a:pt x="507214" y="693851"/>
                    <a:pt x="506482" y="693851"/>
                    <a:pt x="505018" y="693851"/>
                  </a:cubicBezTo>
                  <a:cubicBezTo>
                    <a:pt x="503554" y="693851"/>
                    <a:pt x="501359" y="693119"/>
                    <a:pt x="499895" y="693119"/>
                  </a:cubicBezTo>
                  <a:cubicBezTo>
                    <a:pt x="499163" y="693119"/>
                    <a:pt x="498431" y="693119"/>
                    <a:pt x="497699" y="692387"/>
                  </a:cubicBezTo>
                  <a:cubicBezTo>
                    <a:pt x="495503" y="692387"/>
                    <a:pt x="494039" y="691655"/>
                    <a:pt x="491844" y="690924"/>
                  </a:cubicBezTo>
                  <a:cubicBezTo>
                    <a:pt x="491112" y="690924"/>
                    <a:pt x="491112" y="690924"/>
                    <a:pt x="490380" y="690924"/>
                  </a:cubicBezTo>
                  <a:cubicBezTo>
                    <a:pt x="488184" y="690191"/>
                    <a:pt x="485988" y="690191"/>
                    <a:pt x="484525" y="689460"/>
                  </a:cubicBezTo>
                  <a:cubicBezTo>
                    <a:pt x="484525" y="689460"/>
                    <a:pt x="483793" y="689460"/>
                    <a:pt x="483793" y="689460"/>
                  </a:cubicBezTo>
                  <a:cubicBezTo>
                    <a:pt x="480865" y="688727"/>
                    <a:pt x="477937" y="687996"/>
                    <a:pt x="475010" y="686532"/>
                  </a:cubicBezTo>
                  <a:cubicBezTo>
                    <a:pt x="475010" y="686532"/>
                    <a:pt x="475010" y="686532"/>
                    <a:pt x="475010" y="686532"/>
                  </a:cubicBezTo>
                  <a:cubicBezTo>
                    <a:pt x="474278" y="686532"/>
                    <a:pt x="474278" y="686532"/>
                    <a:pt x="473546" y="685800"/>
                  </a:cubicBezTo>
                  <a:cubicBezTo>
                    <a:pt x="471350" y="685068"/>
                    <a:pt x="469155" y="684336"/>
                    <a:pt x="466959" y="683604"/>
                  </a:cubicBezTo>
                  <a:cubicBezTo>
                    <a:pt x="466227" y="683604"/>
                    <a:pt x="465495" y="682872"/>
                    <a:pt x="465495" y="682872"/>
                  </a:cubicBezTo>
                  <a:cubicBezTo>
                    <a:pt x="463299" y="682141"/>
                    <a:pt x="461104" y="681408"/>
                    <a:pt x="458908" y="679945"/>
                  </a:cubicBezTo>
                  <a:cubicBezTo>
                    <a:pt x="458908" y="679945"/>
                    <a:pt x="458908" y="679945"/>
                    <a:pt x="458908" y="679945"/>
                  </a:cubicBezTo>
                  <a:cubicBezTo>
                    <a:pt x="458908" y="679945"/>
                    <a:pt x="458908" y="679945"/>
                    <a:pt x="458176" y="679945"/>
                  </a:cubicBezTo>
                  <a:cubicBezTo>
                    <a:pt x="454516" y="678481"/>
                    <a:pt x="451589" y="677017"/>
                    <a:pt x="448661" y="674821"/>
                  </a:cubicBezTo>
                  <a:cubicBezTo>
                    <a:pt x="447929" y="674821"/>
                    <a:pt x="447929" y="674089"/>
                    <a:pt x="447197" y="674089"/>
                  </a:cubicBezTo>
                  <a:cubicBezTo>
                    <a:pt x="447197" y="674089"/>
                    <a:pt x="446465" y="673358"/>
                    <a:pt x="446465" y="673358"/>
                  </a:cubicBezTo>
                  <a:cubicBezTo>
                    <a:pt x="445733" y="673358"/>
                    <a:pt x="445733" y="672626"/>
                    <a:pt x="445001" y="672626"/>
                  </a:cubicBezTo>
                  <a:cubicBezTo>
                    <a:pt x="445001" y="672626"/>
                    <a:pt x="445001" y="672626"/>
                    <a:pt x="445001" y="672626"/>
                  </a:cubicBezTo>
                  <a:cubicBezTo>
                    <a:pt x="434755" y="674089"/>
                    <a:pt x="424508" y="674821"/>
                    <a:pt x="414261" y="674821"/>
                  </a:cubicBezTo>
                  <a:cubicBezTo>
                    <a:pt x="270807" y="674821"/>
                    <a:pt x="153701" y="558448"/>
                    <a:pt x="153701" y="414993"/>
                  </a:cubicBezTo>
                  <a:cubicBezTo>
                    <a:pt x="153701" y="402551"/>
                    <a:pt x="154433" y="390108"/>
                    <a:pt x="156629" y="377666"/>
                  </a:cubicBezTo>
                  <a:cubicBezTo>
                    <a:pt x="147114" y="360832"/>
                    <a:pt x="140527" y="341802"/>
                    <a:pt x="137599" y="322041"/>
                  </a:cubicBezTo>
                  <a:cubicBezTo>
                    <a:pt x="137599" y="321309"/>
                    <a:pt x="137599" y="321309"/>
                    <a:pt x="137599" y="320577"/>
                  </a:cubicBezTo>
                  <a:cubicBezTo>
                    <a:pt x="137599" y="319113"/>
                    <a:pt x="136867" y="316917"/>
                    <a:pt x="136867" y="315453"/>
                  </a:cubicBezTo>
                  <a:cubicBezTo>
                    <a:pt x="136867" y="313990"/>
                    <a:pt x="136867" y="312526"/>
                    <a:pt x="136135" y="311794"/>
                  </a:cubicBezTo>
                  <a:cubicBezTo>
                    <a:pt x="136135" y="311062"/>
                    <a:pt x="136135" y="311062"/>
                    <a:pt x="136135" y="310330"/>
                  </a:cubicBezTo>
                  <a:cubicBezTo>
                    <a:pt x="136135" y="310330"/>
                    <a:pt x="136135" y="310330"/>
                    <a:pt x="136135" y="310330"/>
                  </a:cubicBezTo>
                  <a:cubicBezTo>
                    <a:pt x="135403" y="305938"/>
                    <a:pt x="135403" y="300815"/>
                    <a:pt x="135403" y="296424"/>
                  </a:cubicBezTo>
                  <a:cubicBezTo>
                    <a:pt x="135403" y="205667"/>
                    <a:pt x="209326" y="132476"/>
                    <a:pt x="300083" y="132476"/>
                  </a:cubicBezTo>
                  <a:cubicBezTo>
                    <a:pt x="306670" y="132476"/>
                    <a:pt x="313989" y="133208"/>
                    <a:pt x="320577" y="133940"/>
                  </a:cubicBezTo>
                  <a:cubicBezTo>
                    <a:pt x="320577" y="133940"/>
                    <a:pt x="320577" y="133940"/>
                    <a:pt x="320577" y="133940"/>
                  </a:cubicBezTo>
                  <a:cubicBezTo>
                    <a:pt x="321309" y="133940"/>
                    <a:pt x="321309" y="133940"/>
                    <a:pt x="322041" y="133940"/>
                  </a:cubicBezTo>
                  <a:cubicBezTo>
                    <a:pt x="326432" y="134671"/>
                    <a:pt x="330824" y="135403"/>
                    <a:pt x="335215" y="136135"/>
                  </a:cubicBezTo>
                  <a:cubicBezTo>
                    <a:pt x="335215" y="136135"/>
                    <a:pt x="335947" y="136135"/>
                    <a:pt x="335947" y="136135"/>
                  </a:cubicBezTo>
                  <a:cubicBezTo>
                    <a:pt x="343998" y="137599"/>
                    <a:pt x="351317" y="139795"/>
                    <a:pt x="358636" y="142723"/>
                  </a:cubicBezTo>
                  <a:cubicBezTo>
                    <a:pt x="358636" y="142723"/>
                    <a:pt x="358636" y="142723"/>
                    <a:pt x="358636" y="142723"/>
                  </a:cubicBezTo>
                  <a:cubicBezTo>
                    <a:pt x="359368" y="142723"/>
                    <a:pt x="359368" y="142723"/>
                    <a:pt x="360100" y="143454"/>
                  </a:cubicBezTo>
                  <a:cubicBezTo>
                    <a:pt x="360832" y="143454"/>
                    <a:pt x="361564" y="144186"/>
                    <a:pt x="363028" y="144186"/>
                  </a:cubicBezTo>
                  <a:cubicBezTo>
                    <a:pt x="363028" y="144186"/>
                    <a:pt x="363028" y="144186"/>
                    <a:pt x="363028" y="144186"/>
                  </a:cubicBezTo>
                  <a:cubicBezTo>
                    <a:pt x="364491" y="144918"/>
                    <a:pt x="365955" y="144918"/>
                    <a:pt x="366687" y="145650"/>
                  </a:cubicBezTo>
                  <a:cubicBezTo>
                    <a:pt x="367419" y="145650"/>
                    <a:pt x="368151" y="146382"/>
                    <a:pt x="368883" y="146382"/>
                  </a:cubicBezTo>
                  <a:cubicBezTo>
                    <a:pt x="370347" y="147114"/>
                    <a:pt x="372542" y="147846"/>
                    <a:pt x="374006" y="148578"/>
                  </a:cubicBezTo>
                  <a:cubicBezTo>
                    <a:pt x="374006" y="148578"/>
                    <a:pt x="374006" y="148578"/>
                    <a:pt x="374006" y="148578"/>
                  </a:cubicBezTo>
                  <a:cubicBezTo>
                    <a:pt x="374006" y="148578"/>
                    <a:pt x="374738" y="148578"/>
                    <a:pt x="374738" y="149310"/>
                  </a:cubicBezTo>
                  <a:cubicBezTo>
                    <a:pt x="375470" y="149310"/>
                    <a:pt x="376202" y="150042"/>
                    <a:pt x="376934" y="150042"/>
                  </a:cubicBezTo>
                  <a:cubicBezTo>
                    <a:pt x="379129" y="150773"/>
                    <a:pt x="381325" y="152237"/>
                    <a:pt x="382789" y="153701"/>
                  </a:cubicBezTo>
                  <a:cubicBezTo>
                    <a:pt x="383521" y="153701"/>
                    <a:pt x="384253" y="154433"/>
                    <a:pt x="384253" y="154433"/>
                  </a:cubicBezTo>
                  <a:cubicBezTo>
                    <a:pt x="384985" y="155165"/>
                    <a:pt x="385717" y="155165"/>
                    <a:pt x="386449" y="155897"/>
                  </a:cubicBezTo>
                  <a:cubicBezTo>
                    <a:pt x="386449" y="155897"/>
                    <a:pt x="386449" y="155897"/>
                    <a:pt x="386449" y="155897"/>
                  </a:cubicBezTo>
                  <a:cubicBezTo>
                    <a:pt x="387181" y="155897"/>
                    <a:pt x="387181" y="156629"/>
                    <a:pt x="387912" y="156629"/>
                  </a:cubicBezTo>
                  <a:cubicBezTo>
                    <a:pt x="396695" y="155897"/>
                    <a:pt x="406210" y="155165"/>
                    <a:pt x="415725" y="155165"/>
                  </a:cubicBezTo>
                  <a:cubicBezTo>
                    <a:pt x="559179" y="155165"/>
                    <a:pt x="676285" y="271539"/>
                    <a:pt x="676285" y="414993"/>
                  </a:cubicBezTo>
                  <a:cubicBezTo>
                    <a:pt x="676285" y="426704"/>
                    <a:pt x="675553" y="439146"/>
                    <a:pt x="674089" y="450125"/>
                  </a:cubicBezTo>
                  <a:cubicBezTo>
                    <a:pt x="683604" y="466959"/>
                    <a:pt x="690191" y="485256"/>
                    <a:pt x="693119" y="505750"/>
                  </a:cubicBezTo>
                  <a:cubicBezTo>
                    <a:pt x="693119" y="506482"/>
                    <a:pt x="693119" y="507214"/>
                    <a:pt x="693119" y="507946"/>
                  </a:cubicBezTo>
                  <a:cubicBezTo>
                    <a:pt x="693119" y="509409"/>
                    <a:pt x="693851" y="511606"/>
                    <a:pt x="693851" y="513069"/>
                  </a:cubicBezTo>
                  <a:cubicBezTo>
                    <a:pt x="693851" y="514533"/>
                    <a:pt x="693851" y="515997"/>
                    <a:pt x="694583" y="517461"/>
                  </a:cubicBezTo>
                  <a:cubicBezTo>
                    <a:pt x="694583" y="518192"/>
                    <a:pt x="694583" y="518925"/>
                    <a:pt x="694583" y="519656"/>
                  </a:cubicBezTo>
                  <a:cubicBezTo>
                    <a:pt x="694583" y="519656"/>
                    <a:pt x="694583" y="519656"/>
                    <a:pt x="694583" y="519656"/>
                  </a:cubicBezTo>
                  <a:lnTo>
                    <a:pt x="694583" y="519656"/>
                  </a:lnTo>
                  <a:cubicBezTo>
                    <a:pt x="694583" y="519656"/>
                    <a:pt x="694583" y="519656"/>
                    <a:pt x="694583" y="519656"/>
                  </a:cubicBezTo>
                  <a:cubicBezTo>
                    <a:pt x="694583" y="519656"/>
                    <a:pt x="694583" y="519656"/>
                    <a:pt x="694583" y="519656"/>
                  </a:cubicBezTo>
                  <a:cubicBezTo>
                    <a:pt x="694583" y="523316"/>
                    <a:pt x="695315" y="527707"/>
                    <a:pt x="695315" y="531367"/>
                  </a:cubicBezTo>
                  <a:cubicBezTo>
                    <a:pt x="692387" y="622124"/>
                    <a:pt x="619196" y="695315"/>
                    <a:pt x="528439" y="69531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</p:grpSp>
      <p:sp>
        <p:nvSpPr>
          <p:cNvPr id="95" name="Forma Livre: Forma 94">
            <a:extLst>
              <a:ext uri="{FF2B5EF4-FFF2-40B4-BE49-F238E27FC236}">
                <a16:creationId xmlns:a16="http://schemas.microsoft.com/office/drawing/2014/main" id="{14D6A5A1-AE52-A623-886A-AC85BD889FCA}"/>
              </a:ext>
            </a:extLst>
          </p:cNvPr>
          <p:cNvSpPr/>
          <p:nvPr/>
        </p:nvSpPr>
        <p:spPr>
          <a:xfrm>
            <a:off x="7255814" y="3236481"/>
            <a:ext cx="582096" cy="582096"/>
          </a:xfrm>
          <a:custGeom>
            <a:avLst/>
            <a:gdLst>
              <a:gd name="connsiteX0" fmla="*/ 413529 w 827058"/>
              <a:gd name="connsiteY0" fmla="*/ 0 h 827058"/>
              <a:gd name="connsiteX1" fmla="*/ 0 w 827058"/>
              <a:gd name="connsiteY1" fmla="*/ 413529 h 827058"/>
              <a:gd name="connsiteX2" fmla="*/ 413529 w 827058"/>
              <a:gd name="connsiteY2" fmla="*/ 827059 h 827058"/>
              <a:gd name="connsiteX3" fmla="*/ 827059 w 827058"/>
              <a:gd name="connsiteY3" fmla="*/ 413529 h 827058"/>
              <a:gd name="connsiteX4" fmla="*/ 413529 w 827058"/>
              <a:gd name="connsiteY4" fmla="*/ 0 h 827058"/>
              <a:gd name="connsiteX5" fmla="*/ 614805 w 827058"/>
              <a:gd name="connsiteY5" fmla="*/ 263488 h 827058"/>
              <a:gd name="connsiteX6" fmla="*/ 541614 w 827058"/>
              <a:gd name="connsiteY6" fmla="*/ 584797 h 827058"/>
              <a:gd name="connsiteX7" fmla="*/ 522584 w 827058"/>
              <a:gd name="connsiteY7" fmla="*/ 601630 h 827058"/>
              <a:gd name="connsiteX8" fmla="*/ 502090 w 827058"/>
              <a:gd name="connsiteY8" fmla="*/ 593579 h 827058"/>
              <a:gd name="connsiteX9" fmla="*/ 414993 w 827058"/>
              <a:gd name="connsiteY9" fmla="*/ 529903 h 827058"/>
              <a:gd name="connsiteX10" fmla="*/ 362296 w 827058"/>
              <a:gd name="connsiteY10" fmla="*/ 578209 h 827058"/>
              <a:gd name="connsiteX11" fmla="*/ 335947 w 827058"/>
              <a:gd name="connsiteY11" fmla="*/ 578209 h 827058"/>
              <a:gd name="connsiteX12" fmla="*/ 345462 w 827058"/>
              <a:gd name="connsiteY12" fmla="*/ 479401 h 827058"/>
              <a:gd name="connsiteX13" fmla="*/ 345462 w 827058"/>
              <a:gd name="connsiteY13" fmla="*/ 479401 h 827058"/>
              <a:gd name="connsiteX14" fmla="*/ 346925 w 827058"/>
              <a:gd name="connsiteY14" fmla="*/ 477206 h 827058"/>
              <a:gd name="connsiteX15" fmla="*/ 529903 w 827058"/>
              <a:gd name="connsiteY15" fmla="*/ 302279 h 827058"/>
              <a:gd name="connsiteX16" fmla="*/ 526975 w 827058"/>
              <a:gd name="connsiteY16" fmla="*/ 300815 h 827058"/>
              <a:gd name="connsiteX17" fmla="*/ 286909 w 827058"/>
              <a:gd name="connsiteY17" fmla="*/ 449393 h 827058"/>
              <a:gd name="connsiteX18" fmla="*/ 281785 w 827058"/>
              <a:gd name="connsiteY18" fmla="*/ 449393 h 827058"/>
              <a:gd name="connsiteX19" fmla="*/ 182246 w 827058"/>
              <a:gd name="connsiteY19" fmla="*/ 417189 h 827058"/>
              <a:gd name="connsiteX20" fmla="*/ 174195 w 827058"/>
              <a:gd name="connsiteY20" fmla="*/ 401087 h 827058"/>
              <a:gd name="connsiteX21" fmla="*/ 181514 w 827058"/>
              <a:gd name="connsiteY21" fmla="*/ 393768 h 827058"/>
              <a:gd name="connsiteX22" fmla="*/ 590652 w 827058"/>
              <a:gd name="connsiteY22" fmla="*/ 239335 h 827058"/>
              <a:gd name="connsiteX23" fmla="*/ 608217 w 827058"/>
              <a:gd name="connsiteY23" fmla="*/ 237871 h 827058"/>
              <a:gd name="connsiteX24" fmla="*/ 614805 w 827058"/>
              <a:gd name="connsiteY24" fmla="*/ 245190 h 827058"/>
              <a:gd name="connsiteX25" fmla="*/ 615537 w 827058"/>
              <a:gd name="connsiteY25" fmla="*/ 253973 h 827058"/>
              <a:gd name="connsiteX26" fmla="*/ 614805 w 827058"/>
              <a:gd name="connsiteY26" fmla="*/ 263488 h 82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27058" h="827058">
                <a:moveTo>
                  <a:pt x="413529" y="0"/>
                </a:moveTo>
                <a:cubicBezTo>
                  <a:pt x="185173" y="0"/>
                  <a:pt x="0" y="185173"/>
                  <a:pt x="0" y="413529"/>
                </a:cubicBezTo>
                <a:cubicBezTo>
                  <a:pt x="0" y="641885"/>
                  <a:pt x="185173" y="827059"/>
                  <a:pt x="413529" y="827059"/>
                </a:cubicBezTo>
                <a:cubicBezTo>
                  <a:pt x="641885" y="827059"/>
                  <a:pt x="827059" y="641885"/>
                  <a:pt x="827059" y="413529"/>
                </a:cubicBezTo>
                <a:cubicBezTo>
                  <a:pt x="827059" y="185173"/>
                  <a:pt x="641885" y="0"/>
                  <a:pt x="413529" y="0"/>
                </a:cubicBezTo>
                <a:close/>
                <a:moveTo>
                  <a:pt x="614805" y="263488"/>
                </a:moveTo>
                <a:cubicBezTo>
                  <a:pt x="612609" y="301547"/>
                  <a:pt x="541614" y="584797"/>
                  <a:pt x="541614" y="584797"/>
                </a:cubicBezTo>
                <a:cubicBezTo>
                  <a:pt x="541614" y="584797"/>
                  <a:pt x="537222" y="601630"/>
                  <a:pt x="522584" y="601630"/>
                </a:cubicBezTo>
                <a:cubicBezTo>
                  <a:pt x="516729" y="601630"/>
                  <a:pt x="510141" y="600898"/>
                  <a:pt x="502090" y="593579"/>
                </a:cubicBezTo>
                <a:cubicBezTo>
                  <a:pt x="485988" y="579673"/>
                  <a:pt x="449393" y="554056"/>
                  <a:pt x="414993" y="529903"/>
                </a:cubicBezTo>
                <a:cubicBezTo>
                  <a:pt x="404746" y="538686"/>
                  <a:pt x="384253" y="556252"/>
                  <a:pt x="362296" y="578209"/>
                </a:cubicBezTo>
                <a:cubicBezTo>
                  <a:pt x="332287" y="608217"/>
                  <a:pt x="335947" y="578209"/>
                  <a:pt x="335947" y="578209"/>
                </a:cubicBezTo>
                <a:lnTo>
                  <a:pt x="345462" y="479401"/>
                </a:lnTo>
                <a:lnTo>
                  <a:pt x="345462" y="479401"/>
                </a:lnTo>
                <a:cubicBezTo>
                  <a:pt x="346194" y="478670"/>
                  <a:pt x="346925" y="477206"/>
                  <a:pt x="346925" y="477206"/>
                </a:cubicBezTo>
                <a:cubicBezTo>
                  <a:pt x="346925" y="477206"/>
                  <a:pt x="525512" y="318381"/>
                  <a:pt x="529903" y="302279"/>
                </a:cubicBezTo>
                <a:cubicBezTo>
                  <a:pt x="530635" y="300815"/>
                  <a:pt x="529171" y="300083"/>
                  <a:pt x="526975" y="300815"/>
                </a:cubicBezTo>
                <a:cubicBezTo>
                  <a:pt x="515265" y="305207"/>
                  <a:pt x="309598" y="434755"/>
                  <a:pt x="286909" y="449393"/>
                </a:cubicBezTo>
                <a:cubicBezTo>
                  <a:pt x="285445" y="450125"/>
                  <a:pt x="281785" y="449393"/>
                  <a:pt x="281785" y="449393"/>
                </a:cubicBezTo>
                <a:lnTo>
                  <a:pt x="182246" y="417189"/>
                </a:lnTo>
                <a:cubicBezTo>
                  <a:pt x="182246" y="417189"/>
                  <a:pt x="170535" y="412065"/>
                  <a:pt x="174195" y="401087"/>
                </a:cubicBezTo>
                <a:cubicBezTo>
                  <a:pt x="174927" y="398891"/>
                  <a:pt x="176390" y="396696"/>
                  <a:pt x="181514" y="393768"/>
                </a:cubicBezTo>
                <a:cubicBezTo>
                  <a:pt x="203471" y="378398"/>
                  <a:pt x="590652" y="239335"/>
                  <a:pt x="590652" y="239335"/>
                </a:cubicBezTo>
                <a:cubicBezTo>
                  <a:pt x="590652" y="239335"/>
                  <a:pt x="601630" y="235675"/>
                  <a:pt x="608217" y="237871"/>
                </a:cubicBezTo>
                <a:cubicBezTo>
                  <a:pt x="611145" y="239335"/>
                  <a:pt x="613341" y="240067"/>
                  <a:pt x="614805" y="245190"/>
                </a:cubicBezTo>
                <a:cubicBezTo>
                  <a:pt x="615537" y="246654"/>
                  <a:pt x="615537" y="250313"/>
                  <a:pt x="615537" y="253973"/>
                </a:cubicBezTo>
                <a:cubicBezTo>
                  <a:pt x="615537" y="256900"/>
                  <a:pt x="615537" y="259096"/>
                  <a:pt x="614805" y="26348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/>
          </a:p>
        </p:txBody>
      </p:sp>
      <p:sp>
        <p:nvSpPr>
          <p:cNvPr id="96" name="Forma Livre: Forma 95">
            <a:extLst>
              <a:ext uri="{FF2B5EF4-FFF2-40B4-BE49-F238E27FC236}">
                <a16:creationId xmlns:a16="http://schemas.microsoft.com/office/drawing/2014/main" id="{3CC88723-351D-BEC1-7517-169141067CF3}"/>
              </a:ext>
            </a:extLst>
          </p:cNvPr>
          <p:cNvSpPr/>
          <p:nvPr/>
        </p:nvSpPr>
        <p:spPr>
          <a:xfrm>
            <a:off x="4354605" y="2390638"/>
            <a:ext cx="582096" cy="582096"/>
          </a:xfrm>
          <a:custGeom>
            <a:avLst/>
            <a:gdLst>
              <a:gd name="connsiteX0" fmla="*/ 413529 w 827058"/>
              <a:gd name="connsiteY0" fmla="*/ 0 h 827058"/>
              <a:gd name="connsiteX1" fmla="*/ 0 w 827058"/>
              <a:gd name="connsiteY1" fmla="*/ 413529 h 827058"/>
              <a:gd name="connsiteX2" fmla="*/ 413529 w 827058"/>
              <a:gd name="connsiteY2" fmla="*/ 827059 h 827058"/>
              <a:gd name="connsiteX3" fmla="*/ 827059 w 827058"/>
              <a:gd name="connsiteY3" fmla="*/ 413529 h 827058"/>
              <a:gd name="connsiteX4" fmla="*/ 413529 w 827058"/>
              <a:gd name="connsiteY4" fmla="*/ 0 h 827058"/>
              <a:gd name="connsiteX5" fmla="*/ 426704 w 827058"/>
              <a:gd name="connsiteY5" fmla="*/ 668234 h 827058"/>
              <a:gd name="connsiteX6" fmla="*/ 426704 w 827058"/>
              <a:gd name="connsiteY6" fmla="*/ 668234 h 827058"/>
              <a:gd name="connsiteX7" fmla="*/ 300815 w 827058"/>
              <a:gd name="connsiteY7" fmla="*/ 636030 h 827058"/>
              <a:gd name="connsiteX8" fmla="*/ 161752 w 827058"/>
              <a:gd name="connsiteY8" fmla="*/ 672626 h 827058"/>
              <a:gd name="connsiteX9" fmla="*/ 199080 w 827058"/>
              <a:gd name="connsiteY9" fmla="*/ 536490 h 827058"/>
              <a:gd name="connsiteX10" fmla="*/ 163948 w 827058"/>
              <a:gd name="connsiteY10" fmla="*/ 405478 h 827058"/>
              <a:gd name="connsiteX11" fmla="*/ 426704 w 827058"/>
              <a:gd name="connsiteY11" fmla="*/ 142723 h 827058"/>
              <a:gd name="connsiteX12" fmla="*/ 612609 w 827058"/>
              <a:gd name="connsiteY12" fmla="*/ 219573 h 827058"/>
              <a:gd name="connsiteX13" fmla="*/ 689460 w 827058"/>
              <a:gd name="connsiteY13" fmla="*/ 405478 h 827058"/>
              <a:gd name="connsiteX14" fmla="*/ 426704 w 827058"/>
              <a:gd name="connsiteY14" fmla="*/ 668234 h 827058"/>
              <a:gd name="connsiteX15" fmla="*/ 426704 w 827058"/>
              <a:gd name="connsiteY15" fmla="*/ 187369 h 827058"/>
              <a:gd name="connsiteX16" fmla="*/ 208594 w 827058"/>
              <a:gd name="connsiteY16" fmla="*/ 405478 h 827058"/>
              <a:gd name="connsiteX17" fmla="*/ 242263 w 827058"/>
              <a:gd name="connsiteY17" fmla="*/ 521852 h 827058"/>
              <a:gd name="connsiteX18" fmla="*/ 247386 w 827058"/>
              <a:gd name="connsiteY18" fmla="*/ 529903 h 827058"/>
              <a:gd name="connsiteX19" fmla="*/ 225428 w 827058"/>
              <a:gd name="connsiteY19" fmla="*/ 610413 h 827058"/>
              <a:gd name="connsiteX20" fmla="*/ 308135 w 827058"/>
              <a:gd name="connsiteY20" fmla="*/ 588456 h 827058"/>
              <a:gd name="connsiteX21" fmla="*/ 316185 w 827058"/>
              <a:gd name="connsiteY21" fmla="*/ 592847 h 827058"/>
              <a:gd name="connsiteX22" fmla="*/ 427436 w 827058"/>
              <a:gd name="connsiteY22" fmla="*/ 623588 h 827058"/>
              <a:gd name="connsiteX23" fmla="*/ 427436 w 827058"/>
              <a:gd name="connsiteY23" fmla="*/ 623588 h 827058"/>
              <a:gd name="connsiteX24" fmla="*/ 645545 w 827058"/>
              <a:gd name="connsiteY24" fmla="*/ 405478 h 827058"/>
              <a:gd name="connsiteX25" fmla="*/ 581869 w 827058"/>
              <a:gd name="connsiteY25" fmla="*/ 251045 h 827058"/>
              <a:gd name="connsiteX26" fmla="*/ 426704 w 827058"/>
              <a:gd name="connsiteY26" fmla="*/ 187369 h 827058"/>
              <a:gd name="connsiteX27" fmla="*/ 555520 w 827058"/>
              <a:gd name="connsiteY27" fmla="*/ 499163 h 827058"/>
              <a:gd name="connsiteX28" fmla="*/ 511605 w 827058"/>
              <a:gd name="connsiteY28" fmla="*/ 530635 h 827058"/>
              <a:gd name="connsiteX29" fmla="*/ 470618 w 827058"/>
              <a:gd name="connsiteY29" fmla="*/ 527707 h 827058"/>
              <a:gd name="connsiteX30" fmla="*/ 433291 w 827058"/>
              <a:gd name="connsiteY30" fmla="*/ 513801 h 827058"/>
              <a:gd name="connsiteX31" fmla="*/ 321309 w 827058"/>
              <a:gd name="connsiteY31" fmla="*/ 414993 h 827058"/>
              <a:gd name="connsiteX32" fmla="*/ 294228 w 827058"/>
              <a:gd name="connsiteY32" fmla="*/ 346926 h 827058"/>
              <a:gd name="connsiteX33" fmla="*/ 316917 w 827058"/>
              <a:gd name="connsiteY33" fmla="*/ 292032 h 827058"/>
              <a:gd name="connsiteX34" fmla="*/ 334483 w 827058"/>
              <a:gd name="connsiteY34" fmla="*/ 283981 h 827058"/>
              <a:gd name="connsiteX35" fmla="*/ 346926 w 827058"/>
              <a:gd name="connsiteY35" fmla="*/ 283981 h 827058"/>
              <a:gd name="connsiteX36" fmla="*/ 361564 w 827058"/>
              <a:gd name="connsiteY36" fmla="*/ 294960 h 827058"/>
              <a:gd name="connsiteX37" fmla="*/ 382057 w 827058"/>
              <a:gd name="connsiteY37" fmla="*/ 343998 h 827058"/>
              <a:gd name="connsiteX38" fmla="*/ 382789 w 827058"/>
              <a:gd name="connsiteY38" fmla="*/ 355708 h 827058"/>
              <a:gd name="connsiteX39" fmla="*/ 376202 w 827058"/>
              <a:gd name="connsiteY39" fmla="*/ 366687 h 827058"/>
              <a:gd name="connsiteX40" fmla="*/ 366687 w 827058"/>
              <a:gd name="connsiteY40" fmla="*/ 378398 h 827058"/>
              <a:gd name="connsiteX41" fmla="*/ 363760 w 827058"/>
              <a:gd name="connsiteY41" fmla="*/ 391572 h 827058"/>
              <a:gd name="connsiteX42" fmla="*/ 400355 w 827058"/>
              <a:gd name="connsiteY42" fmla="*/ 436951 h 827058"/>
              <a:gd name="connsiteX43" fmla="*/ 453053 w 827058"/>
              <a:gd name="connsiteY43" fmla="*/ 469155 h 827058"/>
              <a:gd name="connsiteX44" fmla="*/ 466959 w 827058"/>
              <a:gd name="connsiteY44" fmla="*/ 467691 h 827058"/>
              <a:gd name="connsiteX45" fmla="*/ 487453 w 827058"/>
              <a:gd name="connsiteY45" fmla="*/ 442074 h 827058"/>
              <a:gd name="connsiteX46" fmla="*/ 502091 w 827058"/>
              <a:gd name="connsiteY46" fmla="*/ 439146 h 827058"/>
              <a:gd name="connsiteX47" fmla="*/ 546737 w 827058"/>
              <a:gd name="connsiteY47" fmla="*/ 460372 h 827058"/>
              <a:gd name="connsiteX48" fmla="*/ 559180 w 827058"/>
              <a:gd name="connsiteY48" fmla="*/ 467691 h 827058"/>
              <a:gd name="connsiteX49" fmla="*/ 555520 w 827058"/>
              <a:gd name="connsiteY49" fmla="*/ 499163 h 827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827058" h="827058">
                <a:moveTo>
                  <a:pt x="413529" y="0"/>
                </a:moveTo>
                <a:cubicBezTo>
                  <a:pt x="185173" y="0"/>
                  <a:pt x="0" y="185173"/>
                  <a:pt x="0" y="413529"/>
                </a:cubicBezTo>
                <a:cubicBezTo>
                  <a:pt x="0" y="641885"/>
                  <a:pt x="185173" y="827059"/>
                  <a:pt x="413529" y="827059"/>
                </a:cubicBezTo>
                <a:cubicBezTo>
                  <a:pt x="641885" y="827059"/>
                  <a:pt x="827059" y="641885"/>
                  <a:pt x="827059" y="413529"/>
                </a:cubicBezTo>
                <a:cubicBezTo>
                  <a:pt x="827059" y="185173"/>
                  <a:pt x="641885" y="0"/>
                  <a:pt x="413529" y="0"/>
                </a:cubicBezTo>
                <a:close/>
                <a:moveTo>
                  <a:pt x="426704" y="668234"/>
                </a:moveTo>
                <a:lnTo>
                  <a:pt x="426704" y="668234"/>
                </a:lnTo>
                <a:cubicBezTo>
                  <a:pt x="382789" y="668234"/>
                  <a:pt x="339607" y="657256"/>
                  <a:pt x="300815" y="636030"/>
                </a:cubicBezTo>
                <a:lnTo>
                  <a:pt x="161752" y="672626"/>
                </a:lnTo>
                <a:lnTo>
                  <a:pt x="199080" y="536490"/>
                </a:lnTo>
                <a:cubicBezTo>
                  <a:pt x="176391" y="496967"/>
                  <a:pt x="163948" y="451589"/>
                  <a:pt x="163948" y="405478"/>
                </a:cubicBezTo>
                <a:cubicBezTo>
                  <a:pt x="163948" y="260560"/>
                  <a:pt x="281785" y="142723"/>
                  <a:pt x="426704" y="142723"/>
                </a:cubicBezTo>
                <a:cubicBezTo>
                  <a:pt x="496967" y="142723"/>
                  <a:pt x="562839" y="169803"/>
                  <a:pt x="612609" y="219573"/>
                </a:cubicBezTo>
                <a:cubicBezTo>
                  <a:pt x="662379" y="269343"/>
                  <a:pt x="689460" y="335215"/>
                  <a:pt x="689460" y="405478"/>
                </a:cubicBezTo>
                <a:cubicBezTo>
                  <a:pt x="689460" y="550397"/>
                  <a:pt x="571622" y="668234"/>
                  <a:pt x="426704" y="668234"/>
                </a:cubicBezTo>
                <a:close/>
                <a:moveTo>
                  <a:pt x="426704" y="187369"/>
                </a:moveTo>
                <a:cubicBezTo>
                  <a:pt x="306671" y="187369"/>
                  <a:pt x="208594" y="285445"/>
                  <a:pt x="208594" y="405478"/>
                </a:cubicBezTo>
                <a:cubicBezTo>
                  <a:pt x="208594" y="446465"/>
                  <a:pt x="220305" y="486720"/>
                  <a:pt x="242263" y="521852"/>
                </a:cubicBezTo>
                <a:lnTo>
                  <a:pt x="247386" y="529903"/>
                </a:lnTo>
                <a:lnTo>
                  <a:pt x="225428" y="610413"/>
                </a:lnTo>
                <a:lnTo>
                  <a:pt x="308135" y="588456"/>
                </a:lnTo>
                <a:lnTo>
                  <a:pt x="316185" y="592847"/>
                </a:lnTo>
                <a:cubicBezTo>
                  <a:pt x="349853" y="612609"/>
                  <a:pt x="387912" y="623588"/>
                  <a:pt x="427436" y="623588"/>
                </a:cubicBezTo>
                <a:lnTo>
                  <a:pt x="427436" y="623588"/>
                </a:lnTo>
                <a:cubicBezTo>
                  <a:pt x="547469" y="623588"/>
                  <a:pt x="645545" y="525512"/>
                  <a:pt x="645545" y="405478"/>
                </a:cubicBezTo>
                <a:cubicBezTo>
                  <a:pt x="645545" y="346926"/>
                  <a:pt x="622856" y="292764"/>
                  <a:pt x="581869" y="251045"/>
                </a:cubicBezTo>
                <a:cubicBezTo>
                  <a:pt x="540150" y="210058"/>
                  <a:pt x="485256" y="187369"/>
                  <a:pt x="426704" y="187369"/>
                </a:cubicBezTo>
                <a:close/>
                <a:moveTo>
                  <a:pt x="555520" y="499163"/>
                </a:moveTo>
                <a:cubicBezTo>
                  <a:pt x="550397" y="514533"/>
                  <a:pt x="524048" y="528439"/>
                  <a:pt x="511605" y="530635"/>
                </a:cubicBezTo>
                <a:cubicBezTo>
                  <a:pt x="500627" y="532099"/>
                  <a:pt x="485989" y="532831"/>
                  <a:pt x="470618" y="527707"/>
                </a:cubicBezTo>
                <a:cubicBezTo>
                  <a:pt x="461104" y="524780"/>
                  <a:pt x="448661" y="520388"/>
                  <a:pt x="433291" y="513801"/>
                </a:cubicBezTo>
                <a:cubicBezTo>
                  <a:pt x="367419" y="485257"/>
                  <a:pt x="324236" y="419385"/>
                  <a:pt x="321309" y="414993"/>
                </a:cubicBezTo>
                <a:cubicBezTo>
                  <a:pt x="318381" y="410602"/>
                  <a:pt x="294228" y="379130"/>
                  <a:pt x="294228" y="346926"/>
                </a:cubicBezTo>
                <a:cubicBezTo>
                  <a:pt x="294228" y="314721"/>
                  <a:pt x="311062" y="298619"/>
                  <a:pt x="316917" y="292032"/>
                </a:cubicBezTo>
                <a:cubicBezTo>
                  <a:pt x="322773" y="285445"/>
                  <a:pt x="330092" y="283981"/>
                  <a:pt x="334483" y="283981"/>
                </a:cubicBezTo>
                <a:cubicBezTo>
                  <a:pt x="338874" y="283981"/>
                  <a:pt x="343266" y="283981"/>
                  <a:pt x="346926" y="283981"/>
                </a:cubicBezTo>
                <a:cubicBezTo>
                  <a:pt x="351317" y="283981"/>
                  <a:pt x="356440" y="282517"/>
                  <a:pt x="361564" y="294960"/>
                </a:cubicBezTo>
                <a:cubicBezTo>
                  <a:pt x="366687" y="308134"/>
                  <a:pt x="379862" y="340338"/>
                  <a:pt x="382057" y="343998"/>
                </a:cubicBezTo>
                <a:cubicBezTo>
                  <a:pt x="383521" y="346926"/>
                  <a:pt x="384985" y="351317"/>
                  <a:pt x="382789" y="355708"/>
                </a:cubicBezTo>
                <a:cubicBezTo>
                  <a:pt x="380593" y="360100"/>
                  <a:pt x="379862" y="363028"/>
                  <a:pt x="376202" y="366687"/>
                </a:cubicBezTo>
                <a:cubicBezTo>
                  <a:pt x="372543" y="370347"/>
                  <a:pt x="369615" y="375470"/>
                  <a:pt x="366687" y="378398"/>
                </a:cubicBezTo>
                <a:cubicBezTo>
                  <a:pt x="363760" y="381325"/>
                  <a:pt x="360100" y="384985"/>
                  <a:pt x="363760" y="391572"/>
                </a:cubicBezTo>
                <a:cubicBezTo>
                  <a:pt x="367419" y="398159"/>
                  <a:pt x="380593" y="419385"/>
                  <a:pt x="400355" y="436951"/>
                </a:cubicBezTo>
                <a:cubicBezTo>
                  <a:pt x="425240" y="459640"/>
                  <a:pt x="446465" y="466227"/>
                  <a:pt x="453053" y="469155"/>
                </a:cubicBezTo>
                <a:cubicBezTo>
                  <a:pt x="459640" y="472082"/>
                  <a:pt x="463299" y="472082"/>
                  <a:pt x="466959" y="467691"/>
                </a:cubicBezTo>
                <a:cubicBezTo>
                  <a:pt x="470618" y="463299"/>
                  <a:pt x="483061" y="448661"/>
                  <a:pt x="487453" y="442074"/>
                </a:cubicBezTo>
                <a:cubicBezTo>
                  <a:pt x="491844" y="435487"/>
                  <a:pt x="496235" y="436951"/>
                  <a:pt x="502091" y="439146"/>
                </a:cubicBezTo>
                <a:cubicBezTo>
                  <a:pt x="507946" y="441342"/>
                  <a:pt x="540150" y="457444"/>
                  <a:pt x="546737" y="460372"/>
                </a:cubicBezTo>
                <a:cubicBezTo>
                  <a:pt x="553324" y="463299"/>
                  <a:pt x="557716" y="465495"/>
                  <a:pt x="559180" y="467691"/>
                </a:cubicBezTo>
                <a:cubicBezTo>
                  <a:pt x="560644" y="470618"/>
                  <a:pt x="560644" y="483793"/>
                  <a:pt x="555520" y="49916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770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 dir="u"/>
      </p:transition>
    </mc:Choice>
    <mc:Fallback>
      <p:transition spd="slow">
        <p:pull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3D17E9EC-7EE2-4439-45EC-6BD631790FF3}"/>
              </a:ext>
            </a:extLst>
          </p:cNvPr>
          <p:cNvSpPr/>
          <p:nvPr/>
        </p:nvSpPr>
        <p:spPr>
          <a:xfrm>
            <a:off x="-1514698" y="-1023704"/>
            <a:ext cx="8667708" cy="8678392"/>
          </a:xfrm>
          <a:custGeom>
            <a:avLst/>
            <a:gdLst>
              <a:gd name="connsiteX0" fmla="*/ 2940908 w 8667708"/>
              <a:gd name="connsiteY0" fmla="*/ 0 h 8678392"/>
              <a:gd name="connsiteX1" fmla="*/ 4335051 w 8667708"/>
              <a:gd name="connsiteY1" fmla="*/ 1394143 h 8678392"/>
              <a:gd name="connsiteX2" fmla="*/ 5729193 w 8667708"/>
              <a:gd name="connsiteY2" fmla="*/ 0 h 8678392"/>
              <a:gd name="connsiteX3" fmla="*/ 7278890 w 8667708"/>
              <a:gd name="connsiteY3" fmla="*/ 1549697 h 8678392"/>
              <a:gd name="connsiteX4" fmla="*/ 5884140 w 8667708"/>
              <a:gd name="connsiteY4" fmla="*/ 2944448 h 8678392"/>
              <a:gd name="connsiteX5" fmla="*/ 7278890 w 8667708"/>
              <a:gd name="connsiteY5" fmla="*/ 4339198 h 8678392"/>
              <a:gd name="connsiteX6" fmla="*/ 7278818 w 8667708"/>
              <a:gd name="connsiteY6" fmla="*/ 4339269 h 8678392"/>
              <a:gd name="connsiteX7" fmla="*/ 8667708 w 8667708"/>
              <a:gd name="connsiteY7" fmla="*/ 5728159 h 8678392"/>
              <a:gd name="connsiteX8" fmla="*/ 7273031 w 8667708"/>
              <a:gd name="connsiteY8" fmla="*/ 7122836 h 8678392"/>
              <a:gd name="connsiteX9" fmla="*/ 7278890 w 8667708"/>
              <a:gd name="connsiteY9" fmla="*/ 7128695 h 8678392"/>
              <a:gd name="connsiteX10" fmla="*/ 5729193 w 8667708"/>
              <a:gd name="connsiteY10" fmla="*/ 8678392 h 8678392"/>
              <a:gd name="connsiteX11" fmla="*/ 4335051 w 8667708"/>
              <a:gd name="connsiteY11" fmla="*/ 7284250 h 8678392"/>
              <a:gd name="connsiteX12" fmla="*/ 2940909 w 8667708"/>
              <a:gd name="connsiteY12" fmla="*/ 8678392 h 8678392"/>
              <a:gd name="connsiteX13" fmla="*/ 1391212 w 8667708"/>
              <a:gd name="connsiteY13" fmla="*/ 7128695 h 8678392"/>
              <a:gd name="connsiteX14" fmla="*/ 1395874 w 8667708"/>
              <a:gd name="connsiteY14" fmla="*/ 7124033 h 8678392"/>
              <a:gd name="connsiteX15" fmla="*/ 0 w 8667708"/>
              <a:gd name="connsiteY15" fmla="*/ 5728159 h 8678392"/>
              <a:gd name="connsiteX16" fmla="*/ 1384300 w 8667708"/>
              <a:gd name="connsiteY16" fmla="*/ 4343859 h 8678392"/>
              <a:gd name="connsiteX17" fmla="*/ 2249 w 8667708"/>
              <a:gd name="connsiteY17" fmla="*/ 2961809 h 8678392"/>
              <a:gd name="connsiteX18" fmla="*/ 1402786 w 8667708"/>
              <a:gd name="connsiteY18" fmla="*/ 1561272 h 8678392"/>
              <a:gd name="connsiteX19" fmla="*/ 1391211 w 8667708"/>
              <a:gd name="connsiteY19" fmla="*/ 1549697 h 8678392"/>
              <a:gd name="connsiteX0" fmla="*/ 2940908 w 8667708"/>
              <a:gd name="connsiteY0" fmla="*/ 0 h 8678392"/>
              <a:gd name="connsiteX1" fmla="*/ 5729193 w 8667708"/>
              <a:gd name="connsiteY1" fmla="*/ 0 h 8678392"/>
              <a:gd name="connsiteX2" fmla="*/ 7278890 w 8667708"/>
              <a:gd name="connsiteY2" fmla="*/ 1549697 h 8678392"/>
              <a:gd name="connsiteX3" fmla="*/ 5884140 w 8667708"/>
              <a:gd name="connsiteY3" fmla="*/ 2944448 h 8678392"/>
              <a:gd name="connsiteX4" fmla="*/ 7278890 w 8667708"/>
              <a:gd name="connsiteY4" fmla="*/ 4339198 h 8678392"/>
              <a:gd name="connsiteX5" fmla="*/ 7278818 w 8667708"/>
              <a:gd name="connsiteY5" fmla="*/ 4339269 h 8678392"/>
              <a:gd name="connsiteX6" fmla="*/ 8667708 w 8667708"/>
              <a:gd name="connsiteY6" fmla="*/ 5728159 h 8678392"/>
              <a:gd name="connsiteX7" fmla="*/ 7273031 w 8667708"/>
              <a:gd name="connsiteY7" fmla="*/ 7122836 h 8678392"/>
              <a:gd name="connsiteX8" fmla="*/ 7278890 w 8667708"/>
              <a:gd name="connsiteY8" fmla="*/ 7128695 h 8678392"/>
              <a:gd name="connsiteX9" fmla="*/ 5729193 w 8667708"/>
              <a:gd name="connsiteY9" fmla="*/ 8678392 h 8678392"/>
              <a:gd name="connsiteX10" fmla="*/ 4335051 w 8667708"/>
              <a:gd name="connsiteY10" fmla="*/ 7284250 h 8678392"/>
              <a:gd name="connsiteX11" fmla="*/ 2940909 w 8667708"/>
              <a:gd name="connsiteY11" fmla="*/ 8678392 h 8678392"/>
              <a:gd name="connsiteX12" fmla="*/ 1391212 w 8667708"/>
              <a:gd name="connsiteY12" fmla="*/ 7128695 h 8678392"/>
              <a:gd name="connsiteX13" fmla="*/ 1395874 w 8667708"/>
              <a:gd name="connsiteY13" fmla="*/ 7124033 h 8678392"/>
              <a:gd name="connsiteX14" fmla="*/ 0 w 8667708"/>
              <a:gd name="connsiteY14" fmla="*/ 5728159 h 8678392"/>
              <a:gd name="connsiteX15" fmla="*/ 1384300 w 8667708"/>
              <a:gd name="connsiteY15" fmla="*/ 4343859 h 8678392"/>
              <a:gd name="connsiteX16" fmla="*/ 2249 w 8667708"/>
              <a:gd name="connsiteY16" fmla="*/ 2961809 h 8678392"/>
              <a:gd name="connsiteX17" fmla="*/ 1402786 w 8667708"/>
              <a:gd name="connsiteY17" fmla="*/ 1561272 h 8678392"/>
              <a:gd name="connsiteX18" fmla="*/ 1391211 w 8667708"/>
              <a:gd name="connsiteY18" fmla="*/ 1549697 h 8678392"/>
              <a:gd name="connsiteX19" fmla="*/ 2940908 w 8667708"/>
              <a:gd name="connsiteY19" fmla="*/ 0 h 8678392"/>
              <a:gd name="connsiteX0" fmla="*/ 2940908 w 8667708"/>
              <a:gd name="connsiteY0" fmla="*/ 0 h 8678392"/>
              <a:gd name="connsiteX1" fmla="*/ 5729193 w 8667708"/>
              <a:gd name="connsiteY1" fmla="*/ 0 h 8678392"/>
              <a:gd name="connsiteX2" fmla="*/ 7278890 w 8667708"/>
              <a:gd name="connsiteY2" fmla="*/ 1549697 h 8678392"/>
              <a:gd name="connsiteX3" fmla="*/ 5884140 w 8667708"/>
              <a:gd name="connsiteY3" fmla="*/ 2944448 h 8678392"/>
              <a:gd name="connsiteX4" fmla="*/ 7278890 w 8667708"/>
              <a:gd name="connsiteY4" fmla="*/ 4339198 h 8678392"/>
              <a:gd name="connsiteX5" fmla="*/ 7278818 w 8667708"/>
              <a:gd name="connsiteY5" fmla="*/ 4339269 h 8678392"/>
              <a:gd name="connsiteX6" fmla="*/ 8667708 w 8667708"/>
              <a:gd name="connsiteY6" fmla="*/ 5728159 h 8678392"/>
              <a:gd name="connsiteX7" fmla="*/ 7273031 w 8667708"/>
              <a:gd name="connsiteY7" fmla="*/ 7122836 h 8678392"/>
              <a:gd name="connsiteX8" fmla="*/ 7278890 w 8667708"/>
              <a:gd name="connsiteY8" fmla="*/ 7128695 h 8678392"/>
              <a:gd name="connsiteX9" fmla="*/ 5729193 w 8667708"/>
              <a:gd name="connsiteY9" fmla="*/ 8678392 h 8678392"/>
              <a:gd name="connsiteX10" fmla="*/ 4335051 w 8667708"/>
              <a:gd name="connsiteY10" fmla="*/ 7284250 h 8678392"/>
              <a:gd name="connsiteX11" fmla="*/ 2940909 w 8667708"/>
              <a:gd name="connsiteY11" fmla="*/ 8678392 h 8678392"/>
              <a:gd name="connsiteX12" fmla="*/ 1391212 w 8667708"/>
              <a:gd name="connsiteY12" fmla="*/ 7128695 h 8678392"/>
              <a:gd name="connsiteX13" fmla="*/ 1395874 w 8667708"/>
              <a:gd name="connsiteY13" fmla="*/ 7124033 h 8678392"/>
              <a:gd name="connsiteX14" fmla="*/ 0 w 8667708"/>
              <a:gd name="connsiteY14" fmla="*/ 5728159 h 8678392"/>
              <a:gd name="connsiteX15" fmla="*/ 1384300 w 8667708"/>
              <a:gd name="connsiteY15" fmla="*/ 4343859 h 8678392"/>
              <a:gd name="connsiteX16" fmla="*/ 2249 w 8667708"/>
              <a:gd name="connsiteY16" fmla="*/ 2961809 h 8678392"/>
              <a:gd name="connsiteX17" fmla="*/ 1402786 w 8667708"/>
              <a:gd name="connsiteY17" fmla="*/ 1561272 h 8678392"/>
              <a:gd name="connsiteX18" fmla="*/ 1379637 w 8667708"/>
              <a:gd name="connsiteY18" fmla="*/ 994112 h 8678392"/>
              <a:gd name="connsiteX19" fmla="*/ 2940908 w 8667708"/>
              <a:gd name="connsiteY19" fmla="*/ 0 h 8678392"/>
              <a:gd name="connsiteX0" fmla="*/ 2940908 w 8667708"/>
              <a:gd name="connsiteY0" fmla="*/ 0 h 8678392"/>
              <a:gd name="connsiteX1" fmla="*/ 5729193 w 8667708"/>
              <a:gd name="connsiteY1" fmla="*/ 0 h 8678392"/>
              <a:gd name="connsiteX2" fmla="*/ 7278890 w 8667708"/>
              <a:gd name="connsiteY2" fmla="*/ 1549697 h 8678392"/>
              <a:gd name="connsiteX3" fmla="*/ 5884140 w 8667708"/>
              <a:gd name="connsiteY3" fmla="*/ 2944448 h 8678392"/>
              <a:gd name="connsiteX4" fmla="*/ 7278890 w 8667708"/>
              <a:gd name="connsiteY4" fmla="*/ 4339198 h 8678392"/>
              <a:gd name="connsiteX5" fmla="*/ 7278818 w 8667708"/>
              <a:gd name="connsiteY5" fmla="*/ 4339269 h 8678392"/>
              <a:gd name="connsiteX6" fmla="*/ 8667708 w 8667708"/>
              <a:gd name="connsiteY6" fmla="*/ 5728159 h 8678392"/>
              <a:gd name="connsiteX7" fmla="*/ 7273031 w 8667708"/>
              <a:gd name="connsiteY7" fmla="*/ 7122836 h 8678392"/>
              <a:gd name="connsiteX8" fmla="*/ 7278890 w 8667708"/>
              <a:gd name="connsiteY8" fmla="*/ 7128695 h 8678392"/>
              <a:gd name="connsiteX9" fmla="*/ 5729193 w 8667708"/>
              <a:gd name="connsiteY9" fmla="*/ 8678392 h 8678392"/>
              <a:gd name="connsiteX10" fmla="*/ 4335051 w 8667708"/>
              <a:gd name="connsiteY10" fmla="*/ 7284250 h 8678392"/>
              <a:gd name="connsiteX11" fmla="*/ 2940909 w 8667708"/>
              <a:gd name="connsiteY11" fmla="*/ 8678392 h 8678392"/>
              <a:gd name="connsiteX12" fmla="*/ 1391212 w 8667708"/>
              <a:gd name="connsiteY12" fmla="*/ 7128695 h 8678392"/>
              <a:gd name="connsiteX13" fmla="*/ 1303276 w 8667708"/>
              <a:gd name="connsiteY13" fmla="*/ 8142605 h 8678392"/>
              <a:gd name="connsiteX14" fmla="*/ 0 w 8667708"/>
              <a:gd name="connsiteY14" fmla="*/ 5728159 h 8678392"/>
              <a:gd name="connsiteX15" fmla="*/ 1384300 w 8667708"/>
              <a:gd name="connsiteY15" fmla="*/ 4343859 h 8678392"/>
              <a:gd name="connsiteX16" fmla="*/ 2249 w 8667708"/>
              <a:gd name="connsiteY16" fmla="*/ 2961809 h 8678392"/>
              <a:gd name="connsiteX17" fmla="*/ 1402786 w 8667708"/>
              <a:gd name="connsiteY17" fmla="*/ 1561272 h 8678392"/>
              <a:gd name="connsiteX18" fmla="*/ 1379637 w 8667708"/>
              <a:gd name="connsiteY18" fmla="*/ 994112 h 8678392"/>
              <a:gd name="connsiteX19" fmla="*/ 2940908 w 8667708"/>
              <a:gd name="connsiteY19" fmla="*/ 0 h 8678392"/>
              <a:gd name="connsiteX0" fmla="*/ 2940908 w 8667708"/>
              <a:gd name="connsiteY0" fmla="*/ 0 h 8678392"/>
              <a:gd name="connsiteX1" fmla="*/ 5729193 w 8667708"/>
              <a:gd name="connsiteY1" fmla="*/ 0 h 8678392"/>
              <a:gd name="connsiteX2" fmla="*/ 7278890 w 8667708"/>
              <a:gd name="connsiteY2" fmla="*/ 1549697 h 8678392"/>
              <a:gd name="connsiteX3" fmla="*/ 5884140 w 8667708"/>
              <a:gd name="connsiteY3" fmla="*/ 2944448 h 8678392"/>
              <a:gd name="connsiteX4" fmla="*/ 7278890 w 8667708"/>
              <a:gd name="connsiteY4" fmla="*/ 4339198 h 8678392"/>
              <a:gd name="connsiteX5" fmla="*/ 7278818 w 8667708"/>
              <a:gd name="connsiteY5" fmla="*/ 4339269 h 8678392"/>
              <a:gd name="connsiteX6" fmla="*/ 8667708 w 8667708"/>
              <a:gd name="connsiteY6" fmla="*/ 5728159 h 8678392"/>
              <a:gd name="connsiteX7" fmla="*/ 7273031 w 8667708"/>
              <a:gd name="connsiteY7" fmla="*/ 7122836 h 8678392"/>
              <a:gd name="connsiteX8" fmla="*/ 7278890 w 8667708"/>
              <a:gd name="connsiteY8" fmla="*/ 7128695 h 8678392"/>
              <a:gd name="connsiteX9" fmla="*/ 5729193 w 8667708"/>
              <a:gd name="connsiteY9" fmla="*/ 8678392 h 8678392"/>
              <a:gd name="connsiteX10" fmla="*/ 4335051 w 8667708"/>
              <a:gd name="connsiteY10" fmla="*/ 7284250 h 8678392"/>
              <a:gd name="connsiteX11" fmla="*/ 2940909 w 8667708"/>
              <a:gd name="connsiteY11" fmla="*/ 8678392 h 8678392"/>
              <a:gd name="connsiteX12" fmla="*/ 1472235 w 8667708"/>
              <a:gd name="connsiteY12" fmla="*/ 8077819 h 8678392"/>
              <a:gd name="connsiteX13" fmla="*/ 1303276 w 8667708"/>
              <a:gd name="connsiteY13" fmla="*/ 8142605 h 8678392"/>
              <a:gd name="connsiteX14" fmla="*/ 0 w 8667708"/>
              <a:gd name="connsiteY14" fmla="*/ 5728159 h 8678392"/>
              <a:gd name="connsiteX15" fmla="*/ 1384300 w 8667708"/>
              <a:gd name="connsiteY15" fmla="*/ 4343859 h 8678392"/>
              <a:gd name="connsiteX16" fmla="*/ 2249 w 8667708"/>
              <a:gd name="connsiteY16" fmla="*/ 2961809 h 8678392"/>
              <a:gd name="connsiteX17" fmla="*/ 1402786 w 8667708"/>
              <a:gd name="connsiteY17" fmla="*/ 1561272 h 8678392"/>
              <a:gd name="connsiteX18" fmla="*/ 1379637 w 8667708"/>
              <a:gd name="connsiteY18" fmla="*/ 994112 h 8678392"/>
              <a:gd name="connsiteX19" fmla="*/ 2940908 w 8667708"/>
              <a:gd name="connsiteY19" fmla="*/ 0 h 8678392"/>
              <a:gd name="connsiteX0" fmla="*/ 2940908 w 8667708"/>
              <a:gd name="connsiteY0" fmla="*/ 0 h 8678392"/>
              <a:gd name="connsiteX1" fmla="*/ 5729193 w 8667708"/>
              <a:gd name="connsiteY1" fmla="*/ 0 h 8678392"/>
              <a:gd name="connsiteX2" fmla="*/ 7278890 w 8667708"/>
              <a:gd name="connsiteY2" fmla="*/ 1549697 h 8678392"/>
              <a:gd name="connsiteX3" fmla="*/ 5884140 w 8667708"/>
              <a:gd name="connsiteY3" fmla="*/ 2944448 h 8678392"/>
              <a:gd name="connsiteX4" fmla="*/ 7278890 w 8667708"/>
              <a:gd name="connsiteY4" fmla="*/ 4339198 h 8678392"/>
              <a:gd name="connsiteX5" fmla="*/ 7278818 w 8667708"/>
              <a:gd name="connsiteY5" fmla="*/ 4339269 h 8678392"/>
              <a:gd name="connsiteX6" fmla="*/ 8667708 w 8667708"/>
              <a:gd name="connsiteY6" fmla="*/ 5728159 h 8678392"/>
              <a:gd name="connsiteX7" fmla="*/ 7273031 w 8667708"/>
              <a:gd name="connsiteY7" fmla="*/ 7122836 h 8678392"/>
              <a:gd name="connsiteX8" fmla="*/ 7278890 w 8667708"/>
              <a:gd name="connsiteY8" fmla="*/ 7128695 h 8678392"/>
              <a:gd name="connsiteX9" fmla="*/ 5729193 w 8667708"/>
              <a:gd name="connsiteY9" fmla="*/ 8678392 h 8678392"/>
              <a:gd name="connsiteX10" fmla="*/ 2940909 w 8667708"/>
              <a:gd name="connsiteY10" fmla="*/ 8678392 h 8678392"/>
              <a:gd name="connsiteX11" fmla="*/ 1472235 w 8667708"/>
              <a:gd name="connsiteY11" fmla="*/ 8077819 h 8678392"/>
              <a:gd name="connsiteX12" fmla="*/ 1303276 w 8667708"/>
              <a:gd name="connsiteY12" fmla="*/ 8142605 h 8678392"/>
              <a:gd name="connsiteX13" fmla="*/ 0 w 8667708"/>
              <a:gd name="connsiteY13" fmla="*/ 5728159 h 8678392"/>
              <a:gd name="connsiteX14" fmla="*/ 1384300 w 8667708"/>
              <a:gd name="connsiteY14" fmla="*/ 4343859 h 8678392"/>
              <a:gd name="connsiteX15" fmla="*/ 2249 w 8667708"/>
              <a:gd name="connsiteY15" fmla="*/ 2961809 h 8678392"/>
              <a:gd name="connsiteX16" fmla="*/ 1402786 w 8667708"/>
              <a:gd name="connsiteY16" fmla="*/ 1561272 h 8678392"/>
              <a:gd name="connsiteX17" fmla="*/ 1379637 w 8667708"/>
              <a:gd name="connsiteY17" fmla="*/ 994112 h 8678392"/>
              <a:gd name="connsiteX18" fmla="*/ 2940908 w 8667708"/>
              <a:gd name="connsiteY18" fmla="*/ 0 h 8678392"/>
              <a:gd name="connsiteX0" fmla="*/ 2940908 w 8667708"/>
              <a:gd name="connsiteY0" fmla="*/ 0 h 8678392"/>
              <a:gd name="connsiteX1" fmla="*/ 5729193 w 8667708"/>
              <a:gd name="connsiteY1" fmla="*/ 0 h 8678392"/>
              <a:gd name="connsiteX2" fmla="*/ 7278890 w 8667708"/>
              <a:gd name="connsiteY2" fmla="*/ 1549697 h 8678392"/>
              <a:gd name="connsiteX3" fmla="*/ 5884140 w 8667708"/>
              <a:gd name="connsiteY3" fmla="*/ 2944448 h 8678392"/>
              <a:gd name="connsiteX4" fmla="*/ 7278890 w 8667708"/>
              <a:gd name="connsiteY4" fmla="*/ 4339198 h 8678392"/>
              <a:gd name="connsiteX5" fmla="*/ 7278818 w 8667708"/>
              <a:gd name="connsiteY5" fmla="*/ 4339269 h 8678392"/>
              <a:gd name="connsiteX6" fmla="*/ 8667708 w 8667708"/>
              <a:gd name="connsiteY6" fmla="*/ 5728159 h 8678392"/>
              <a:gd name="connsiteX7" fmla="*/ 7273031 w 8667708"/>
              <a:gd name="connsiteY7" fmla="*/ 7122836 h 8678392"/>
              <a:gd name="connsiteX8" fmla="*/ 7278890 w 8667708"/>
              <a:gd name="connsiteY8" fmla="*/ 7128695 h 8678392"/>
              <a:gd name="connsiteX9" fmla="*/ 5729193 w 8667708"/>
              <a:gd name="connsiteY9" fmla="*/ 8678392 h 8678392"/>
              <a:gd name="connsiteX10" fmla="*/ 2940909 w 8667708"/>
              <a:gd name="connsiteY10" fmla="*/ 8678392 h 8678392"/>
              <a:gd name="connsiteX11" fmla="*/ 1472235 w 8667708"/>
              <a:gd name="connsiteY11" fmla="*/ 8077819 h 8678392"/>
              <a:gd name="connsiteX12" fmla="*/ 1303276 w 8667708"/>
              <a:gd name="connsiteY12" fmla="*/ 8142605 h 8678392"/>
              <a:gd name="connsiteX13" fmla="*/ 0 w 8667708"/>
              <a:gd name="connsiteY13" fmla="*/ 5728159 h 8678392"/>
              <a:gd name="connsiteX14" fmla="*/ 1384300 w 8667708"/>
              <a:gd name="connsiteY14" fmla="*/ 4343859 h 8678392"/>
              <a:gd name="connsiteX15" fmla="*/ 2249 w 8667708"/>
              <a:gd name="connsiteY15" fmla="*/ 2961809 h 8678392"/>
              <a:gd name="connsiteX16" fmla="*/ 1402786 w 8667708"/>
              <a:gd name="connsiteY16" fmla="*/ 1561272 h 8678392"/>
              <a:gd name="connsiteX17" fmla="*/ 2940908 w 8667708"/>
              <a:gd name="connsiteY17" fmla="*/ 0 h 8678392"/>
              <a:gd name="connsiteX0" fmla="*/ 2940908 w 8667708"/>
              <a:gd name="connsiteY0" fmla="*/ 0 h 8678392"/>
              <a:gd name="connsiteX1" fmla="*/ 5729193 w 8667708"/>
              <a:gd name="connsiteY1" fmla="*/ 0 h 8678392"/>
              <a:gd name="connsiteX2" fmla="*/ 7278890 w 8667708"/>
              <a:gd name="connsiteY2" fmla="*/ 1549697 h 8678392"/>
              <a:gd name="connsiteX3" fmla="*/ 5884140 w 8667708"/>
              <a:gd name="connsiteY3" fmla="*/ 2944448 h 8678392"/>
              <a:gd name="connsiteX4" fmla="*/ 7278890 w 8667708"/>
              <a:gd name="connsiteY4" fmla="*/ 4339198 h 8678392"/>
              <a:gd name="connsiteX5" fmla="*/ 7278818 w 8667708"/>
              <a:gd name="connsiteY5" fmla="*/ 4339269 h 8678392"/>
              <a:gd name="connsiteX6" fmla="*/ 8667708 w 8667708"/>
              <a:gd name="connsiteY6" fmla="*/ 5728159 h 8678392"/>
              <a:gd name="connsiteX7" fmla="*/ 7273031 w 8667708"/>
              <a:gd name="connsiteY7" fmla="*/ 7122836 h 8678392"/>
              <a:gd name="connsiteX8" fmla="*/ 7278890 w 8667708"/>
              <a:gd name="connsiteY8" fmla="*/ 7128695 h 8678392"/>
              <a:gd name="connsiteX9" fmla="*/ 5729193 w 8667708"/>
              <a:gd name="connsiteY9" fmla="*/ 8678392 h 8678392"/>
              <a:gd name="connsiteX10" fmla="*/ 2940909 w 8667708"/>
              <a:gd name="connsiteY10" fmla="*/ 8678392 h 8678392"/>
              <a:gd name="connsiteX11" fmla="*/ 1303276 w 8667708"/>
              <a:gd name="connsiteY11" fmla="*/ 8142605 h 8678392"/>
              <a:gd name="connsiteX12" fmla="*/ 0 w 8667708"/>
              <a:gd name="connsiteY12" fmla="*/ 5728159 h 8678392"/>
              <a:gd name="connsiteX13" fmla="*/ 1384300 w 8667708"/>
              <a:gd name="connsiteY13" fmla="*/ 4343859 h 8678392"/>
              <a:gd name="connsiteX14" fmla="*/ 2249 w 8667708"/>
              <a:gd name="connsiteY14" fmla="*/ 2961809 h 8678392"/>
              <a:gd name="connsiteX15" fmla="*/ 1402786 w 8667708"/>
              <a:gd name="connsiteY15" fmla="*/ 1561272 h 8678392"/>
              <a:gd name="connsiteX16" fmla="*/ 2940908 w 8667708"/>
              <a:gd name="connsiteY16" fmla="*/ 0 h 8678392"/>
              <a:gd name="connsiteX0" fmla="*/ 2940908 w 8667708"/>
              <a:gd name="connsiteY0" fmla="*/ 0 h 8678392"/>
              <a:gd name="connsiteX1" fmla="*/ 5729193 w 8667708"/>
              <a:gd name="connsiteY1" fmla="*/ 0 h 8678392"/>
              <a:gd name="connsiteX2" fmla="*/ 7278890 w 8667708"/>
              <a:gd name="connsiteY2" fmla="*/ 1549697 h 8678392"/>
              <a:gd name="connsiteX3" fmla="*/ 5884140 w 8667708"/>
              <a:gd name="connsiteY3" fmla="*/ 2944448 h 8678392"/>
              <a:gd name="connsiteX4" fmla="*/ 7278890 w 8667708"/>
              <a:gd name="connsiteY4" fmla="*/ 4339198 h 8678392"/>
              <a:gd name="connsiteX5" fmla="*/ 7278818 w 8667708"/>
              <a:gd name="connsiteY5" fmla="*/ 4339269 h 8678392"/>
              <a:gd name="connsiteX6" fmla="*/ 8667708 w 8667708"/>
              <a:gd name="connsiteY6" fmla="*/ 5728159 h 8678392"/>
              <a:gd name="connsiteX7" fmla="*/ 7273031 w 8667708"/>
              <a:gd name="connsiteY7" fmla="*/ 7122836 h 8678392"/>
              <a:gd name="connsiteX8" fmla="*/ 7278890 w 8667708"/>
              <a:gd name="connsiteY8" fmla="*/ 7128695 h 8678392"/>
              <a:gd name="connsiteX9" fmla="*/ 5729193 w 8667708"/>
              <a:gd name="connsiteY9" fmla="*/ 8678392 h 8678392"/>
              <a:gd name="connsiteX10" fmla="*/ 2940909 w 8667708"/>
              <a:gd name="connsiteY10" fmla="*/ 8678392 h 8678392"/>
              <a:gd name="connsiteX11" fmla="*/ 0 w 8667708"/>
              <a:gd name="connsiteY11" fmla="*/ 5728159 h 8678392"/>
              <a:gd name="connsiteX12" fmla="*/ 1384300 w 8667708"/>
              <a:gd name="connsiteY12" fmla="*/ 4343859 h 8678392"/>
              <a:gd name="connsiteX13" fmla="*/ 2249 w 8667708"/>
              <a:gd name="connsiteY13" fmla="*/ 2961809 h 8678392"/>
              <a:gd name="connsiteX14" fmla="*/ 1402786 w 8667708"/>
              <a:gd name="connsiteY14" fmla="*/ 1561272 h 8678392"/>
              <a:gd name="connsiteX15" fmla="*/ 2940908 w 8667708"/>
              <a:gd name="connsiteY15" fmla="*/ 0 h 8678392"/>
              <a:gd name="connsiteX0" fmla="*/ 2940908 w 8667708"/>
              <a:gd name="connsiteY0" fmla="*/ 0 h 8678392"/>
              <a:gd name="connsiteX1" fmla="*/ 5729193 w 8667708"/>
              <a:gd name="connsiteY1" fmla="*/ 0 h 8678392"/>
              <a:gd name="connsiteX2" fmla="*/ 7278890 w 8667708"/>
              <a:gd name="connsiteY2" fmla="*/ 1549697 h 8678392"/>
              <a:gd name="connsiteX3" fmla="*/ 5884140 w 8667708"/>
              <a:gd name="connsiteY3" fmla="*/ 2944448 h 8678392"/>
              <a:gd name="connsiteX4" fmla="*/ 7278890 w 8667708"/>
              <a:gd name="connsiteY4" fmla="*/ 4339198 h 8678392"/>
              <a:gd name="connsiteX5" fmla="*/ 7278818 w 8667708"/>
              <a:gd name="connsiteY5" fmla="*/ 4339269 h 8678392"/>
              <a:gd name="connsiteX6" fmla="*/ 8667708 w 8667708"/>
              <a:gd name="connsiteY6" fmla="*/ 5728159 h 8678392"/>
              <a:gd name="connsiteX7" fmla="*/ 7273031 w 8667708"/>
              <a:gd name="connsiteY7" fmla="*/ 7122836 h 8678392"/>
              <a:gd name="connsiteX8" fmla="*/ 7278890 w 8667708"/>
              <a:gd name="connsiteY8" fmla="*/ 7128695 h 8678392"/>
              <a:gd name="connsiteX9" fmla="*/ 5729193 w 8667708"/>
              <a:gd name="connsiteY9" fmla="*/ 8678392 h 8678392"/>
              <a:gd name="connsiteX10" fmla="*/ 2940909 w 8667708"/>
              <a:gd name="connsiteY10" fmla="*/ 8678392 h 8678392"/>
              <a:gd name="connsiteX11" fmla="*/ 0 w 8667708"/>
              <a:gd name="connsiteY11" fmla="*/ 5728159 h 8678392"/>
              <a:gd name="connsiteX12" fmla="*/ 1384300 w 8667708"/>
              <a:gd name="connsiteY12" fmla="*/ 4343859 h 8678392"/>
              <a:gd name="connsiteX13" fmla="*/ 2249 w 8667708"/>
              <a:gd name="connsiteY13" fmla="*/ 2961809 h 8678392"/>
              <a:gd name="connsiteX14" fmla="*/ 2940908 w 8667708"/>
              <a:gd name="connsiteY14" fmla="*/ 0 h 8678392"/>
              <a:gd name="connsiteX0" fmla="*/ 2940908 w 8667708"/>
              <a:gd name="connsiteY0" fmla="*/ 0 h 8678392"/>
              <a:gd name="connsiteX1" fmla="*/ 5729193 w 8667708"/>
              <a:gd name="connsiteY1" fmla="*/ 0 h 8678392"/>
              <a:gd name="connsiteX2" fmla="*/ 7278890 w 8667708"/>
              <a:gd name="connsiteY2" fmla="*/ 1549697 h 8678392"/>
              <a:gd name="connsiteX3" fmla="*/ 5884140 w 8667708"/>
              <a:gd name="connsiteY3" fmla="*/ 2944448 h 8678392"/>
              <a:gd name="connsiteX4" fmla="*/ 7278890 w 8667708"/>
              <a:gd name="connsiteY4" fmla="*/ 4339198 h 8678392"/>
              <a:gd name="connsiteX5" fmla="*/ 7278818 w 8667708"/>
              <a:gd name="connsiteY5" fmla="*/ 4339269 h 8678392"/>
              <a:gd name="connsiteX6" fmla="*/ 8667708 w 8667708"/>
              <a:gd name="connsiteY6" fmla="*/ 5728159 h 8678392"/>
              <a:gd name="connsiteX7" fmla="*/ 7273031 w 8667708"/>
              <a:gd name="connsiteY7" fmla="*/ 7122836 h 8678392"/>
              <a:gd name="connsiteX8" fmla="*/ 5729193 w 8667708"/>
              <a:gd name="connsiteY8" fmla="*/ 8678392 h 8678392"/>
              <a:gd name="connsiteX9" fmla="*/ 2940909 w 8667708"/>
              <a:gd name="connsiteY9" fmla="*/ 8678392 h 8678392"/>
              <a:gd name="connsiteX10" fmla="*/ 0 w 8667708"/>
              <a:gd name="connsiteY10" fmla="*/ 5728159 h 8678392"/>
              <a:gd name="connsiteX11" fmla="*/ 1384300 w 8667708"/>
              <a:gd name="connsiteY11" fmla="*/ 4343859 h 8678392"/>
              <a:gd name="connsiteX12" fmla="*/ 2249 w 8667708"/>
              <a:gd name="connsiteY12" fmla="*/ 2961809 h 8678392"/>
              <a:gd name="connsiteX13" fmla="*/ 2940908 w 8667708"/>
              <a:gd name="connsiteY13" fmla="*/ 0 h 8678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667708" h="8678392">
                <a:moveTo>
                  <a:pt x="2940908" y="0"/>
                </a:moveTo>
                <a:lnTo>
                  <a:pt x="5729193" y="0"/>
                </a:lnTo>
                <a:lnTo>
                  <a:pt x="7278890" y="1549697"/>
                </a:lnTo>
                <a:lnTo>
                  <a:pt x="5884140" y="2944448"/>
                </a:lnTo>
                <a:lnTo>
                  <a:pt x="7278890" y="4339198"/>
                </a:lnTo>
                <a:cubicBezTo>
                  <a:pt x="7278866" y="4339222"/>
                  <a:pt x="7278842" y="4339245"/>
                  <a:pt x="7278818" y="4339269"/>
                </a:cubicBezTo>
                <a:lnTo>
                  <a:pt x="8667708" y="5728159"/>
                </a:lnTo>
                <a:lnTo>
                  <a:pt x="7273031" y="7122836"/>
                </a:lnTo>
                <a:lnTo>
                  <a:pt x="5729193" y="8678392"/>
                </a:lnTo>
                <a:lnTo>
                  <a:pt x="2940909" y="8678392"/>
                </a:lnTo>
                <a:lnTo>
                  <a:pt x="0" y="5728159"/>
                </a:lnTo>
                <a:lnTo>
                  <a:pt x="1384300" y="4343859"/>
                </a:lnTo>
                <a:lnTo>
                  <a:pt x="2249" y="2961809"/>
                </a:lnTo>
                <a:lnTo>
                  <a:pt x="294090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F5F8EB4F-41E1-B1D9-0E2D-2EA7B7A03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28080" y="2245359"/>
            <a:ext cx="5628640" cy="1681799"/>
          </a:xfrm>
        </p:spPr>
        <p:txBody>
          <a:bodyPr>
            <a:normAutofit/>
          </a:bodyPr>
          <a:lstStyle/>
          <a:p>
            <a:pPr algn="r"/>
            <a:r>
              <a:rPr lang="pt-BR" sz="5400" dirty="0">
                <a:solidFill>
                  <a:schemeClr val="accent1"/>
                </a:solidFill>
              </a:rPr>
              <a:t>CONSULTORIA</a:t>
            </a:r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B3D3E482-F527-4409-5E7E-979681BC8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28080" y="3927158"/>
            <a:ext cx="5628640" cy="573722"/>
          </a:xfrm>
        </p:spPr>
        <p:txBody>
          <a:bodyPr>
            <a:normAutofit/>
          </a:bodyPr>
          <a:lstStyle/>
          <a:p>
            <a:pPr algn="r"/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SUA EMPRESA OU SERVIÇO</a:t>
            </a:r>
          </a:p>
        </p:txBody>
      </p:sp>
      <p:sp>
        <p:nvSpPr>
          <p:cNvPr id="10" name="Losango 9">
            <a:extLst>
              <a:ext uri="{FF2B5EF4-FFF2-40B4-BE49-F238E27FC236}">
                <a16:creationId xmlns:a16="http://schemas.microsoft.com/office/drawing/2014/main" id="{CCE065DA-7246-807D-AFB7-8DB5A02DC7EB}"/>
              </a:ext>
            </a:extLst>
          </p:cNvPr>
          <p:cNvSpPr/>
          <p:nvPr/>
        </p:nvSpPr>
        <p:spPr>
          <a:xfrm>
            <a:off x="123190" y="2012473"/>
            <a:ext cx="2606040" cy="260604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Losango 24">
            <a:extLst>
              <a:ext uri="{FF2B5EF4-FFF2-40B4-BE49-F238E27FC236}">
                <a16:creationId xmlns:a16="http://schemas.microsoft.com/office/drawing/2014/main" id="{552B3B6B-E4DD-1E82-82C0-69C0B53B149D}"/>
              </a:ext>
            </a:extLst>
          </p:cNvPr>
          <p:cNvSpPr/>
          <p:nvPr/>
        </p:nvSpPr>
        <p:spPr>
          <a:xfrm>
            <a:off x="-1268022" y="3401435"/>
            <a:ext cx="2606040" cy="260604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Losango 26">
            <a:extLst>
              <a:ext uri="{FF2B5EF4-FFF2-40B4-BE49-F238E27FC236}">
                <a16:creationId xmlns:a16="http://schemas.microsoft.com/office/drawing/2014/main" id="{E128BD7F-6729-2170-2BB6-2C3334465875}"/>
              </a:ext>
            </a:extLst>
          </p:cNvPr>
          <p:cNvSpPr/>
          <p:nvPr/>
        </p:nvSpPr>
        <p:spPr>
          <a:xfrm>
            <a:off x="123190" y="4801971"/>
            <a:ext cx="2606040" cy="2606040"/>
          </a:xfrm>
          <a:prstGeom prst="diamond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Losango 27">
            <a:extLst>
              <a:ext uri="{FF2B5EF4-FFF2-40B4-BE49-F238E27FC236}">
                <a16:creationId xmlns:a16="http://schemas.microsoft.com/office/drawing/2014/main" id="{3159F582-6D4F-D11E-0464-BD4E1DCD1A7A}"/>
              </a:ext>
            </a:extLst>
          </p:cNvPr>
          <p:cNvSpPr/>
          <p:nvPr/>
        </p:nvSpPr>
        <p:spPr>
          <a:xfrm>
            <a:off x="1522513" y="635085"/>
            <a:ext cx="2606040" cy="2606040"/>
          </a:xfrm>
          <a:prstGeom prst="diamond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Losango 28">
            <a:extLst>
              <a:ext uri="{FF2B5EF4-FFF2-40B4-BE49-F238E27FC236}">
                <a16:creationId xmlns:a16="http://schemas.microsoft.com/office/drawing/2014/main" id="{DC7C8093-96F0-7E8E-8319-C288FEDFBB00}"/>
              </a:ext>
            </a:extLst>
          </p:cNvPr>
          <p:cNvSpPr/>
          <p:nvPr/>
        </p:nvSpPr>
        <p:spPr>
          <a:xfrm>
            <a:off x="-1265772" y="635085"/>
            <a:ext cx="2606040" cy="2606040"/>
          </a:xfrm>
          <a:prstGeom prst="diamond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Losango 29">
            <a:extLst>
              <a:ext uri="{FF2B5EF4-FFF2-40B4-BE49-F238E27FC236}">
                <a16:creationId xmlns:a16="http://schemas.microsoft.com/office/drawing/2014/main" id="{4C229277-5FCA-03E3-DBC7-C787E9FDE5FF}"/>
              </a:ext>
            </a:extLst>
          </p:cNvPr>
          <p:cNvSpPr/>
          <p:nvPr/>
        </p:nvSpPr>
        <p:spPr>
          <a:xfrm>
            <a:off x="2911475" y="-777027"/>
            <a:ext cx="2606040" cy="2606040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Losango 30">
            <a:extLst>
              <a:ext uri="{FF2B5EF4-FFF2-40B4-BE49-F238E27FC236}">
                <a16:creationId xmlns:a16="http://schemas.microsoft.com/office/drawing/2014/main" id="{25BC0A0B-805B-095C-213F-51508CA00C6F}"/>
              </a:ext>
            </a:extLst>
          </p:cNvPr>
          <p:cNvSpPr/>
          <p:nvPr/>
        </p:nvSpPr>
        <p:spPr>
          <a:xfrm>
            <a:off x="123190" y="-777027"/>
            <a:ext cx="2606040" cy="2606040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Losango 1">
            <a:extLst>
              <a:ext uri="{FF2B5EF4-FFF2-40B4-BE49-F238E27FC236}">
                <a16:creationId xmlns:a16="http://schemas.microsoft.com/office/drawing/2014/main" id="{AACDC114-7910-737D-A803-F1FF2C19C5FD}"/>
              </a:ext>
            </a:extLst>
          </p:cNvPr>
          <p:cNvSpPr/>
          <p:nvPr/>
        </p:nvSpPr>
        <p:spPr>
          <a:xfrm>
            <a:off x="1522513" y="2012471"/>
            <a:ext cx="5395540" cy="5395540"/>
          </a:xfrm>
          <a:prstGeom prst="diamond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91F98C9-39C8-4DEA-BEC2-48A224E68102}"/>
              </a:ext>
            </a:extLst>
          </p:cNvPr>
          <p:cNvGrpSpPr/>
          <p:nvPr/>
        </p:nvGrpSpPr>
        <p:grpSpPr>
          <a:xfrm>
            <a:off x="9042400" y="5937774"/>
            <a:ext cx="409959" cy="409959"/>
            <a:chOff x="9126879" y="5937774"/>
            <a:chExt cx="409959" cy="409959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FE07360-93F5-951A-8EFB-EEA3A04AD056}"/>
                </a:ext>
              </a:extLst>
            </p:cNvPr>
            <p:cNvSpPr/>
            <p:nvPr/>
          </p:nvSpPr>
          <p:spPr>
            <a:xfrm>
              <a:off x="9126879" y="5937774"/>
              <a:ext cx="409959" cy="40995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23" name="Gráfico 2">
              <a:extLst>
                <a:ext uri="{FF2B5EF4-FFF2-40B4-BE49-F238E27FC236}">
                  <a16:creationId xmlns:a16="http://schemas.microsoft.com/office/drawing/2014/main" id="{11042404-0E97-5838-10CA-F1D54ED85745}"/>
                </a:ext>
              </a:extLst>
            </p:cNvPr>
            <p:cNvGrpSpPr/>
            <p:nvPr/>
          </p:nvGrpSpPr>
          <p:grpSpPr>
            <a:xfrm>
              <a:off x="9134346" y="5945361"/>
              <a:ext cx="395840" cy="395840"/>
              <a:chOff x="5682470" y="0"/>
              <a:chExt cx="827058" cy="827058"/>
            </a:xfrm>
            <a:solidFill>
              <a:schemeClr val="accent1"/>
            </a:solidFill>
            <a:effectLst>
              <a:outerShdw blurRad="63500" sx="102000" sy="102000" algn="ctr" rotWithShape="0">
                <a:prstClr val="black">
                  <a:alpha val="10000"/>
                </a:prstClr>
              </a:outerShdw>
            </a:effectLst>
          </p:grpSpPr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867556A8-2E18-30C0-A955-FB80E05FD2AA}"/>
                  </a:ext>
                </a:extLst>
              </p:cNvPr>
              <p:cNvSpPr/>
              <p:nvPr/>
            </p:nvSpPr>
            <p:spPr>
              <a:xfrm>
                <a:off x="5882281" y="199811"/>
                <a:ext cx="427435" cy="427435"/>
              </a:xfrm>
              <a:custGeom>
                <a:avLst/>
                <a:gdLst>
                  <a:gd name="connsiteX0" fmla="*/ 417189 w 427435"/>
                  <a:gd name="connsiteY0" fmla="*/ 60017 h 427435"/>
                  <a:gd name="connsiteX1" fmla="*/ 397427 w 427435"/>
                  <a:gd name="connsiteY1" fmla="*/ 30008 h 427435"/>
                  <a:gd name="connsiteX2" fmla="*/ 367419 w 427435"/>
                  <a:gd name="connsiteY2" fmla="*/ 10247 h 427435"/>
                  <a:gd name="connsiteX3" fmla="*/ 319113 w 427435"/>
                  <a:gd name="connsiteY3" fmla="*/ 1464 h 427435"/>
                  <a:gd name="connsiteX4" fmla="*/ 213718 w 427435"/>
                  <a:gd name="connsiteY4" fmla="*/ 0 h 427435"/>
                  <a:gd name="connsiteX5" fmla="*/ 108323 w 427435"/>
                  <a:gd name="connsiteY5" fmla="*/ 1464 h 427435"/>
                  <a:gd name="connsiteX6" fmla="*/ 60017 w 427435"/>
                  <a:gd name="connsiteY6" fmla="*/ 10247 h 427435"/>
                  <a:gd name="connsiteX7" fmla="*/ 30008 w 427435"/>
                  <a:gd name="connsiteY7" fmla="*/ 30008 h 427435"/>
                  <a:gd name="connsiteX8" fmla="*/ 10247 w 427435"/>
                  <a:gd name="connsiteY8" fmla="*/ 60017 h 427435"/>
                  <a:gd name="connsiteX9" fmla="*/ 1464 w 427435"/>
                  <a:gd name="connsiteY9" fmla="*/ 108323 h 427435"/>
                  <a:gd name="connsiteX10" fmla="*/ 0 w 427435"/>
                  <a:gd name="connsiteY10" fmla="*/ 213718 h 427435"/>
                  <a:gd name="connsiteX11" fmla="*/ 1464 w 427435"/>
                  <a:gd name="connsiteY11" fmla="*/ 319113 h 427435"/>
                  <a:gd name="connsiteX12" fmla="*/ 10247 w 427435"/>
                  <a:gd name="connsiteY12" fmla="*/ 367419 h 427435"/>
                  <a:gd name="connsiteX13" fmla="*/ 30008 w 427435"/>
                  <a:gd name="connsiteY13" fmla="*/ 397427 h 427435"/>
                  <a:gd name="connsiteX14" fmla="*/ 60017 w 427435"/>
                  <a:gd name="connsiteY14" fmla="*/ 417189 h 427435"/>
                  <a:gd name="connsiteX15" fmla="*/ 108323 w 427435"/>
                  <a:gd name="connsiteY15" fmla="*/ 425972 h 427435"/>
                  <a:gd name="connsiteX16" fmla="*/ 213718 w 427435"/>
                  <a:gd name="connsiteY16" fmla="*/ 427436 h 427435"/>
                  <a:gd name="connsiteX17" fmla="*/ 319113 w 427435"/>
                  <a:gd name="connsiteY17" fmla="*/ 425972 h 427435"/>
                  <a:gd name="connsiteX18" fmla="*/ 367419 w 427435"/>
                  <a:gd name="connsiteY18" fmla="*/ 417189 h 427435"/>
                  <a:gd name="connsiteX19" fmla="*/ 397427 w 427435"/>
                  <a:gd name="connsiteY19" fmla="*/ 397427 h 427435"/>
                  <a:gd name="connsiteX20" fmla="*/ 417189 w 427435"/>
                  <a:gd name="connsiteY20" fmla="*/ 367419 h 427435"/>
                  <a:gd name="connsiteX21" fmla="*/ 425972 w 427435"/>
                  <a:gd name="connsiteY21" fmla="*/ 319113 h 427435"/>
                  <a:gd name="connsiteX22" fmla="*/ 427436 w 427435"/>
                  <a:gd name="connsiteY22" fmla="*/ 213718 h 427435"/>
                  <a:gd name="connsiteX23" fmla="*/ 425972 w 427435"/>
                  <a:gd name="connsiteY23" fmla="*/ 108323 h 427435"/>
                  <a:gd name="connsiteX24" fmla="*/ 417189 w 427435"/>
                  <a:gd name="connsiteY24" fmla="*/ 60017 h 427435"/>
                  <a:gd name="connsiteX25" fmla="*/ 213718 w 427435"/>
                  <a:gd name="connsiteY25" fmla="*/ 347657 h 427435"/>
                  <a:gd name="connsiteX26" fmla="*/ 79778 w 427435"/>
                  <a:gd name="connsiteY26" fmla="*/ 213718 h 427435"/>
                  <a:gd name="connsiteX27" fmla="*/ 213718 w 427435"/>
                  <a:gd name="connsiteY27" fmla="*/ 79778 h 427435"/>
                  <a:gd name="connsiteX28" fmla="*/ 347657 w 427435"/>
                  <a:gd name="connsiteY28" fmla="*/ 213718 h 427435"/>
                  <a:gd name="connsiteX29" fmla="*/ 213718 w 427435"/>
                  <a:gd name="connsiteY29" fmla="*/ 347657 h 427435"/>
                  <a:gd name="connsiteX30" fmla="*/ 352781 w 427435"/>
                  <a:gd name="connsiteY30" fmla="*/ 106127 h 427435"/>
                  <a:gd name="connsiteX31" fmla="*/ 321309 w 427435"/>
                  <a:gd name="connsiteY31" fmla="*/ 74655 h 427435"/>
                  <a:gd name="connsiteX32" fmla="*/ 352781 w 427435"/>
                  <a:gd name="connsiteY32" fmla="*/ 43183 h 427435"/>
                  <a:gd name="connsiteX33" fmla="*/ 384253 w 427435"/>
                  <a:gd name="connsiteY33" fmla="*/ 74655 h 427435"/>
                  <a:gd name="connsiteX34" fmla="*/ 352781 w 427435"/>
                  <a:gd name="connsiteY34" fmla="*/ 106127 h 4274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27435" h="427435">
                    <a:moveTo>
                      <a:pt x="417189" y="60017"/>
                    </a:moveTo>
                    <a:cubicBezTo>
                      <a:pt x="412798" y="47574"/>
                      <a:pt x="406942" y="39523"/>
                      <a:pt x="397427" y="30008"/>
                    </a:cubicBezTo>
                    <a:cubicBezTo>
                      <a:pt x="388644" y="21225"/>
                      <a:pt x="379862" y="15370"/>
                      <a:pt x="367419" y="10247"/>
                    </a:cubicBezTo>
                    <a:cubicBezTo>
                      <a:pt x="357904" y="6587"/>
                      <a:pt x="344730" y="2196"/>
                      <a:pt x="319113" y="1464"/>
                    </a:cubicBezTo>
                    <a:cubicBezTo>
                      <a:pt x="291300" y="0"/>
                      <a:pt x="283249" y="0"/>
                      <a:pt x="213718" y="0"/>
                    </a:cubicBezTo>
                    <a:cubicBezTo>
                      <a:pt x="144186" y="0"/>
                      <a:pt x="136135" y="0"/>
                      <a:pt x="108323" y="1464"/>
                    </a:cubicBezTo>
                    <a:cubicBezTo>
                      <a:pt x="82706" y="2928"/>
                      <a:pt x="68800" y="6587"/>
                      <a:pt x="60017" y="10247"/>
                    </a:cubicBezTo>
                    <a:cubicBezTo>
                      <a:pt x="47574" y="14638"/>
                      <a:pt x="39523" y="20493"/>
                      <a:pt x="30008" y="30008"/>
                    </a:cubicBezTo>
                    <a:cubicBezTo>
                      <a:pt x="21226" y="38791"/>
                      <a:pt x="15370" y="47574"/>
                      <a:pt x="10247" y="60017"/>
                    </a:cubicBezTo>
                    <a:cubicBezTo>
                      <a:pt x="6587" y="69531"/>
                      <a:pt x="2196" y="82706"/>
                      <a:pt x="1464" y="108323"/>
                    </a:cubicBezTo>
                    <a:cubicBezTo>
                      <a:pt x="0" y="136135"/>
                      <a:pt x="0" y="144186"/>
                      <a:pt x="0" y="213718"/>
                    </a:cubicBezTo>
                    <a:cubicBezTo>
                      <a:pt x="0" y="283249"/>
                      <a:pt x="0" y="291300"/>
                      <a:pt x="1464" y="319113"/>
                    </a:cubicBezTo>
                    <a:cubicBezTo>
                      <a:pt x="2928" y="344730"/>
                      <a:pt x="6587" y="358636"/>
                      <a:pt x="10247" y="367419"/>
                    </a:cubicBezTo>
                    <a:cubicBezTo>
                      <a:pt x="14638" y="379861"/>
                      <a:pt x="20494" y="387913"/>
                      <a:pt x="30008" y="397427"/>
                    </a:cubicBezTo>
                    <a:cubicBezTo>
                      <a:pt x="38791" y="406210"/>
                      <a:pt x="47574" y="412066"/>
                      <a:pt x="60017" y="417189"/>
                    </a:cubicBezTo>
                    <a:cubicBezTo>
                      <a:pt x="69531" y="420848"/>
                      <a:pt x="82706" y="425240"/>
                      <a:pt x="108323" y="425972"/>
                    </a:cubicBezTo>
                    <a:cubicBezTo>
                      <a:pt x="136135" y="427436"/>
                      <a:pt x="144186" y="427436"/>
                      <a:pt x="213718" y="427436"/>
                    </a:cubicBezTo>
                    <a:cubicBezTo>
                      <a:pt x="283249" y="427436"/>
                      <a:pt x="291300" y="427436"/>
                      <a:pt x="319113" y="425972"/>
                    </a:cubicBezTo>
                    <a:cubicBezTo>
                      <a:pt x="344730" y="424508"/>
                      <a:pt x="358636" y="420848"/>
                      <a:pt x="367419" y="417189"/>
                    </a:cubicBezTo>
                    <a:cubicBezTo>
                      <a:pt x="379862" y="412797"/>
                      <a:pt x="387912" y="406942"/>
                      <a:pt x="397427" y="397427"/>
                    </a:cubicBezTo>
                    <a:cubicBezTo>
                      <a:pt x="406210" y="388644"/>
                      <a:pt x="412066" y="379861"/>
                      <a:pt x="417189" y="367419"/>
                    </a:cubicBezTo>
                    <a:cubicBezTo>
                      <a:pt x="420848" y="357904"/>
                      <a:pt x="425240" y="344730"/>
                      <a:pt x="425972" y="319113"/>
                    </a:cubicBezTo>
                    <a:cubicBezTo>
                      <a:pt x="427436" y="291300"/>
                      <a:pt x="427436" y="283249"/>
                      <a:pt x="427436" y="213718"/>
                    </a:cubicBezTo>
                    <a:cubicBezTo>
                      <a:pt x="427436" y="144186"/>
                      <a:pt x="427436" y="136135"/>
                      <a:pt x="425972" y="108323"/>
                    </a:cubicBezTo>
                    <a:cubicBezTo>
                      <a:pt x="425240" y="83438"/>
                      <a:pt x="420848" y="69531"/>
                      <a:pt x="417189" y="60017"/>
                    </a:cubicBezTo>
                    <a:close/>
                    <a:moveTo>
                      <a:pt x="213718" y="347657"/>
                    </a:moveTo>
                    <a:cubicBezTo>
                      <a:pt x="139795" y="347657"/>
                      <a:pt x="79778" y="287641"/>
                      <a:pt x="79778" y="213718"/>
                    </a:cubicBezTo>
                    <a:cubicBezTo>
                      <a:pt x="79778" y="139795"/>
                      <a:pt x="139795" y="79778"/>
                      <a:pt x="213718" y="79778"/>
                    </a:cubicBezTo>
                    <a:cubicBezTo>
                      <a:pt x="287641" y="79778"/>
                      <a:pt x="347657" y="139795"/>
                      <a:pt x="347657" y="213718"/>
                    </a:cubicBezTo>
                    <a:cubicBezTo>
                      <a:pt x="347657" y="287641"/>
                      <a:pt x="287641" y="347657"/>
                      <a:pt x="213718" y="347657"/>
                    </a:cubicBezTo>
                    <a:close/>
                    <a:moveTo>
                      <a:pt x="352781" y="106127"/>
                    </a:moveTo>
                    <a:cubicBezTo>
                      <a:pt x="335215" y="106127"/>
                      <a:pt x="321309" y="92221"/>
                      <a:pt x="321309" y="74655"/>
                    </a:cubicBezTo>
                    <a:cubicBezTo>
                      <a:pt x="321309" y="57089"/>
                      <a:pt x="335215" y="43183"/>
                      <a:pt x="352781" y="43183"/>
                    </a:cubicBezTo>
                    <a:cubicBezTo>
                      <a:pt x="370347" y="43183"/>
                      <a:pt x="384253" y="57089"/>
                      <a:pt x="384253" y="74655"/>
                    </a:cubicBezTo>
                    <a:cubicBezTo>
                      <a:pt x="384253" y="92221"/>
                      <a:pt x="370347" y="106127"/>
                      <a:pt x="352781" y="106127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410073DB-2967-C578-A67F-0DFFB74337E0}"/>
                  </a:ext>
                </a:extLst>
              </p:cNvPr>
              <p:cNvSpPr/>
              <p:nvPr/>
            </p:nvSpPr>
            <p:spPr>
              <a:xfrm rot="-2700000">
                <a:off x="6008781" y="326739"/>
                <a:ext cx="174192" cy="174192"/>
              </a:xfrm>
              <a:custGeom>
                <a:avLst/>
                <a:gdLst>
                  <a:gd name="connsiteX0" fmla="*/ 174193 w 174192"/>
                  <a:gd name="connsiteY0" fmla="*/ 87097 h 174192"/>
                  <a:gd name="connsiteX1" fmla="*/ 87096 w 174192"/>
                  <a:gd name="connsiteY1" fmla="*/ 174193 h 174192"/>
                  <a:gd name="connsiteX2" fmla="*/ 0 w 174192"/>
                  <a:gd name="connsiteY2" fmla="*/ 87097 h 174192"/>
                  <a:gd name="connsiteX3" fmla="*/ 87096 w 174192"/>
                  <a:gd name="connsiteY3" fmla="*/ 0 h 174192"/>
                  <a:gd name="connsiteX4" fmla="*/ 174193 w 174192"/>
                  <a:gd name="connsiteY4" fmla="*/ 87097 h 1741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192" h="174192">
                    <a:moveTo>
                      <a:pt x="174193" y="87097"/>
                    </a:moveTo>
                    <a:cubicBezTo>
                      <a:pt x="174193" y="135199"/>
                      <a:pt x="135198" y="174193"/>
                      <a:pt x="87096" y="174193"/>
                    </a:cubicBezTo>
                    <a:cubicBezTo>
                      <a:pt x="38995" y="174193"/>
                      <a:pt x="0" y="135199"/>
                      <a:pt x="0" y="87097"/>
                    </a:cubicBezTo>
                    <a:cubicBezTo>
                      <a:pt x="0" y="38994"/>
                      <a:pt x="38995" y="0"/>
                      <a:pt x="87096" y="0"/>
                    </a:cubicBezTo>
                    <a:cubicBezTo>
                      <a:pt x="135198" y="0"/>
                      <a:pt x="174193" y="38994"/>
                      <a:pt x="174193" y="87097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E5FFA207-BDB6-A8E1-B73A-C5CA03F7E5E3}"/>
                  </a:ext>
                </a:extLst>
              </p:cNvPr>
              <p:cNvSpPr/>
              <p:nvPr/>
            </p:nvSpPr>
            <p:spPr>
              <a:xfrm>
                <a:off x="5682470" y="0"/>
                <a:ext cx="827058" cy="827058"/>
              </a:xfrm>
              <a:custGeom>
                <a:avLst/>
                <a:gdLst>
                  <a:gd name="connsiteX0" fmla="*/ 413529 w 827058"/>
                  <a:gd name="connsiteY0" fmla="*/ 0 h 827058"/>
                  <a:gd name="connsiteX1" fmla="*/ 0 w 827058"/>
                  <a:gd name="connsiteY1" fmla="*/ 413529 h 827058"/>
                  <a:gd name="connsiteX2" fmla="*/ 413529 w 827058"/>
                  <a:gd name="connsiteY2" fmla="*/ 827059 h 827058"/>
                  <a:gd name="connsiteX3" fmla="*/ 827059 w 827058"/>
                  <a:gd name="connsiteY3" fmla="*/ 413529 h 827058"/>
                  <a:gd name="connsiteX4" fmla="*/ 413529 w 827058"/>
                  <a:gd name="connsiteY4" fmla="*/ 0 h 827058"/>
                  <a:gd name="connsiteX5" fmla="*/ 672626 w 827058"/>
                  <a:gd name="connsiteY5" fmla="*/ 521120 h 827058"/>
                  <a:gd name="connsiteX6" fmla="*/ 660183 w 827058"/>
                  <a:gd name="connsiteY6" fmla="*/ 584065 h 827058"/>
                  <a:gd name="connsiteX7" fmla="*/ 630175 w 827058"/>
                  <a:gd name="connsiteY7" fmla="*/ 630175 h 827058"/>
                  <a:gd name="connsiteX8" fmla="*/ 584064 w 827058"/>
                  <a:gd name="connsiteY8" fmla="*/ 660183 h 827058"/>
                  <a:gd name="connsiteX9" fmla="*/ 521120 w 827058"/>
                  <a:gd name="connsiteY9" fmla="*/ 672626 h 827058"/>
                  <a:gd name="connsiteX10" fmla="*/ 413529 w 827058"/>
                  <a:gd name="connsiteY10" fmla="*/ 674089 h 827058"/>
                  <a:gd name="connsiteX11" fmla="*/ 305938 w 827058"/>
                  <a:gd name="connsiteY11" fmla="*/ 672626 h 827058"/>
                  <a:gd name="connsiteX12" fmla="*/ 242994 w 827058"/>
                  <a:gd name="connsiteY12" fmla="*/ 660183 h 827058"/>
                  <a:gd name="connsiteX13" fmla="*/ 196884 w 827058"/>
                  <a:gd name="connsiteY13" fmla="*/ 630175 h 827058"/>
                  <a:gd name="connsiteX14" fmla="*/ 166875 w 827058"/>
                  <a:gd name="connsiteY14" fmla="*/ 584065 h 827058"/>
                  <a:gd name="connsiteX15" fmla="*/ 154433 w 827058"/>
                  <a:gd name="connsiteY15" fmla="*/ 521120 h 827058"/>
                  <a:gd name="connsiteX16" fmla="*/ 152969 w 827058"/>
                  <a:gd name="connsiteY16" fmla="*/ 413529 h 827058"/>
                  <a:gd name="connsiteX17" fmla="*/ 154433 w 827058"/>
                  <a:gd name="connsiteY17" fmla="*/ 305939 h 827058"/>
                  <a:gd name="connsiteX18" fmla="*/ 166875 w 827058"/>
                  <a:gd name="connsiteY18" fmla="*/ 242994 h 827058"/>
                  <a:gd name="connsiteX19" fmla="*/ 196884 w 827058"/>
                  <a:gd name="connsiteY19" fmla="*/ 196884 h 827058"/>
                  <a:gd name="connsiteX20" fmla="*/ 242994 w 827058"/>
                  <a:gd name="connsiteY20" fmla="*/ 166876 h 827058"/>
                  <a:gd name="connsiteX21" fmla="*/ 305938 w 827058"/>
                  <a:gd name="connsiteY21" fmla="*/ 154433 h 827058"/>
                  <a:gd name="connsiteX22" fmla="*/ 413529 w 827058"/>
                  <a:gd name="connsiteY22" fmla="*/ 152969 h 827058"/>
                  <a:gd name="connsiteX23" fmla="*/ 521120 w 827058"/>
                  <a:gd name="connsiteY23" fmla="*/ 154433 h 827058"/>
                  <a:gd name="connsiteX24" fmla="*/ 584064 w 827058"/>
                  <a:gd name="connsiteY24" fmla="*/ 166876 h 827058"/>
                  <a:gd name="connsiteX25" fmla="*/ 630175 w 827058"/>
                  <a:gd name="connsiteY25" fmla="*/ 196884 h 827058"/>
                  <a:gd name="connsiteX26" fmla="*/ 660183 w 827058"/>
                  <a:gd name="connsiteY26" fmla="*/ 242994 h 827058"/>
                  <a:gd name="connsiteX27" fmla="*/ 672626 w 827058"/>
                  <a:gd name="connsiteY27" fmla="*/ 305939 h 827058"/>
                  <a:gd name="connsiteX28" fmla="*/ 674089 w 827058"/>
                  <a:gd name="connsiteY28" fmla="*/ 413529 h 827058"/>
                  <a:gd name="connsiteX29" fmla="*/ 672626 w 827058"/>
                  <a:gd name="connsiteY29" fmla="*/ 521120 h 827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27058" h="827058">
                    <a:moveTo>
                      <a:pt x="413529" y="0"/>
                    </a:moveTo>
                    <a:cubicBezTo>
                      <a:pt x="185173" y="0"/>
                      <a:pt x="0" y="185173"/>
                      <a:pt x="0" y="413529"/>
                    </a:cubicBezTo>
                    <a:cubicBezTo>
                      <a:pt x="0" y="641885"/>
                      <a:pt x="185173" y="827059"/>
                      <a:pt x="413529" y="827059"/>
                    </a:cubicBezTo>
                    <a:cubicBezTo>
                      <a:pt x="641885" y="827059"/>
                      <a:pt x="827059" y="641885"/>
                      <a:pt x="827059" y="413529"/>
                    </a:cubicBezTo>
                    <a:cubicBezTo>
                      <a:pt x="827059" y="185173"/>
                      <a:pt x="642617" y="0"/>
                      <a:pt x="413529" y="0"/>
                    </a:cubicBezTo>
                    <a:close/>
                    <a:moveTo>
                      <a:pt x="672626" y="521120"/>
                    </a:moveTo>
                    <a:cubicBezTo>
                      <a:pt x="671162" y="548933"/>
                      <a:pt x="666770" y="567962"/>
                      <a:pt x="660183" y="584065"/>
                    </a:cubicBezTo>
                    <a:cubicBezTo>
                      <a:pt x="653596" y="600898"/>
                      <a:pt x="644813" y="615537"/>
                      <a:pt x="630175" y="630175"/>
                    </a:cubicBezTo>
                    <a:cubicBezTo>
                      <a:pt x="615537" y="644813"/>
                      <a:pt x="600898" y="653596"/>
                      <a:pt x="584064" y="660183"/>
                    </a:cubicBezTo>
                    <a:cubicBezTo>
                      <a:pt x="567231" y="666770"/>
                      <a:pt x="548201" y="671162"/>
                      <a:pt x="521120" y="672626"/>
                    </a:cubicBezTo>
                    <a:cubicBezTo>
                      <a:pt x="493308" y="674089"/>
                      <a:pt x="484525" y="674089"/>
                      <a:pt x="413529" y="674089"/>
                    </a:cubicBezTo>
                    <a:cubicBezTo>
                      <a:pt x="342534" y="674089"/>
                      <a:pt x="333751" y="674089"/>
                      <a:pt x="305938" y="672626"/>
                    </a:cubicBezTo>
                    <a:cubicBezTo>
                      <a:pt x="278126" y="671162"/>
                      <a:pt x="259096" y="666770"/>
                      <a:pt x="242994" y="660183"/>
                    </a:cubicBezTo>
                    <a:cubicBezTo>
                      <a:pt x="226160" y="653596"/>
                      <a:pt x="211522" y="644813"/>
                      <a:pt x="196884" y="630175"/>
                    </a:cubicBezTo>
                    <a:cubicBezTo>
                      <a:pt x="182246" y="615537"/>
                      <a:pt x="173463" y="600898"/>
                      <a:pt x="166875" y="584065"/>
                    </a:cubicBezTo>
                    <a:cubicBezTo>
                      <a:pt x="160288" y="567231"/>
                      <a:pt x="155897" y="548201"/>
                      <a:pt x="154433" y="521120"/>
                    </a:cubicBezTo>
                    <a:cubicBezTo>
                      <a:pt x="152969" y="493308"/>
                      <a:pt x="152969" y="484525"/>
                      <a:pt x="152969" y="413529"/>
                    </a:cubicBezTo>
                    <a:cubicBezTo>
                      <a:pt x="152969" y="342534"/>
                      <a:pt x="152969" y="333751"/>
                      <a:pt x="154433" y="305939"/>
                    </a:cubicBezTo>
                    <a:cubicBezTo>
                      <a:pt x="155897" y="278126"/>
                      <a:pt x="160288" y="259096"/>
                      <a:pt x="166875" y="242994"/>
                    </a:cubicBezTo>
                    <a:cubicBezTo>
                      <a:pt x="173463" y="226160"/>
                      <a:pt x="182246" y="211522"/>
                      <a:pt x="196884" y="196884"/>
                    </a:cubicBezTo>
                    <a:cubicBezTo>
                      <a:pt x="211522" y="182246"/>
                      <a:pt x="226160" y="173463"/>
                      <a:pt x="242994" y="166876"/>
                    </a:cubicBezTo>
                    <a:cubicBezTo>
                      <a:pt x="259828" y="160288"/>
                      <a:pt x="278858" y="155897"/>
                      <a:pt x="305938" y="154433"/>
                    </a:cubicBezTo>
                    <a:cubicBezTo>
                      <a:pt x="333751" y="152969"/>
                      <a:pt x="342534" y="152969"/>
                      <a:pt x="413529" y="152969"/>
                    </a:cubicBezTo>
                    <a:cubicBezTo>
                      <a:pt x="484525" y="152969"/>
                      <a:pt x="493308" y="152969"/>
                      <a:pt x="521120" y="154433"/>
                    </a:cubicBezTo>
                    <a:cubicBezTo>
                      <a:pt x="548933" y="155897"/>
                      <a:pt x="567962" y="160288"/>
                      <a:pt x="584064" y="166876"/>
                    </a:cubicBezTo>
                    <a:cubicBezTo>
                      <a:pt x="600898" y="173463"/>
                      <a:pt x="615537" y="182246"/>
                      <a:pt x="630175" y="196884"/>
                    </a:cubicBezTo>
                    <a:cubicBezTo>
                      <a:pt x="644813" y="211522"/>
                      <a:pt x="653596" y="226160"/>
                      <a:pt x="660183" y="242994"/>
                    </a:cubicBezTo>
                    <a:cubicBezTo>
                      <a:pt x="666770" y="259828"/>
                      <a:pt x="671162" y="278858"/>
                      <a:pt x="672626" y="305939"/>
                    </a:cubicBezTo>
                    <a:cubicBezTo>
                      <a:pt x="674089" y="333751"/>
                      <a:pt x="674089" y="342534"/>
                      <a:pt x="674089" y="413529"/>
                    </a:cubicBezTo>
                    <a:cubicBezTo>
                      <a:pt x="674089" y="484525"/>
                      <a:pt x="674089" y="493308"/>
                      <a:pt x="672626" y="52112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29CC6DDC-A015-967A-F094-15E714AA94FA}"/>
              </a:ext>
            </a:extLst>
          </p:cNvPr>
          <p:cNvGrpSpPr/>
          <p:nvPr/>
        </p:nvGrpSpPr>
        <p:grpSpPr>
          <a:xfrm>
            <a:off x="10582833" y="5937774"/>
            <a:ext cx="409959" cy="409959"/>
            <a:chOff x="10552650" y="5937774"/>
            <a:chExt cx="409959" cy="409959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50406A1-9857-B8CA-A184-ECF2AA9C5C05}"/>
                </a:ext>
              </a:extLst>
            </p:cNvPr>
            <p:cNvSpPr/>
            <p:nvPr/>
          </p:nvSpPr>
          <p:spPr>
            <a:xfrm>
              <a:off x="10552650" y="5937774"/>
              <a:ext cx="409959" cy="40995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42" name="Gráfico 2">
              <a:extLst>
                <a:ext uri="{FF2B5EF4-FFF2-40B4-BE49-F238E27FC236}">
                  <a16:creationId xmlns:a16="http://schemas.microsoft.com/office/drawing/2014/main" id="{B5CDFA13-2668-4445-D86F-C0FF1F4D9F49}"/>
                </a:ext>
              </a:extLst>
            </p:cNvPr>
            <p:cNvGrpSpPr/>
            <p:nvPr/>
          </p:nvGrpSpPr>
          <p:grpSpPr>
            <a:xfrm>
              <a:off x="10559709" y="5944833"/>
              <a:ext cx="395840" cy="395840"/>
              <a:chOff x="8430793" y="3611977"/>
              <a:chExt cx="827058" cy="827058"/>
            </a:xfrm>
            <a:solidFill>
              <a:schemeClr val="accent1"/>
            </a:solidFill>
            <a:effectLst>
              <a:outerShdw blurRad="63500" sx="102000" sy="102000" algn="ctr" rotWithShape="0">
                <a:prstClr val="black">
                  <a:alpha val="10000"/>
                </a:prstClr>
              </a:outerShdw>
            </a:effectLst>
          </p:grpSpPr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ADEE2B60-B41C-C650-78A9-AE716C8FF5DA}"/>
                  </a:ext>
                </a:extLst>
              </p:cNvPr>
              <p:cNvSpPr/>
              <p:nvPr/>
            </p:nvSpPr>
            <p:spPr>
              <a:xfrm>
                <a:off x="8783574" y="3764214"/>
                <a:ext cx="234943" cy="160288"/>
              </a:xfrm>
              <a:custGeom>
                <a:avLst/>
                <a:gdLst>
                  <a:gd name="connsiteX0" fmla="*/ 234943 w 234943"/>
                  <a:gd name="connsiteY0" fmla="*/ 65872 h 160288"/>
                  <a:gd name="connsiteX1" fmla="*/ 61480 w 234943"/>
                  <a:gd name="connsiteY1" fmla="*/ 0 h 160288"/>
                  <a:gd name="connsiteX2" fmla="*/ 0 w 234943"/>
                  <a:gd name="connsiteY2" fmla="*/ 7319 h 160288"/>
                  <a:gd name="connsiteX3" fmla="*/ 98076 w 234943"/>
                  <a:gd name="connsiteY3" fmla="*/ 160289 h 160288"/>
                  <a:gd name="connsiteX4" fmla="*/ 234943 w 234943"/>
                  <a:gd name="connsiteY4" fmla="*/ 65872 h 160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4943" h="160288">
                    <a:moveTo>
                      <a:pt x="234943" y="65872"/>
                    </a:moveTo>
                    <a:cubicBezTo>
                      <a:pt x="188833" y="24885"/>
                      <a:pt x="128084" y="0"/>
                      <a:pt x="61480" y="0"/>
                    </a:cubicBezTo>
                    <a:cubicBezTo>
                      <a:pt x="40255" y="0"/>
                      <a:pt x="19762" y="2196"/>
                      <a:pt x="0" y="7319"/>
                    </a:cubicBezTo>
                    <a:cubicBezTo>
                      <a:pt x="7319" y="17566"/>
                      <a:pt x="54893" y="81974"/>
                      <a:pt x="98076" y="160289"/>
                    </a:cubicBezTo>
                    <a:cubicBezTo>
                      <a:pt x="190297" y="125157"/>
                      <a:pt x="229820" y="72459"/>
                      <a:pt x="234943" y="65872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50065CDF-C37F-BF66-4933-83BBAABDCFAE}"/>
                  </a:ext>
                </a:extLst>
              </p:cNvPr>
              <p:cNvSpPr/>
              <p:nvPr/>
            </p:nvSpPr>
            <p:spPr>
              <a:xfrm>
                <a:off x="8583030" y="3980860"/>
                <a:ext cx="289836" cy="220304"/>
              </a:xfrm>
              <a:custGeom>
                <a:avLst/>
                <a:gdLst>
                  <a:gd name="connsiteX0" fmla="*/ 279590 w 289836"/>
                  <a:gd name="connsiteY0" fmla="*/ 47574 h 220304"/>
                  <a:gd name="connsiteX1" fmla="*/ 289837 w 289836"/>
                  <a:gd name="connsiteY1" fmla="*/ 44646 h 220304"/>
                  <a:gd name="connsiteX2" fmla="*/ 268611 w 289836"/>
                  <a:gd name="connsiteY2" fmla="*/ 0 h 220304"/>
                  <a:gd name="connsiteX3" fmla="*/ 0 w 289836"/>
                  <a:gd name="connsiteY3" fmla="*/ 37327 h 220304"/>
                  <a:gd name="connsiteX4" fmla="*/ 0 w 289836"/>
                  <a:gd name="connsiteY4" fmla="*/ 45378 h 220304"/>
                  <a:gd name="connsiteX5" fmla="*/ 67336 w 289836"/>
                  <a:gd name="connsiteY5" fmla="*/ 220305 h 220304"/>
                  <a:gd name="connsiteX6" fmla="*/ 279590 w 289836"/>
                  <a:gd name="connsiteY6" fmla="*/ 47574 h 220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9836" h="220304">
                    <a:moveTo>
                      <a:pt x="279590" y="47574"/>
                    </a:moveTo>
                    <a:cubicBezTo>
                      <a:pt x="283249" y="46842"/>
                      <a:pt x="286909" y="45378"/>
                      <a:pt x="289837" y="44646"/>
                    </a:cubicBezTo>
                    <a:cubicBezTo>
                      <a:pt x="283249" y="30008"/>
                      <a:pt x="275930" y="14638"/>
                      <a:pt x="268611" y="0"/>
                    </a:cubicBezTo>
                    <a:cubicBezTo>
                      <a:pt x="137599" y="39523"/>
                      <a:pt x="10979" y="37327"/>
                      <a:pt x="0" y="37327"/>
                    </a:cubicBezTo>
                    <a:cubicBezTo>
                      <a:pt x="0" y="40255"/>
                      <a:pt x="0" y="42451"/>
                      <a:pt x="0" y="45378"/>
                    </a:cubicBezTo>
                    <a:cubicBezTo>
                      <a:pt x="0" y="112714"/>
                      <a:pt x="25617" y="174195"/>
                      <a:pt x="67336" y="220305"/>
                    </a:cubicBezTo>
                    <a:cubicBezTo>
                      <a:pt x="72459" y="210058"/>
                      <a:pt x="144918" y="90757"/>
                      <a:pt x="279590" y="47574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63C62EC0-7CBE-D1D0-3D5C-C1407CE07362}"/>
                  </a:ext>
                </a:extLst>
              </p:cNvPr>
              <p:cNvSpPr/>
              <p:nvPr/>
            </p:nvSpPr>
            <p:spPr>
              <a:xfrm>
                <a:off x="8901411" y="3860095"/>
                <a:ext cx="204934" cy="163215"/>
              </a:xfrm>
              <a:custGeom>
                <a:avLst/>
                <a:gdLst>
                  <a:gd name="connsiteX0" fmla="*/ 16834 w 204934"/>
                  <a:gd name="connsiteY0" fmla="*/ 141259 h 163215"/>
                  <a:gd name="connsiteX1" fmla="*/ 22689 w 204934"/>
                  <a:gd name="connsiteY1" fmla="*/ 155165 h 163215"/>
                  <a:gd name="connsiteX2" fmla="*/ 204935 w 204934"/>
                  <a:gd name="connsiteY2" fmla="*/ 163216 h 163215"/>
                  <a:gd name="connsiteX3" fmla="*/ 145650 w 204934"/>
                  <a:gd name="connsiteY3" fmla="*/ 0 h 163215"/>
                  <a:gd name="connsiteX4" fmla="*/ 0 w 204934"/>
                  <a:gd name="connsiteY4" fmla="*/ 103199 h 163215"/>
                  <a:gd name="connsiteX5" fmla="*/ 16834 w 204934"/>
                  <a:gd name="connsiteY5" fmla="*/ 141259 h 163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4934" h="163215">
                    <a:moveTo>
                      <a:pt x="16834" y="141259"/>
                    </a:moveTo>
                    <a:cubicBezTo>
                      <a:pt x="19030" y="145650"/>
                      <a:pt x="20493" y="150773"/>
                      <a:pt x="22689" y="155165"/>
                    </a:cubicBezTo>
                    <a:cubicBezTo>
                      <a:pt x="109787" y="144186"/>
                      <a:pt x="196152" y="161752"/>
                      <a:pt x="204935" y="163216"/>
                    </a:cubicBezTo>
                    <a:cubicBezTo>
                      <a:pt x="204203" y="101735"/>
                      <a:pt x="182246" y="44646"/>
                      <a:pt x="145650" y="0"/>
                    </a:cubicBezTo>
                    <a:cubicBezTo>
                      <a:pt x="139795" y="7319"/>
                      <a:pt x="95881" y="63676"/>
                      <a:pt x="0" y="103199"/>
                    </a:cubicBezTo>
                    <a:cubicBezTo>
                      <a:pt x="5855" y="115642"/>
                      <a:pt x="11711" y="128816"/>
                      <a:pt x="16834" y="141259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347B7C92-C047-9E48-F84D-156DB0748144}"/>
                  </a:ext>
                </a:extLst>
              </p:cNvPr>
              <p:cNvSpPr/>
              <p:nvPr/>
            </p:nvSpPr>
            <p:spPr>
              <a:xfrm>
                <a:off x="8588154" y="3788367"/>
                <a:ext cx="242262" cy="183193"/>
              </a:xfrm>
              <a:custGeom>
                <a:avLst/>
                <a:gdLst>
                  <a:gd name="connsiteX0" fmla="*/ 242262 w 242262"/>
                  <a:gd name="connsiteY0" fmla="*/ 151506 h 183193"/>
                  <a:gd name="connsiteX1" fmla="*/ 144918 w 242262"/>
                  <a:gd name="connsiteY1" fmla="*/ 0 h 183193"/>
                  <a:gd name="connsiteX2" fmla="*/ 0 w 242262"/>
                  <a:gd name="connsiteY2" fmla="*/ 182978 h 183193"/>
                  <a:gd name="connsiteX3" fmla="*/ 242262 w 242262"/>
                  <a:gd name="connsiteY3" fmla="*/ 151506 h 183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262" h="183193">
                    <a:moveTo>
                      <a:pt x="242262" y="151506"/>
                    </a:moveTo>
                    <a:cubicBezTo>
                      <a:pt x="198348" y="74655"/>
                      <a:pt x="152237" y="9515"/>
                      <a:pt x="144918" y="0"/>
                    </a:cubicBezTo>
                    <a:cubicBezTo>
                      <a:pt x="71727" y="34400"/>
                      <a:pt x="16834" y="101736"/>
                      <a:pt x="0" y="182978"/>
                    </a:cubicBezTo>
                    <a:cubicBezTo>
                      <a:pt x="11710" y="183710"/>
                      <a:pt x="120033" y="184442"/>
                      <a:pt x="242262" y="151506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1EF7E192-C233-21CB-417B-FF241663D9D8}"/>
                  </a:ext>
                </a:extLst>
              </p:cNvPr>
              <p:cNvSpPr/>
              <p:nvPr/>
            </p:nvSpPr>
            <p:spPr>
              <a:xfrm>
                <a:off x="8430793" y="3611977"/>
                <a:ext cx="827058" cy="827058"/>
              </a:xfrm>
              <a:custGeom>
                <a:avLst/>
                <a:gdLst>
                  <a:gd name="connsiteX0" fmla="*/ 413529 w 827058"/>
                  <a:gd name="connsiteY0" fmla="*/ 0 h 827058"/>
                  <a:gd name="connsiteX1" fmla="*/ 0 w 827058"/>
                  <a:gd name="connsiteY1" fmla="*/ 413529 h 827058"/>
                  <a:gd name="connsiteX2" fmla="*/ 413529 w 827058"/>
                  <a:gd name="connsiteY2" fmla="*/ 827059 h 827058"/>
                  <a:gd name="connsiteX3" fmla="*/ 827059 w 827058"/>
                  <a:gd name="connsiteY3" fmla="*/ 413529 h 827058"/>
                  <a:gd name="connsiteX4" fmla="*/ 413529 w 827058"/>
                  <a:gd name="connsiteY4" fmla="*/ 0 h 827058"/>
                  <a:gd name="connsiteX5" fmla="*/ 413529 w 827058"/>
                  <a:gd name="connsiteY5" fmla="*/ 720200 h 827058"/>
                  <a:gd name="connsiteX6" fmla="*/ 106859 w 827058"/>
                  <a:gd name="connsiteY6" fmla="*/ 413529 h 827058"/>
                  <a:gd name="connsiteX7" fmla="*/ 413529 w 827058"/>
                  <a:gd name="connsiteY7" fmla="*/ 106859 h 827058"/>
                  <a:gd name="connsiteX8" fmla="*/ 720200 w 827058"/>
                  <a:gd name="connsiteY8" fmla="*/ 413529 h 827058"/>
                  <a:gd name="connsiteX9" fmla="*/ 413529 w 827058"/>
                  <a:gd name="connsiteY9" fmla="*/ 720200 h 827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27058" h="827058">
                    <a:moveTo>
                      <a:pt x="413529" y="0"/>
                    </a:moveTo>
                    <a:cubicBezTo>
                      <a:pt x="185173" y="0"/>
                      <a:pt x="0" y="185173"/>
                      <a:pt x="0" y="413529"/>
                    </a:cubicBezTo>
                    <a:cubicBezTo>
                      <a:pt x="0" y="641885"/>
                      <a:pt x="185173" y="827059"/>
                      <a:pt x="413529" y="827059"/>
                    </a:cubicBezTo>
                    <a:cubicBezTo>
                      <a:pt x="641885" y="827059"/>
                      <a:pt x="827059" y="641885"/>
                      <a:pt x="827059" y="413529"/>
                    </a:cubicBezTo>
                    <a:cubicBezTo>
                      <a:pt x="827059" y="185173"/>
                      <a:pt x="642617" y="0"/>
                      <a:pt x="413529" y="0"/>
                    </a:cubicBezTo>
                    <a:close/>
                    <a:moveTo>
                      <a:pt x="413529" y="720200"/>
                    </a:moveTo>
                    <a:cubicBezTo>
                      <a:pt x="244458" y="720200"/>
                      <a:pt x="106859" y="582600"/>
                      <a:pt x="106859" y="413529"/>
                    </a:cubicBezTo>
                    <a:cubicBezTo>
                      <a:pt x="106859" y="244458"/>
                      <a:pt x="244458" y="106859"/>
                      <a:pt x="413529" y="106859"/>
                    </a:cubicBezTo>
                    <a:cubicBezTo>
                      <a:pt x="582600" y="106859"/>
                      <a:pt x="720200" y="244458"/>
                      <a:pt x="720200" y="413529"/>
                    </a:cubicBezTo>
                    <a:cubicBezTo>
                      <a:pt x="720200" y="582600"/>
                      <a:pt x="582600" y="720200"/>
                      <a:pt x="413529" y="72020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" name="Forma Livre: Forma 48">
                <a:extLst>
                  <a:ext uri="{FF2B5EF4-FFF2-40B4-BE49-F238E27FC236}">
                    <a16:creationId xmlns:a16="http://schemas.microsoft.com/office/drawing/2014/main" id="{318BBB93-9FBE-8FCB-1B5C-83F1A29BA637}"/>
                  </a:ext>
                </a:extLst>
              </p:cNvPr>
              <p:cNvSpPr/>
              <p:nvPr/>
            </p:nvSpPr>
            <p:spPr>
              <a:xfrm>
                <a:off x="8684034" y="4067225"/>
                <a:ext cx="262755" cy="219573"/>
              </a:xfrm>
              <a:custGeom>
                <a:avLst/>
                <a:gdLst>
                  <a:gd name="connsiteX0" fmla="*/ 205667 w 262755"/>
                  <a:gd name="connsiteY0" fmla="*/ 1464 h 219573"/>
                  <a:gd name="connsiteX1" fmla="*/ 0 w 262755"/>
                  <a:gd name="connsiteY1" fmla="*/ 164680 h 219573"/>
                  <a:gd name="connsiteX2" fmla="*/ 160289 w 262755"/>
                  <a:gd name="connsiteY2" fmla="*/ 219573 h 219573"/>
                  <a:gd name="connsiteX3" fmla="*/ 262756 w 262755"/>
                  <a:gd name="connsiteY3" fmla="*/ 198348 h 219573"/>
                  <a:gd name="connsiteX4" fmla="*/ 207131 w 262755"/>
                  <a:gd name="connsiteY4" fmla="*/ 0 h 219573"/>
                  <a:gd name="connsiteX5" fmla="*/ 205667 w 262755"/>
                  <a:gd name="connsiteY5" fmla="*/ 1464 h 219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755" h="219573">
                    <a:moveTo>
                      <a:pt x="205667" y="1464"/>
                    </a:moveTo>
                    <a:cubicBezTo>
                      <a:pt x="57821" y="52698"/>
                      <a:pt x="5123" y="155165"/>
                      <a:pt x="0" y="164680"/>
                    </a:cubicBezTo>
                    <a:cubicBezTo>
                      <a:pt x="43915" y="199080"/>
                      <a:pt x="100272" y="219573"/>
                      <a:pt x="160289" y="219573"/>
                    </a:cubicBezTo>
                    <a:cubicBezTo>
                      <a:pt x="196884" y="219573"/>
                      <a:pt x="231284" y="212254"/>
                      <a:pt x="262756" y="198348"/>
                    </a:cubicBezTo>
                    <a:cubicBezTo>
                      <a:pt x="259096" y="175658"/>
                      <a:pt x="243726" y="95148"/>
                      <a:pt x="207131" y="0"/>
                    </a:cubicBezTo>
                    <a:cubicBezTo>
                      <a:pt x="206399" y="1464"/>
                      <a:pt x="206399" y="1464"/>
                      <a:pt x="205667" y="1464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" name="Forma Livre: Forma 49">
                <a:extLst>
                  <a:ext uri="{FF2B5EF4-FFF2-40B4-BE49-F238E27FC236}">
                    <a16:creationId xmlns:a16="http://schemas.microsoft.com/office/drawing/2014/main" id="{B2255805-4AEE-1642-9EFC-5E96C5C4BDB4}"/>
                  </a:ext>
                </a:extLst>
              </p:cNvPr>
              <p:cNvSpPr/>
              <p:nvPr/>
            </p:nvSpPr>
            <p:spPr>
              <a:xfrm>
                <a:off x="8939471" y="4051983"/>
                <a:ext cx="162484" cy="190900"/>
              </a:xfrm>
              <a:custGeom>
                <a:avLst/>
                <a:gdLst>
                  <a:gd name="connsiteX0" fmla="*/ 0 w 162484"/>
                  <a:gd name="connsiteY0" fmla="*/ 4264 h 190900"/>
                  <a:gd name="connsiteX1" fmla="*/ 50502 w 162484"/>
                  <a:gd name="connsiteY1" fmla="*/ 190901 h 190900"/>
                  <a:gd name="connsiteX2" fmla="*/ 162484 w 162484"/>
                  <a:gd name="connsiteY2" fmla="*/ 15974 h 190900"/>
                  <a:gd name="connsiteX3" fmla="*/ 0 w 162484"/>
                  <a:gd name="connsiteY3" fmla="*/ 4264 h 190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2484" h="190900">
                    <a:moveTo>
                      <a:pt x="0" y="4264"/>
                    </a:moveTo>
                    <a:cubicBezTo>
                      <a:pt x="34400" y="98680"/>
                      <a:pt x="48306" y="174799"/>
                      <a:pt x="50502" y="190901"/>
                    </a:cubicBezTo>
                    <a:cubicBezTo>
                      <a:pt x="109055" y="151377"/>
                      <a:pt x="151506" y="88433"/>
                      <a:pt x="162484" y="15974"/>
                    </a:cubicBezTo>
                    <a:cubicBezTo>
                      <a:pt x="154433" y="12315"/>
                      <a:pt x="82706" y="-8911"/>
                      <a:pt x="0" y="4264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A2AC2CA4-DC22-CFA4-A10B-2B7DD2B0DF7B}"/>
              </a:ext>
            </a:extLst>
          </p:cNvPr>
          <p:cNvGrpSpPr/>
          <p:nvPr/>
        </p:nvGrpSpPr>
        <p:grpSpPr>
          <a:xfrm>
            <a:off x="10069356" y="5937774"/>
            <a:ext cx="409959" cy="409959"/>
            <a:chOff x="10077646" y="5937774"/>
            <a:chExt cx="409959" cy="409959"/>
          </a:xfrm>
        </p:grpSpPr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D6494042-C7A4-A687-08D4-E2B68E1FA4B6}"/>
                </a:ext>
              </a:extLst>
            </p:cNvPr>
            <p:cNvSpPr/>
            <p:nvPr/>
          </p:nvSpPr>
          <p:spPr>
            <a:xfrm>
              <a:off x="10077646" y="5937774"/>
              <a:ext cx="409959" cy="40995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grpSp>
          <p:nvGrpSpPr>
            <p:cNvPr id="53" name="Gráfico 2">
              <a:extLst>
                <a:ext uri="{FF2B5EF4-FFF2-40B4-BE49-F238E27FC236}">
                  <a16:creationId xmlns:a16="http://schemas.microsoft.com/office/drawing/2014/main" id="{5F40CAD3-1473-64DA-CF28-AFBC7FF0FB80}"/>
                </a:ext>
              </a:extLst>
            </p:cNvPr>
            <p:cNvGrpSpPr/>
            <p:nvPr/>
          </p:nvGrpSpPr>
          <p:grpSpPr>
            <a:xfrm>
              <a:off x="10084705" y="5944833"/>
              <a:ext cx="395840" cy="395840"/>
              <a:chOff x="7056997" y="4819629"/>
              <a:chExt cx="827058" cy="827058"/>
            </a:xfrm>
            <a:solidFill>
              <a:schemeClr val="accent1"/>
            </a:solidFill>
            <a:effectLst>
              <a:outerShdw blurRad="63500" sx="102000" sy="102000" algn="ctr" rotWithShape="0">
                <a:prstClr val="black">
                  <a:alpha val="10000"/>
                </a:prstClr>
              </a:outerShdw>
            </a:effectLst>
          </p:grpSpPr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DAB6D661-256C-EBAB-D626-1CD6705CBF20}"/>
                  </a:ext>
                </a:extLst>
              </p:cNvPr>
              <p:cNvSpPr/>
              <p:nvPr/>
            </p:nvSpPr>
            <p:spPr>
              <a:xfrm>
                <a:off x="7271447" y="5248528"/>
                <a:ext cx="137599" cy="95880"/>
              </a:xfrm>
              <a:custGeom>
                <a:avLst/>
                <a:gdLst>
                  <a:gd name="connsiteX0" fmla="*/ 122229 w 137599"/>
                  <a:gd name="connsiteY0" fmla="*/ 11711 h 95880"/>
                  <a:gd name="connsiteX1" fmla="*/ 82706 w 137599"/>
                  <a:gd name="connsiteY1" fmla="*/ 0 h 95880"/>
                  <a:gd name="connsiteX2" fmla="*/ 0 w 137599"/>
                  <a:gd name="connsiteY2" fmla="*/ 0 h 95880"/>
                  <a:gd name="connsiteX3" fmla="*/ 0 w 137599"/>
                  <a:gd name="connsiteY3" fmla="*/ 95881 h 95880"/>
                  <a:gd name="connsiteX4" fmla="*/ 81242 w 137599"/>
                  <a:gd name="connsiteY4" fmla="*/ 95881 h 95880"/>
                  <a:gd name="connsiteX5" fmla="*/ 102467 w 137599"/>
                  <a:gd name="connsiteY5" fmla="*/ 93685 h 95880"/>
                  <a:gd name="connsiteX6" fmla="*/ 120765 w 137599"/>
                  <a:gd name="connsiteY6" fmla="*/ 86366 h 95880"/>
                  <a:gd name="connsiteX7" fmla="*/ 133208 w 137599"/>
                  <a:gd name="connsiteY7" fmla="*/ 72459 h 95880"/>
                  <a:gd name="connsiteX8" fmla="*/ 137600 w 137599"/>
                  <a:gd name="connsiteY8" fmla="*/ 49770 h 95880"/>
                  <a:gd name="connsiteX9" fmla="*/ 122229 w 137599"/>
                  <a:gd name="connsiteY9" fmla="*/ 11711 h 95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7599" h="95880">
                    <a:moveTo>
                      <a:pt x="122229" y="11711"/>
                    </a:moveTo>
                    <a:cubicBezTo>
                      <a:pt x="111983" y="4392"/>
                      <a:pt x="98808" y="0"/>
                      <a:pt x="82706" y="0"/>
                    </a:cubicBezTo>
                    <a:lnTo>
                      <a:pt x="0" y="0"/>
                    </a:lnTo>
                    <a:lnTo>
                      <a:pt x="0" y="95881"/>
                    </a:lnTo>
                    <a:lnTo>
                      <a:pt x="81242" y="95881"/>
                    </a:lnTo>
                    <a:cubicBezTo>
                      <a:pt x="88561" y="95881"/>
                      <a:pt x="95881" y="95148"/>
                      <a:pt x="102467" y="93685"/>
                    </a:cubicBezTo>
                    <a:cubicBezTo>
                      <a:pt x="109055" y="92221"/>
                      <a:pt x="115642" y="90025"/>
                      <a:pt x="120765" y="86366"/>
                    </a:cubicBezTo>
                    <a:cubicBezTo>
                      <a:pt x="125889" y="82706"/>
                      <a:pt x="130280" y="78315"/>
                      <a:pt x="133208" y="72459"/>
                    </a:cubicBezTo>
                    <a:cubicBezTo>
                      <a:pt x="136136" y="66604"/>
                      <a:pt x="137600" y="59285"/>
                      <a:pt x="137600" y="49770"/>
                    </a:cubicBezTo>
                    <a:cubicBezTo>
                      <a:pt x="137600" y="32204"/>
                      <a:pt x="132476" y="19762"/>
                      <a:pt x="122229" y="11711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5" name="Forma Livre: Forma 54">
                <a:extLst>
                  <a:ext uri="{FF2B5EF4-FFF2-40B4-BE49-F238E27FC236}">
                    <a16:creationId xmlns:a16="http://schemas.microsoft.com/office/drawing/2014/main" id="{E5825AA8-24BB-6FA4-9CA0-ED1AB1751331}"/>
                  </a:ext>
                </a:extLst>
              </p:cNvPr>
              <p:cNvSpPr/>
              <p:nvPr/>
            </p:nvSpPr>
            <p:spPr>
              <a:xfrm>
                <a:off x="7576653" y="5197295"/>
                <a:ext cx="111982" cy="54161"/>
              </a:xfrm>
              <a:custGeom>
                <a:avLst/>
                <a:gdLst>
                  <a:gd name="connsiteX0" fmla="*/ 57821 w 111982"/>
                  <a:gd name="connsiteY0" fmla="*/ 0 h 54161"/>
                  <a:gd name="connsiteX1" fmla="*/ 30009 w 111982"/>
                  <a:gd name="connsiteY1" fmla="*/ 5856 h 54161"/>
                  <a:gd name="connsiteX2" fmla="*/ 12443 w 111982"/>
                  <a:gd name="connsiteY2" fmla="*/ 19762 h 54161"/>
                  <a:gd name="connsiteX3" fmla="*/ 2928 w 111982"/>
                  <a:gd name="connsiteY3" fmla="*/ 37328 h 54161"/>
                  <a:gd name="connsiteX4" fmla="*/ 0 w 111982"/>
                  <a:gd name="connsiteY4" fmla="*/ 54162 h 54161"/>
                  <a:gd name="connsiteX5" fmla="*/ 111982 w 111982"/>
                  <a:gd name="connsiteY5" fmla="*/ 54162 h 54161"/>
                  <a:gd name="connsiteX6" fmla="*/ 95881 w 111982"/>
                  <a:gd name="connsiteY6" fmla="*/ 14638 h 54161"/>
                  <a:gd name="connsiteX7" fmla="*/ 57821 w 111982"/>
                  <a:gd name="connsiteY7" fmla="*/ 0 h 54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1982" h="54161">
                    <a:moveTo>
                      <a:pt x="57821" y="0"/>
                    </a:moveTo>
                    <a:cubicBezTo>
                      <a:pt x="46842" y="0"/>
                      <a:pt x="37328" y="2196"/>
                      <a:pt x="30009" y="5856"/>
                    </a:cubicBezTo>
                    <a:cubicBezTo>
                      <a:pt x="22689" y="9515"/>
                      <a:pt x="16834" y="13906"/>
                      <a:pt x="12443" y="19762"/>
                    </a:cubicBezTo>
                    <a:cubicBezTo>
                      <a:pt x="8051" y="25617"/>
                      <a:pt x="5123" y="31473"/>
                      <a:pt x="2928" y="37328"/>
                    </a:cubicBezTo>
                    <a:cubicBezTo>
                      <a:pt x="1464" y="43183"/>
                      <a:pt x="0" y="49038"/>
                      <a:pt x="0" y="54162"/>
                    </a:cubicBezTo>
                    <a:lnTo>
                      <a:pt x="111982" y="54162"/>
                    </a:lnTo>
                    <a:cubicBezTo>
                      <a:pt x="110519" y="36596"/>
                      <a:pt x="104663" y="23421"/>
                      <a:pt x="95881" y="14638"/>
                    </a:cubicBezTo>
                    <a:cubicBezTo>
                      <a:pt x="88561" y="5123"/>
                      <a:pt x="74655" y="0"/>
                      <a:pt x="57821" y="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6" name="Forma Livre: Forma 55">
                <a:extLst>
                  <a:ext uri="{FF2B5EF4-FFF2-40B4-BE49-F238E27FC236}">
                    <a16:creationId xmlns:a16="http://schemas.microsoft.com/office/drawing/2014/main" id="{4B6A62F5-07E1-F636-A12A-9174E6B0017B}"/>
                  </a:ext>
                </a:extLst>
              </p:cNvPr>
              <p:cNvSpPr/>
              <p:nvPr/>
            </p:nvSpPr>
            <p:spPr>
              <a:xfrm>
                <a:off x="7270715" y="5116785"/>
                <a:ext cx="124424" cy="79778"/>
              </a:xfrm>
              <a:custGeom>
                <a:avLst/>
                <a:gdLst>
                  <a:gd name="connsiteX0" fmla="*/ 111250 w 124424"/>
                  <a:gd name="connsiteY0" fmla="*/ 70264 h 79778"/>
                  <a:gd name="connsiteX1" fmla="*/ 124425 w 124424"/>
                  <a:gd name="connsiteY1" fmla="*/ 38792 h 79778"/>
                  <a:gd name="connsiteX2" fmla="*/ 120033 w 124424"/>
                  <a:gd name="connsiteY2" fmla="*/ 19030 h 79778"/>
                  <a:gd name="connsiteX3" fmla="*/ 108323 w 124424"/>
                  <a:gd name="connsiteY3" fmla="*/ 7319 h 79778"/>
                  <a:gd name="connsiteX4" fmla="*/ 91489 w 124424"/>
                  <a:gd name="connsiteY4" fmla="*/ 1464 h 79778"/>
                  <a:gd name="connsiteX5" fmla="*/ 71727 w 124424"/>
                  <a:gd name="connsiteY5" fmla="*/ 0 h 79778"/>
                  <a:gd name="connsiteX6" fmla="*/ 0 w 124424"/>
                  <a:gd name="connsiteY6" fmla="*/ 0 h 79778"/>
                  <a:gd name="connsiteX7" fmla="*/ 0 w 124424"/>
                  <a:gd name="connsiteY7" fmla="*/ 79778 h 79778"/>
                  <a:gd name="connsiteX8" fmla="*/ 77582 w 124424"/>
                  <a:gd name="connsiteY8" fmla="*/ 79778 h 79778"/>
                  <a:gd name="connsiteX9" fmla="*/ 111250 w 124424"/>
                  <a:gd name="connsiteY9" fmla="*/ 70264 h 79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4424" h="79778">
                    <a:moveTo>
                      <a:pt x="111250" y="70264"/>
                    </a:moveTo>
                    <a:cubicBezTo>
                      <a:pt x="120033" y="63676"/>
                      <a:pt x="124425" y="53430"/>
                      <a:pt x="124425" y="38792"/>
                    </a:cubicBezTo>
                    <a:cubicBezTo>
                      <a:pt x="124425" y="30740"/>
                      <a:pt x="122961" y="24153"/>
                      <a:pt x="120033" y="19030"/>
                    </a:cubicBezTo>
                    <a:cubicBezTo>
                      <a:pt x="117106" y="13906"/>
                      <a:pt x="113446" y="9515"/>
                      <a:pt x="108323" y="7319"/>
                    </a:cubicBezTo>
                    <a:cubicBezTo>
                      <a:pt x="103199" y="4392"/>
                      <a:pt x="98076" y="2196"/>
                      <a:pt x="91489" y="1464"/>
                    </a:cubicBezTo>
                    <a:cubicBezTo>
                      <a:pt x="84901" y="0"/>
                      <a:pt x="78314" y="0"/>
                      <a:pt x="71727" y="0"/>
                    </a:cubicBezTo>
                    <a:lnTo>
                      <a:pt x="0" y="0"/>
                    </a:lnTo>
                    <a:lnTo>
                      <a:pt x="0" y="79778"/>
                    </a:lnTo>
                    <a:lnTo>
                      <a:pt x="77582" y="79778"/>
                    </a:lnTo>
                    <a:cubicBezTo>
                      <a:pt x="90757" y="79778"/>
                      <a:pt x="102467" y="76851"/>
                      <a:pt x="111250" y="70264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7" name="Forma Livre: Forma 56">
                <a:extLst>
                  <a:ext uri="{FF2B5EF4-FFF2-40B4-BE49-F238E27FC236}">
                    <a16:creationId xmlns:a16="http://schemas.microsoft.com/office/drawing/2014/main" id="{26D49DA7-43F9-4268-510C-30DC755A3514}"/>
                  </a:ext>
                </a:extLst>
              </p:cNvPr>
              <p:cNvSpPr/>
              <p:nvPr/>
            </p:nvSpPr>
            <p:spPr>
              <a:xfrm>
                <a:off x="7056997" y="4819629"/>
                <a:ext cx="827058" cy="827058"/>
              </a:xfrm>
              <a:custGeom>
                <a:avLst/>
                <a:gdLst>
                  <a:gd name="connsiteX0" fmla="*/ 413529 w 827058"/>
                  <a:gd name="connsiteY0" fmla="*/ 0 h 827058"/>
                  <a:gd name="connsiteX1" fmla="*/ 0 w 827058"/>
                  <a:gd name="connsiteY1" fmla="*/ 413529 h 827058"/>
                  <a:gd name="connsiteX2" fmla="*/ 413529 w 827058"/>
                  <a:gd name="connsiteY2" fmla="*/ 827059 h 827058"/>
                  <a:gd name="connsiteX3" fmla="*/ 827059 w 827058"/>
                  <a:gd name="connsiteY3" fmla="*/ 413529 h 827058"/>
                  <a:gd name="connsiteX4" fmla="*/ 413529 w 827058"/>
                  <a:gd name="connsiteY4" fmla="*/ 0 h 827058"/>
                  <a:gd name="connsiteX5" fmla="*/ 505750 w 827058"/>
                  <a:gd name="connsiteY5" fmla="*/ 260560 h 827058"/>
                  <a:gd name="connsiteX6" fmla="*/ 646277 w 827058"/>
                  <a:gd name="connsiteY6" fmla="*/ 260560 h 827058"/>
                  <a:gd name="connsiteX7" fmla="*/ 646277 w 827058"/>
                  <a:gd name="connsiteY7" fmla="*/ 294960 h 827058"/>
                  <a:gd name="connsiteX8" fmla="*/ 505750 w 827058"/>
                  <a:gd name="connsiteY8" fmla="*/ 294960 h 827058"/>
                  <a:gd name="connsiteX9" fmla="*/ 505750 w 827058"/>
                  <a:gd name="connsiteY9" fmla="*/ 260560 h 827058"/>
                  <a:gd name="connsiteX10" fmla="*/ 417921 w 827058"/>
                  <a:gd name="connsiteY10" fmla="*/ 528439 h 827058"/>
                  <a:gd name="connsiteX11" fmla="*/ 390840 w 827058"/>
                  <a:gd name="connsiteY11" fmla="*/ 559911 h 827058"/>
                  <a:gd name="connsiteX12" fmla="*/ 351317 w 827058"/>
                  <a:gd name="connsiteY12" fmla="*/ 578209 h 827058"/>
                  <a:gd name="connsiteX13" fmla="*/ 305938 w 827058"/>
                  <a:gd name="connsiteY13" fmla="*/ 584064 h 827058"/>
                  <a:gd name="connsiteX14" fmla="*/ 137599 w 827058"/>
                  <a:gd name="connsiteY14" fmla="*/ 584064 h 827058"/>
                  <a:gd name="connsiteX15" fmla="*/ 137599 w 827058"/>
                  <a:gd name="connsiteY15" fmla="*/ 237139 h 827058"/>
                  <a:gd name="connsiteX16" fmla="*/ 300815 w 827058"/>
                  <a:gd name="connsiteY16" fmla="*/ 237139 h 827058"/>
                  <a:gd name="connsiteX17" fmla="*/ 346193 w 827058"/>
                  <a:gd name="connsiteY17" fmla="*/ 241530 h 827058"/>
                  <a:gd name="connsiteX18" fmla="*/ 381326 w 827058"/>
                  <a:gd name="connsiteY18" fmla="*/ 256169 h 827058"/>
                  <a:gd name="connsiteX19" fmla="*/ 404015 w 827058"/>
                  <a:gd name="connsiteY19" fmla="*/ 282517 h 827058"/>
                  <a:gd name="connsiteX20" fmla="*/ 412065 w 827058"/>
                  <a:gd name="connsiteY20" fmla="*/ 323504 h 827058"/>
                  <a:gd name="connsiteX21" fmla="*/ 400355 w 827058"/>
                  <a:gd name="connsiteY21" fmla="*/ 367419 h 827058"/>
                  <a:gd name="connsiteX22" fmla="*/ 365223 w 827058"/>
                  <a:gd name="connsiteY22" fmla="*/ 395963 h 827058"/>
                  <a:gd name="connsiteX23" fmla="*/ 412798 w 827058"/>
                  <a:gd name="connsiteY23" fmla="*/ 428168 h 827058"/>
                  <a:gd name="connsiteX24" fmla="*/ 428168 w 827058"/>
                  <a:gd name="connsiteY24" fmla="*/ 483793 h 827058"/>
                  <a:gd name="connsiteX25" fmla="*/ 417921 w 827058"/>
                  <a:gd name="connsiteY25" fmla="*/ 528439 h 827058"/>
                  <a:gd name="connsiteX26" fmla="*/ 701170 w 827058"/>
                  <a:gd name="connsiteY26" fmla="*/ 475010 h 827058"/>
                  <a:gd name="connsiteX27" fmla="*/ 519656 w 827058"/>
                  <a:gd name="connsiteY27" fmla="*/ 475010 h 827058"/>
                  <a:gd name="connsiteX28" fmla="*/ 536490 w 827058"/>
                  <a:gd name="connsiteY28" fmla="*/ 524048 h 827058"/>
                  <a:gd name="connsiteX29" fmla="*/ 581137 w 827058"/>
                  <a:gd name="connsiteY29" fmla="*/ 539418 h 827058"/>
                  <a:gd name="connsiteX30" fmla="*/ 617000 w 827058"/>
                  <a:gd name="connsiteY30" fmla="*/ 529171 h 827058"/>
                  <a:gd name="connsiteX31" fmla="*/ 635298 w 827058"/>
                  <a:gd name="connsiteY31" fmla="*/ 507214 h 827058"/>
                  <a:gd name="connsiteX32" fmla="*/ 696047 w 827058"/>
                  <a:gd name="connsiteY32" fmla="*/ 507214 h 827058"/>
                  <a:gd name="connsiteX33" fmla="*/ 651400 w 827058"/>
                  <a:gd name="connsiteY33" fmla="*/ 572354 h 827058"/>
                  <a:gd name="connsiteX34" fmla="*/ 578941 w 827058"/>
                  <a:gd name="connsiteY34" fmla="*/ 592116 h 827058"/>
                  <a:gd name="connsiteX35" fmla="*/ 525512 w 827058"/>
                  <a:gd name="connsiteY35" fmla="*/ 582600 h 827058"/>
                  <a:gd name="connsiteX36" fmla="*/ 485256 w 827058"/>
                  <a:gd name="connsiteY36" fmla="*/ 555520 h 827058"/>
                  <a:gd name="connsiteX37" fmla="*/ 459640 w 827058"/>
                  <a:gd name="connsiteY37" fmla="*/ 513801 h 827058"/>
                  <a:gd name="connsiteX38" fmla="*/ 450857 w 827058"/>
                  <a:gd name="connsiteY38" fmla="*/ 460372 h 827058"/>
                  <a:gd name="connsiteX39" fmla="*/ 460372 w 827058"/>
                  <a:gd name="connsiteY39" fmla="*/ 407674 h 827058"/>
                  <a:gd name="connsiteX40" fmla="*/ 486720 w 827058"/>
                  <a:gd name="connsiteY40" fmla="*/ 365223 h 827058"/>
                  <a:gd name="connsiteX41" fmla="*/ 527708 w 827058"/>
                  <a:gd name="connsiteY41" fmla="*/ 337411 h 827058"/>
                  <a:gd name="connsiteX42" fmla="*/ 580405 w 827058"/>
                  <a:gd name="connsiteY42" fmla="*/ 327164 h 827058"/>
                  <a:gd name="connsiteX43" fmla="*/ 636030 w 827058"/>
                  <a:gd name="connsiteY43" fmla="*/ 339607 h 827058"/>
                  <a:gd name="connsiteX44" fmla="*/ 675553 w 827058"/>
                  <a:gd name="connsiteY44" fmla="*/ 372543 h 827058"/>
                  <a:gd name="connsiteX45" fmla="*/ 697510 w 827058"/>
                  <a:gd name="connsiteY45" fmla="*/ 420117 h 827058"/>
                  <a:gd name="connsiteX46" fmla="*/ 701170 w 827058"/>
                  <a:gd name="connsiteY46" fmla="*/ 475010 h 827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827058" h="827058">
                    <a:moveTo>
                      <a:pt x="413529" y="0"/>
                    </a:moveTo>
                    <a:cubicBezTo>
                      <a:pt x="185173" y="0"/>
                      <a:pt x="0" y="185173"/>
                      <a:pt x="0" y="413529"/>
                    </a:cubicBezTo>
                    <a:cubicBezTo>
                      <a:pt x="0" y="641885"/>
                      <a:pt x="185173" y="827059"/>
                      <a:pt x="413529" y="827059"/>
                    </a:cubicBezTo>
                    <a:cubicBezTo>
                      <a:pt x="641885" y="827059"/>
                      <a:pt x="827059" y="641885"/>
                      <a:pt x="827059" y="413529"/>
                    </a:cubicBezTo>
                    <a:cubicBezTo>
                      <a:pt x="827059" y="185173"/>
                      <a:pt x="641885" y="0"/>
                      <a:pt x="413529" y="0"/>
                    </a:cubicBezTo>
                    <a:close/>
                    <a:moveTo>
                      <a:pt x="505750" y="260560"/>
                    </a:moveTo>
                    <a:lnTo>
                      <a:pt x="646277" y="260560"/>
                    </a:lnTo>
                    <a:lnTo>
                      <a:pt x="646277" y="294960"/>
                    </a:lnTo>
                    <a:lnTo>
                      <a:pt x="505750" y="294960"/>
                    </a:lnTo>
                    <a:lnTo>
                      <a:pt x="505750" y="260560"/>
                    </a:lnTo>
                    <a:close/>
                    <a:moveTo>
                      <a:pt x="417921" y="528439"/>
                    </a:moveTo>
                    <a:cubicBezTo>
                      <a:pt x="411334" y="541614"/>
                      <a:pt x="401819" y="551861"/>
                      <a:pt x="390840" y="559911"/>
                    </a:cubicBezTo>
                    <a:cubicBezTo>
                      <a:pt x="379129" y="567962"/>
                      <a:pt x="365955" y="573818"/>
                      <a:pt x="351317" y="578209"/>
                    </a:cubicBezTo>
                    <a:cubicBezTo>
                      <a:pt x="336679" y="581869"/>
                      <a:pt x="321309" y="584064"/>
                      <a:pt x="305938" y="584064"/>
                    </a:cubicBezTo>
                    <a:lnTo>
                      <a:pt x="137599" y="584064"/>
                    </a:lnTo>
                    <a:lnTo>
                      <a:pt x="137599" y="237139"/>
                    </a:lnTo>
                    <a:lnTo>
                      <a:pt x="300815" y="237139"/>
                    </a:lnTo>
                    <a:cubicBezTo>
                      <a:pt x="317649" y="237139"/>
                      <a:pt x="332287" y="238603"/>
                      <a:pt x="346193" y="241530"/>
                    </a:cubicBezTo>
                    <a:cubicBezTo>
                      <a:pt x="360100" y="244458"/>
                      <a:pt x="371079" y="249581"/>
                      <a:pt x="381326" y="256169"/>
                    </a:cubicBezTo>
                    <a:cubicBezTo>
                      <a:pt x="390840" y="262756"/>
                      <a:pt x="398891" y="271539"/>
                      <a:pt x="404015" y="282517"/>
                    </a:cubicBezTo>
                    <a:cubicBezTo>
                      <a:pt x="409138" y="293496"/>
                      <a:pt x="412065" y="307402"/>
                      <a:pt x="412065" y="323504"/>
                    </a:cubicBezTo>
                    <a:cubicBezTo>
                      <a:pt x="412065" y="341070"/>
                      <a:pt x="408406" y="355708"/>
                      <a:pt x="400355" y="367419"/>
                    </a:cubicBezTo>
                    <a:cubicBezTo>
                      <a:pt x="392304" y="379129"/>
                      <a:pt x="380593" y="388644"/>
                      <a:pt x="365223" y="395963"/>
                    </a:cubicBezTo>
                    <a:cubicBezTo>
                      <a:pt x="386449" y="401819"/>
                      <a:pt x="402551" y="412798"/>
                      <a:pt x="412798" y="428168"/>
                    </a:cubicBezTo>
                    <a:cubicBezTo>
                      <a:pt x="423044" y="443538"/>
                      <a:pt x="428168" y="461835"/>
                      <a:pt x="428168" y="483793"/>
                    </a:cubicBezTo>
                    <a:cubicBezTo>
                      <a:pt x="428168" y="500627"/>
                      <a:pt x="424508" y="515997"/>
                      <a:pt x="417921" y="528439"/>
                    </a:cubicBezTo>
                    <a:close/>
                    <a:moveTo>
                      <a:pt x="701170" y="475010"/>
                    </a:moveTo>
                    <a:lnTo>
                      <a:pt x="519656" y="475010"/>
                    </a:lnTo>
                    <a:cubicBezTo>
                      <a:pt x="519656" y="494771"/>
                      <a:pt x="526244" y="513801"/>
                      <a:pt x="536490" y="524048"/>
                    </a:cubicBezTo>
                    <a:cubicBezTo>
                      <a:pt x="546737" y="534295"/>
                      <a:pt x="562107" y="539418"/>
                      <a:pt x="581137" y="539418"/>
                    </a:cubicBezTo>
                    <a:cubicBezTo>
                      <a:pt x="595043" y="539418"/>
                      <a:pt x="606754" y="535758"/>
                      <a:pt x="617000" y="529171"/>
                    </a:cubicBezTo>
                    <a:cubicBezTo>
                      <a:pt x="627247" y="521852"/>
                      <a:pt x="633102" y="514533"/>
                      <a:pt x="635298" y="507214"/>
                    </a:cubicBezTo>
                    <a:lnTo>
                      <a:pt x="696047" y="507214"/>
                    </a:lnTo>
                    <a:cubicBezTo>
                      <a:pt x="686532" y="537222"/>
                      <a:pt x="671162" y="559180"/>
                      <a:pt x="651400" y="572354"/>
                    </a:cubicBezTo>
                    <a:cubicBezTo>
                      <a:pt x="631639" y="585528"/>
                      <a:pt x="606754" y="592116"/>
                      <a:pt x="578941" y="592116"/>
                    </a:cubicBezTo>
                    <a:cubicBezTo>
                      <a:pt x="559180" y="592116"/>
                      <a:pt x="541614" y="589188"/>
                      <a:pt x="525512" y="582600"/>
                    </a:cubicBezTo>
                    <a:cubicBezTo>
                      <a:pt x="509410" y="576014"/>
                      <a:pt x="496235" y="567231"/>
                      <a:pt x="485256" y="555520"/>
                    </a:cubicBezTo>
                    <a:cubicBezTo>
                      <a:pt x="474278" y="543809"/>
                      <a:pt x="465495" y="529903"/>
                      <a:pt x="459640" y="513801"/>
                    </a:cubicBezTo>
                    <a:cubicBezTo>
                      <a:pt x="453784" y="497699"/>
                      <a:pt x="450857" y="479401"/>
                      <a:pt x="450857" y="460372"/>
                    </a:cubicBezTo>
                    <a:cubicBezTo>
                      <a:pt x="450857" y="441342"/>
                      <a:pt x="453784" y="423776"/>
                      <a:pt x="460372" y="407674"/>
                    </a:cubicBezTo>
                    <a:cubicBezTo>
                      <a:pt x="466959" y="391572"/>
                      <a:pt x="475010" y="377666"/>
                      <a:pt x="486720" y="365223"/>
                    </a:cubicBezTo>
                    <a:cubicBezTo>
                      <a:pt x="498431" y="353513"/>
                      <a:pt x="511605" y="343998"/>
                      <a:pt x="527708" y="337411"/>
                    </a:cubicBezTo>
                    <a:cubicBezTo>
                      <a:pt x="543809" y="330824"/>
                      <a:pt x="560644" y="327164"/>
                      <a:pt x="580405" y="327164"/>
                    </a:cubicBezTo>
                    <a:cubicBezTo>
                      <a:pt x="601630" y="327164"/>
                      <a:pt x="619928" y="331555"/>
                      <a:pt x="636030" y="339607"/>
                    </a:cubicBezTo>
                    <a:cubicBezTo>
                      <a:pt x="652132" y="347657"/>
                      <a:pt x="665307" y="358636"/>
                      <a:pt x="675553" y="372543"/>
                    </a:cubicBezTo>
                    <a:cubicBezTo>
                      <a:pt x="685800" y="386449"/>
                      <a:pt x="693119" y="402551"/>
                      <a:pt x="697510" y="420117"/>
                    </a:cubicBezTo>
                    <a:cubicBezTo>
                      <a:pt x="701170" y="436951"/>
                      <a:pt x="702634" y="455248"/>
                      <a:pt x="701170" y="475010"/>
                    </a:cubicBezTo>
                    <a:close/>
                  </a:path>
                </a:pathLst>
              </a:cu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endParaRPr lang="pt-BR"/>
              </a:p>
            </p:txBody>
          </p:sp>
        </p:grp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5EC056F6-FE4C-E51B-79DA-4A927DA03072}"/>
              </a:ext>
            </a:extLst>
          </p:cNvPr>
          <p:cNvGrpSpPr/>
          <p:nvPr/>
        </p:nvGrpSpPr>
        <p:grpSpPr>
          <a:xfrm>
            <a:off x="9555878" y="5937774"/>
            <a:ext cx="409959" cy="409959"/>
            <a:chOff x="9603941" y="5937774"/>
            <a:chExt cx="409959" cy="409959"/>
          </a:xfrm>
        </p:grpSpPr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384B4132-C691-09DC-FBD7-30B87296A91C}"/>
                </a:ext>
              </a:extLst>
            </p:cNvPr>
            <p:cNvSpPr/>
            <p:nvPr/>
          </p:nvSpPr>
          <p:spPr>
            <a:xfrm>
              <a:off x="9603941" y="5937774"/>
              <a:ext cx="409959" cy="40995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956869F7-0E65-5DB7-F54C-436FB2855AC8}"/>
                </a:ext>
              </a:extLst>
            </p:cNvPr>
            <p:cNvSpPr/>
            <p:nvPr/>
          </p:nvSpPr>
          <p:spPr>
            <a:xfrm>
              <a:off x="9610825" y="5946059"/>
              <a:ext cx="396190" cy="393388"/>
            </a:xfrm>
            <a:custGeom>
              <a:avLst/>
              <a:gdLst>
                <a:gd name="connsiteX0" fmla="*/ 827791 w 827790"/>
                <a:gd name="connsiteY0" fmla="*/ 413529 h 821935"/>
                <a:gd name="connsiteX1" fmla="*/ 413529 w 827790"/>
                <a:gd name="connsiteY1" fmla="*/ 0 h 821935"/>
                <a:gd name="connsiteX2" fmla="*/ 0 w 827790"/>
                <a:gd name="connsiteY2" fmla="*/ 413529 h 821935"/>
                <a:gd name="connsiteX3" fmla="*/ 349121 w 827790"/>
                <a:gd name="connsiteY3" fmla="*/ 821935 h 821935"/>
                <a:gd name="connsiteX4" fmla="*/ 349121 w 827790"/>
                <a:gd name="connsiteY4" fmla="*/ 533563 h 821935"/>
                <a:gd name="connsiteX5" fmla="*/ 243726 w 827790"/>
                <a:gd name="connsiteY5" fmla="*/ 533563 h 821935"/>
                <a:gd name="connsiteX6" fmla="*/ 243726 w 827790"/>
                <a:gd name="connsiteY6" fmla="*/ 413529 h 821935"/>
                <a:gd name="connsiteX7" fmla="*/ 349121 w 827790"/>
                <a:gd name="connsiteY7" fmla="*/ 413529 h 821935"/>
                <a:gd name="connsiteX8" fmla="*/ 349121 w 827790"/>
                <a:gd name="connsiteY8" fmla="*/ 322772 h 821935"/>
                <a:gd name="connsiteX9" fmla="*/ 505750 w 827790"/>
                <a:gd name="connsiteY9" fmla="*/ 161752 h 821935"/>
                <a:gd name="connsiteX10" fmla="*/ 598703 w 827790"/>
                <a:gd name="connsiteY10" fmla="*/ 169803 h 821935"/>
                <a:gd name="connsiteX11" fmla="*/ 598703 w 827790"/>
                <a:gd name="connsiteY11" fmla="*/ 271539 h 821935"/>
                <a:gd name="connsiteX12" fmla="*/ 546737 w 827790"/>
                <a:gd name="connsiteY12" fmla="*/ 271539 h 821935"/>
                <a:gd name="connsiteX13" fmla="*/ 479401 w 827790"/>
                <a:gd name="connsiteY13" fmla="*/ 335947 h 821935"/>
                <a:gd name="connsiteX14" fmla="*/ 479401 w 827790"/>
                <a:gd name="connsiteY14" fmla="*/ 413529 h 821935"/>
                <a:gd name="connsiteX15" fmla="*/ 592847 w 827790"/>
                <a:gd name="connsiteY15" fmla="*/ 413529 h 821935"/>
                <a:gd name="connsiteX16" fmla="*/ 574550 w 827790"/>
                <a:gd name="connsiteY16" fmla="*/ 532831 h 821935"/>
                <a:gd name="connsiteX17" fmla="*/ 478669 w 827790"/>
                <a:gd name="connsiteY17" fmla="*/ 532831 h 821935"/>
                <a:gd name="connsiteX18" fmla="*/ 478669 w 827790"/>
                <a:gd name="connsiteY18" fmla="*/ 821935 h 821935"/>
                <a:gd name="connsiteX19" fmla="*/ 827791 w 827790"/>
                <a:gd name="connsiteY19" fmla="*/ 413529 h 82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27790" h="821935">
                  <a:moveTo>
                    <a:pt x="827791" y="413529"/>
                  </a:moveTo>
                  <a:cubicBezTo>
                    <a:pt x="827791" y="185173"/>
                    <a:pt x="642617" y="0"/>
                    <a:pt x="413529" y="0"/>
                  </a:cubicBezTo>
                  <a:cubicBezTo>
                    <a:pt x="184441" y="0"/>
                    <a:pt x="0" y="185173"/>
                    <a:pt x="0" y="413529"/>
                  </a:cubicBezTo>
                  <a:cubicBezTo>
                    <a:pt x="0" y="619928"/>
                    <a:pt x="151505" y="791195"/>
                    <a:pt x="349121" y="821935"/>
                  </a:cubicBezTo>
                  <a:lnTo>
                    <a:pt x="349121" y="533563"/>
                  </a:lnTo>
                  <a:lnTo>
                    <a:pt x="243726" y="533563"/>
                  </a:lnTo>
                  <a:lnTo>
                    <a:pt x="243726" y="413529"/>
                  </a:lnTo>
                  <a:lnTo>
                    <a:pt x="349121" y="413529"/>
                  </a:lnTo>
                  <a:lnTo>
                    <a:pt x="349121" y="322772"/>
                  </a:lnTo>
                  <a:cubicBezTo>
                    <a:pt x="349121" y="218841"/>
                    <a:pt x="410602" y="161752"/>
                    <a:pt x="505750" y="161752"/>
                  </a:cubicBezTo>
                  <a:cubicBezTo>
                    <a:pt x="551129" y="161752"/>
                    <a:pt x="598703" y="169803"/>
                    <a:pt x="598703" y="169803"/>
                  </a:cubicBezTo>
                  <a:lnTo>
                    <a:pt x="598703" y="271539"/>
                  </a:lnTo>
                  <a:lnTo>
                    <a:pt x="546737" y="271539"/>
                  </a:lnTo>
                  <a:cubicBezTo>
                    <a:pt x="495503" y="271539"/>
                    <a:pt x="479401" y="303743"/>
                    <a:pt x="479401" y="335947"/>
                  </a:cubicBezTo>
                  <a:lnTo>
                    <a:pt x="479401" y="413529"/>
                  </a:lnTo>
                  <a:lnTo>
                    <a:pt x="592847" y="413529"/>
                  </a:lnTo>
                  <a:lnTo>
                    <a:pt x="574550" y="532831"/>
                  </a:lnTo>
                  <a:lnTo>
                    <a:pt x="478669" y="532831"/>
                  </a:lnTo>
                  <a:lnTo>
                    <a:pt x="478669" y="821935"/>
                  </a:lnTo>
                  <a:cubicBezTo>
                    <a:pt x="676285" y="791195"/>
                    <a:pt x="827791" y="620660"/>
                    <a:pt x="827791" y="413529"/>
                  </a:cubicBezTo>
                  <a:close/>
                </a:path>
              </a:pathLst>
            </a:cu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73473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997C80B-9267-FE5F-6811-7F810FA8EEE6}"/>
              </a:ext>
            </a:extLst>
          </p:cNvPr>
          <p:cNvSpPr/>
          <p:nvPr/>
        </p:nvSpPr>
        <p:spPr>
          <a:xfrm>
            <a:off x="4571999" y="3102015"/>
            <a:ext cx="3048000" cy="3755985"/>
          </a:xfrm>
          <a:prstGeom prst="rect">
            <a:avLst/>
          </a:prstGeom>
          <a:ln>
            <a:noFill/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5325A6C-05E9-9C7E-52F6-C984D1DEBC95}"/>
              </a:ext>
            </a:extLst>
          </p:cNvPr>
          <p:cNvSpPr/>
          <p:nvPr/>
        </p:nvSpPr>
        <p:spPr>
          <a:xfrm>
            <a:off x="8029081" y="3102015"/>
            <a:ext cx="3048000" cy="3755985"/>
          </a:xfrm>
          <a:prstGeom prst="rect">
            <a:avLst/>
          </a:prstGeom>
          <a:ln>
            <a:noFill/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69E393C-C195-715A-2981-1462F8FA2811}"/>
              </a:ext>
            </a:extLst>
          </p:cNvPr>
          <p:cNvSpPr/>
          <p:nvPr/>
        </p:nvSpPr>
        <p:spPr>
          <a:xfrm>
            <a:off x="1114917" y="3102015"/>
            <a:ext cx="3048000" cy="3755985"/>
          </a:xfrm>
          <a:prstGeom prst="rect">
            <a:avLst/>
          </a:prstGeom>
          <a:ln>
            <a:noFill/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2606E50-FA90-D531-A429-8919D9DE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QUEM </a:t>
            </a:r>
            <a:r>
              <a:rPr lang="pt-BR" dirty="0">
                <a:solidFill>
                  <a:schemeClr val="accent1"/>
                </a:solidFill>
              </a:rPr>
              <a:t>SOMOS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90133AF-C7D2-919D-518C-CFD939AA3677}"/>
              </a:ext>
            </a:extLst>
          </p:cNvPr>
          <p:cNvSpPr/>
          <p:nvPr/>
        </p:nvSpPr>
        <p:spPr>
          <a:xfrm>
            <a:off x="725805" y="771525"/>
            <a:ext cx="112395" cy="4476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ED2A419-499F-5465-C116-4587DD1A770B}"/>
              </a:ext>
            </a:extLst>
          </p:cNvPr>
          <p:cNvSpPr txBox="1"/>
          <p:nvPr/>
        </p:nvSpPr>
        <p:spPr>
          <a:xfrm>
            <a:off x="838200" y="1876593"/>
            <a:ext cx="7028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accent1"/>
                </a:solidFill>
              </a:rPr>
              <a:t>Lorem ipsum </a:t>
            </a:r>
            <a:r>
              <a:rPr lang="pt-BR" sz="1600" dirty="0"/>
              <a:t>dolor sit amet, consectetuer adipiscing elit. Maecenas porttitor congue massa. </a:t>
            </a:r>
            <a:r>
              <a:rPr lang="pt-BR" sz="1600" b="1" dirty="0">
                <a:solidFill>
                  <a:schemeClr val="accent1"/>
                </a:solidFill>
              </a:rPr>
              <a:t>Fusce posuere</a:t>
            </a:r>
            <a:r>
              <a:rPr lang="pt-BR" sz="1600" dirty="0"/>
              <a:t>, magna sed pulvinar ultricies, purus lectus </a:t>
            </a:r>
            <a:r>
              <a:rPr lang="pt-BR" sz="1600" dirty="0" err="1"/>
              <a:t>malesuada</a:t>
            </a:r>
            <a:r>
              <a:rPr lang="pt-BR" sz="1600" dirty="0"/>
              <a:t> libero.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8727A2D-7A19-C50D-9D28-F32081334A3E}"/>
              </a:ext>
            </a:extLst>
          </p:cNvPr>
          <p:cNvGrpSpPr/>
          <p:nvPr/>
        </p:nvGrpSpPr>
        <p:grpSpPr>
          <a:xfrm>
            <a:off x="2124163" y="3591039"/>
            <a:ext cx="1029510" cy="1029508"/>
            <a:chOff x="1827355" y="3571410"/>
            <a:chExt cx="1029510" cy="1029508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0CE25AF2-49E9-F741-1FAA-F873EF4CF85D}"/>
                </a:ext>
              </a:extLst>
            </p:cNvPr>
            <p:cNvSpPr/>
            <p:nvPr/>
          </p:nvSpPr>
          <p:spPr>
            <a:xfrm>
              <a:off x="1827355" y="3571410"/>
              <a:ext cx="1029510" cy="102950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0" name="Gráfico 19" descr="Pesquisa de Pasta com preenchimento sólido">
              <a:extLst>
                <a:ext uri="{FF2B5EF4-FFF2-40B4-BE49-F238E27FC236}">
                  <a16:creationId xmlns:a16="http://schemas.microsoft.com/office/drawing/2014/main" id="{3BBF2AE4-6AB2-D5B0-D029-13FB68026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38455" y="3682509"/>
              <a:ext cx="807309" cy="807309"/>
            </a:xfrm>
            <a:prstGeom prst="rect">
              <a:avLst/>
            </a:prstGeom>
          </p:spPr>
        </p:pic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5939FFA3-6DB0-4E91-2925-A8379C38D949}"/>
              </a:ext>
            </a:extLst>
          </p:cNvPr>
          <p:cNvSpPr txBox="1"/>
          <p:nvPr/>
        </p:nvSpPr>
        <p:spPr>
          <a:xfrm>
            <a:off x="1261419" y="4828970"/>
            <a:ext cx="275499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1"/>
                </a:solidFill>
              </a:rPr>
              <a:t>Título Aqui</a:t>
            </a:r>
          </a:p>
          <a:p>
            <a:pPr algn="ctr"/>
            <a:r>
              <a:rPr lang="pt-BR" sz="1600" dirty="0" err="1"/>
              <a:t>Lorem</a:t>
            </a:r>
            <a:r>
              <a:rPr lang="pt-BR" sz="1600" dirty="0"/>
              <a:t> ipsum dolor sit amet, consectetuer adipiscing elit. Maecenas porttitor </a:t>
            </a:r>
            <a:r>
              <a:rPr lang="pt-BR" sz="1600" dirty="0" err="1"/>
              <a:t>congue</a:t>
            </a:r>
            <a:r>
              <a:rPr lang="pt-BR" sz="1600" dirty="0"/>
              <a:t> massa.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BBE5EEA-55C2-ED5C-067C-5514E7D4DEDD}"/>
              </a:ext>
            </a:extLst>
          </p:cNvPr>
          <p:cNvGrpSpPr/>
          <p:nvPr/>
        </p:nvGrpSpPr>
        <p:grpSpPr>
          <a:xfrm>
            <a:off x="5581245" y="3591039"/>
            <a:ext cx="1029510" cy="1029508"/>
            <a:chOff x="5464635" y="3571410"/>
            <a:chExt cx="1029510" cy="1029508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28D666BF-8DBC-9298-F837-25689ACA0B4B}"/>
                </a:ext>
              </a:extLst>
            </p:cNvPr>
            <p:cNvSpPr/>
            <p:nvPr/>
          </p:nvSpPr>
          <p:spPr>
            <a:xfrm>
              <a:off x="5464635" y="3571410"/>
              <a:ext cx="1029510" cy="102950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Gráfico 7" descr="Análise do cliente com preenchimento sólido">
              <a:extLst>
                <a:ext uri="{FF2B5EF4-FFF2-40B4-BE49-F238E27FC236}">
                  <a16:creationId xmlns:a16="http://schemas.microsoft.com/office/drawing/2014/main" id="{A5F6BA6A-65E7-2A81-13E5-087ED34FD2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75735" y="3682509"/>
              <a:ext cx="807309" cy="807309"/>
            </a:xfrm>
            <a:prstGeom prst="rect">
              <a:avLst/>
            </a:prstGeom>
          </p:spPr>
        </p:pic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A3F0D15-04C6-3F97-EEEA-67DA3F8D4912}"/>
              </a:ext>
            </a:extLst>
          </p:cNvPr>
          <p:cNvSpPr txBox="1"/>
          <p:nvPr/>
        </p:nvSpPr>
        <p:spPr>
          <a:xfrm>
            <a:off x="4718501" y="4828970"/>
            <a:ext cx="275499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/>
                </a:solidFill>
              </a:rPr>
              <a:t>Título Aqui</a:t>
            </a:r>
          </a:p>
          <a:p>
            <a:pPr algn="ctr"/>
            <a:r>
              <a:rPr lang="pt-BR" sz="1600" dirty="0" err="1"/>
              <a:t>Lorem</a:t>
            </a:r>
            <a:r>
              <a:rPr lang="pt-BR" sz="1600" dirty="0"/>
              <a:t> ipsum dolor sit amet, consectetuer adipiscing elit. Maecenas porttitor </a:t>
            </a:r>
            <a:r>
              <a:rPr lang="pt-BR" sz="1600" dirty="0" err="1"/>
              <a:t>congue</a:t>
            </a:r>
            <a:r>
              <a:rPr lang="pt-BR" sz="1600" dirty="0"/>
              <a:t> massa.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8B3C38D-6BCD-3940-03A2-105F83F5B93C}"/>
              </a:ext>
            </a:extLst>
          </p:cNvPr>
          <p:cNvGrpSpPr/>
          <p:nvPr/>
        </p:nvGrpSpPr>
        <p:grpSpPr>
          <a:xfrm>
            <a:off x="9038327" y="3591039"/>
            <a:ext cx="1029510" cy="1029508"/>
            <a:chOff x="9691195" y="3571410"/>
            <a:chExt cx="1029510" cy="102950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C8B425B9-E2CC-2C8E-9D62-A9443E98E6D5}"/>
                </a:ext>
              </a:extLst>
            </p:cNvPr>
            <p:cNvSpPr/>
            <p:nvPr/>
          </p:nvSpPr>
          <p:spPr>
            <a:xfrm>
              <a:off x="9691195" y="3571410"/>
              <a:ext cx="1029510" cy="102950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7" name="Gráfico 16" descr="Catálogo de endereços com preenchimento sólido">
              <a:extLst>
                <a:ext uri="{FF2B5EF4-FFF2-40B4-BE49-F238E27FC236}">
                  <a16:creationId xmlns:a16="http://schemas.microsoft.com/office/drawing/2014/main" id="{54415AD6-70A5-C88A-58BE-B593CE772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802295" y="3682509"/>
              <a:ext cx="807309" cy="807309"/>
            </a:xfrm>
            <a:prstGeom prst="rect">
              <a:avLst/>
            </a:prstGeom>
          </p:spPr>
        </p:pic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979D189-BBBC-4921-F5CC-BBBC491CA7B4}"/>
              </a:ext>
            </a:extLst>
          </p:cNvPr>
          <p:cNvSpPr txBox="1"/>
          <p:nvPr/>
        </p:nvSpPr>
        <p:spPr>
          <a:xfrm>
            <a:off x="8175584" y="4828970"/>
            <a:ext cx="275499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3"/>
                </a:solidFill>
              </a:rPr>
              <a:t>Título Aqui</a:t>
            </a:r>
          </a:p>
          <a:p>
            <a:pPr algn="ctr"/>
            <a:r>
              <a:rPr lang="pt-BR" sz="1600" dirty="0" err="1"/>
              <a:t>Lorem</a:t>
            </a:r>
            <a:r>
              <a:rPr lang="pt-BR" sz="1600" dirty="0"/>
              <a:t> ipsum dolor sit amet, consectetuer adipiscing elit. Maecenas porttitor </a:t>
            </a:r>
            <a:r>
              <a:rPr lang="pt-BR" sz="1600" dirty="0" err="1"/>
              <a:t>congue</a:t>
            </a:r>
            <a:r>
              <a:rPr lang="pt-BR" sz="1600" dirty="0"/>
              <a:t> massa.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056A028-E669-F1E1-3C1E-5EDAF230C936}"/>
              </a:ext>
            </a:extLst>
          </p:cNvPr>
          <p:cNvSpPr/>
          <p:nvPr/>
        </p:nvSpPr>
        <p:spPr>
          <a:xfrm flipV="1">
            <a:off x="4571999" y="3097035"/>
            <a:ext cx="3048000" cy="2207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BFBC2ED-0074-0673-4D9D-C05E7BFB1B19}"/>
              </a:ext>
            </a:extLst>
          </p:cNvPr>
          <p:cNvSpPr/>
          <p:nvPr/>
        </p:nvSpPr>
        <p:spPr>
          <a:xfrm flipV="1">
            <a:off x="8029081" y="3097035"/>
            <a:ext cx="3048000" cy="2207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3378ABA7-86FA-EE9A-58C9-98D719AEF3A3}"/>
              </a:ext>
            </a:extLst>
          </p:cNvPr>
          <p:cNvSpPr/>
          <p:nvPr/>
        </p:nvSpPr>
        <p:spPr>
          <a:xfrm flipV="1">
            <a:off x="1114917" y="3097035"/>
            <a:ext cx="3048000" cy="2207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683910"/>
      </p:ext>
    </p:extLst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AEEADF-F007-9789-C6F9-0B041A7A5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SERVIÇOS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37259D1-B979-0C25-8645-53FE3FD01008}"/>
              </a:ext>
            </a:extLst>
          </p:cNvPr>
          <p:cNvSpPr/>
          <p:nvPr/>
        </p:nvSpPr>
        <p:spPr>
          <a:xfrm>
            <a:off x="725805" y="771525"/>
            <a:ext cx="112395" cy="4476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5E41859-3DC3-DE50-98C3-94AA706A3F1C}"/>
              </a:ext>
            </a:extLst>
          </p:cNvPr>
          <p:cNvGrpSpPr/>
          <p:nvPr/>
        </p:nvGrpSpPr>
        <p:grpSpPr>
          <a:xfrm>
            <a:off x="1432560" y="2185507"/>
            <a:ext cx="3007360" cy="1638626"/>
            <a:chOff x="1432560" y="2185507"/>
            <a:chExt cx="3007360" cy="1638626"/>
          </a:xfrm>
        </p:grpSpPr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DA300328-7766-CBDD-4044-782DD2352A2A}"/>
                </a:ext>
              </a:extLst>
            </p:cNvPr>
            <p:cNvSpPr/>
            <p:nvPr/>
          </p:nvSpPr>
          <p:spPr>
            <a:xfrm>
              <a:off x="1432560" y="2185507"/>
              <a:ext cx="3007360" cy="1638626"/>
            </a:xfrm>
            <a:prstGeom prst="roundRect">
              <a:avLst>
                <a:gd name="adj" fmla="val 14109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E3B0BDA-E523-2F2B-49FC-F3B309ABEF73}"/>
                </a:ext>
              </a:extLst>
            </p:cNvPr>
            <p:cNvSpPr txBox="1"/>
            <p:nvPr/>
          </p:nvSpPr>
          <p:spPr>
            <a:xfrm>
              <a:off x="1590040" y="2820154"/>
              <a:ext cx="269240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>
                <a:spcAft>
                  <a:spcPts val="1200"/>
                </a:spcAft>
              </a:pPr>
              <a:r>
                <a:rPr lang="pt-BR" b="1" dirty="0">
                  <a:solidFill>
                    <a:schemeClr val="bg1"/>
                  </a:solidFill>
                </a:rPr>
                <a:t>Serviço #1</a:t>
              </a:r>
            </a:p>
          </p:txBody>
        </p:sp>
      </p:grp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42997F7-D48E-8379-04C8-FBDD2742958C}"/>
              </a:ext>
            </a:extLst>
          </p:cNvPr>
          <p:cNvSpPr/>
          <p:nvPr/>
        </p:nvSpPr>
        <p:spPr>
          <a:xfrm>
            <a:off x="1432560" y="3917551"/>
            <a:ext cx="3007360" cy="1638626"/>
          </a:xfrm>
          <a:prstGeom prst="roundRect">
            <a:avLst>
              <a:gd name="adj" fmla="val 14109"/>
            </a:avLst>
          </a:prstGeom>
          <a:ln>
            <a:noFill/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23E87D-F617-160F-7EF3-670A1C1635A7}"/>
              </a:ext>
            </a:extLst>
          </p:cNvPr>
          <p:cNvSpPr txBox="1"/>
          <p:nvPr/>
        </p:nvSpPr>
        <p:spPr>
          <a:xfrm>
            <a:off x="1590040" y="4577081"/>
            <a:ext cx="269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pt-BR" sz="1400" dirty="0" err="1">
                <a:solidFill>
                  <a:sysClr val="windowText" lastClr="000000"/>
                </a:solidFill>
              </a:rPr>
              <a:t>Lorem</a:t>
            </a:r>
            <a:r>
              <a:rPr lang="pt-BR" sz="1400" dirty="0">
                <a:solidFill>
                  <a:sysClr val="windowText" lastClr="000000"/>
                </a:solidFill>
              </a:rPr>
              <a:t> ipsum dolor sit amet, consectetuer adipiscing elit. Maecenas </a:t>
            </a:r>
            <a:r>
              <a:rPr lang="pt-BR" sz="1400" dirty="0" err="1">
                <a:solidFill>
                  <a:sysClr val="windowText" lastClr="000000"/>
                </a:solidFill>
              </a:rPr>
              <a:t>porttitor</a:t>
            </a:r>
            <a:r>
              <a:rPr lang="pt-BR" sz="1400" dirty="0">
                <a:solidFill>
                  <a:sysClr val="windowText" lastClr="000000"/>
                </a:solidFill>
              </a:rPr>
              <a:t> </a:t>
            </a:r>
            <a:r>
              <a:rPr lang="pt-BR" sz="1400" dirty="0" err="1">
                <a:solidFill>
                  <a:sysClr val="windowText" lastClr="000000"/>
                </a:solidFill>
              </a:rPr>
              <a:t>congue</a:t>
            </a:r>
            <a:r>
              <a:rPr lang="pt-BR" sz="14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EF8396A4-D160-F741-673B-11858AFB77F2}"/>
              </a:ext>
            </a:extLst>
          </p:cNvPr>
          <p:cNvSpPr/>
          <p:nvPr/>
        </p:nvSpPr>
        <p:spPr>
          <a:xfrm>
            <a:off x="1495425" y="3972796"/>
            <a:ext cx="462915" cy="4629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B43EB72-77AA-31CA-1F51-FB1BB643EBD8}"/>
              </a:ext>
            </a:extLst>
          </p:cNvPr>
          <p:cNvSpPr/>
          <p:nvPr/>
        </p:nvSpPr>
        <p:spPr>
          <a:xfrm>
            <a:off x="4597400" y="3917551"/>
            <a:ext cx="3007360" cy="1638626"/>
          </a:xfrm>
          <a:prstGeom prst="roundRect">
            <a:avLst>
              <a:gd name="adj" fmla="val 1410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265E287-BCAA-3BE7-1273-DAA965F66149}"/>
              </a:ext>
            </a:extLst>
          </p:cNvPr>
          <p:cNvSpPr txBox="1"/>
          <p:nvPr/>
        </p:nvSpPr>
        <p:spPr>
          <a:xfrm>
            <a:off x="4754880" y="4552198"/>
            <a:ext cx="2692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200"/>
              </a:spcAft>
            </a:pPr>
            <a:r>
              <a:rPr lang="pt-BR" b="1" dirty="0">
                <a:solidFill>
                  <a:schemeClr val="bg1"/>
                </a:solidFill>
              </a:rPr>
              <a:t>Serviço #2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A27A1DEE-E9AD-D72E-8CCD-6E712364AF3A}"/>
              </a:ext>
            </a:extLst>
          </p:cNvPr>
          <p:cNvSpPr/>
          <p:nvPr/>
        </p:nvSpPr>
        <p:spPr>
          <a:xfrm>
            <a:off x="7764274" y="2185507"/>
            <a:ext cx="3007360" cy="1638626"/>
          </a:xfrm>
          <a:prstGeom prst="roundRect">
            <a:avLst>
              <a:gd name="adj" fmla="val 1410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ADB088F-029F-7943-0643-41A71187CF98}"/>
              </a:ext>
            </a:extLst>
          </p:cNvPr>
          <p:cNvSpPr txBox="1"/>
          <p:nvPr/>
        </p:nvSpPr>
        <p:spPr>
          <a:xfrm>
            <a:off x="7921754" y="2820154"/>
            <a:ext cx="26924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spcAft>
                <a:spcPts val="1200"/>
              </a:spcAft>
            </a:pPr>
            <a:r>
              <a:rPr lang="pt-BR" b="1" dirty="0">
                <a:solidFill>
                  <a:schemeClr val="bg1"/>
                </a:solidFill>
              </a:rPr>
              <a:t>Serviço #3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3274449C-6552-E041-3996-99EB8A41BEC6}"/>
              </a:ext>
            </a:extLst>
          </p:cNvPr>
          <p:cNvSpPr/>
          <p:nvPr/>
        </p:nvSpPr>
        <p:spPr>
          <a:xfrm>
            <a:off x="7764274" y="3917551"/>
            <a:ext cx="3007360" cy="1638626"/>
          </a:xfrm>
          <a:prstGeom prst="roundRect">
            <a:avLst>
              <a:gd name="adj" fmla="val 14109"/>
            </a:avLst>
          </a:prstGeom>
          <a:ln>
            <a:noFill/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1A1063C-0B3D-EB1D-ABA1-C186D2581802}"/>
              </a:ext>
            </a:extLst>
          </p:cNvPr>
          <p:cNvSpPr txBox="1"/>
          <p:nvPr/>
        </p:nvSpPr>
        <p:spPr>
          <a:xfrm>
            <a:off x="7921754" y="4577081"/>
            <a:ext cx="269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pt-BR" sz="1400" dirty="0" err="1">
                <a:solidFill>
                  <a:sysClr val="windowText" lastClr="000000"/>
                </a:solidFill>
              </a:rPr>
              <a:t>Lorem</a:t>
            </a:r>
            <a:r>
              <a:rPr lang="pt-BR" sz="1400" dirty="0">
                <a:solidFill>
                  <a:sysClr val="windowText" lastClr="000000"/>
                </a:solidFill>
              </a:rPr>
              <a:t> ipsum dolor sit amet, consectetuer adipiscing elit. Maecenas </a:t>
            </a:r>
            <a:r>
              <a:rPr lang="pt-BR" sz="1400" dirty="0" err="1">
                <a:solidFill>
                  <a:sysClr val="windowText" lastClr="000000"/>
                </a:solidFill>
              </a:rPr>
              <a:t>porttitor</a:t>
            </a:r>
            <a:r>
              <a:rPr lang="pt-BR" sz="1400" dirty="0">
                <a:solidFill>
                  <a:sysClr val="windowText" lastClr="000000"/>
                </a:solidFill>
              </a:rPr>
              <a:t> </a:t>
            </a:r>
            <a:r>
              <a:rPr lang="pt-BR" sz="1400" dirty="0" err="1">
                <a:solidFill>
                  <a:sysClr val="windowText" lastClr="000000"/>
                </a:solidFill>
              </a:rPr>
              <a:t>congue</a:t>
            </a:r>
            <a:r>
              <a:rPr lang="pt-BR" sz="14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FE0FEE7-219C-785B-B5A5-BE31579B27ED}"/>
              </a:ext>
            </a:extLst>
          </p:cNvPr>
          <p:cNvSpPr/>
          <p:nvPr/>
        </p:nvSpPr>
        <p:spPr>
          <a:xfrm>
            <a:off x="7827139" y="3972796"/>
            <a:ext cx="462915" cy="4629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A3A309F0-DD06-B2BA-43EA-C1B20C202C27}"/>
              </a:ext>
            </a:extLst>
          </p:cNvPr>
          <p:cNvSpPr/>
          <p:nvPr/>
        </p:nvSpPr>
        <p:spPr>
          <a:xfrm>
            <a:off x="4597400" y="2185507"/>
            <a:ext cx="3007360" cy="1638626"/>
          </a:xfrm>
          <a:prstGeom prst="roundRect">
            <a:avLst>
              <a:gd name="adj" fmla="val 14109"/>
            </a:avLst>
          </a:prstGeom>
          <a:ln>
            <a:noFill/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4F6D6E0-1553-0B56-D7FC-732BAAAF4DB3}"/>
              </a:ext>
            </a:extLst>
          </p:cNvPr>
          <p:cNvSpPr txBox="1"/>
          <p:nvPr/>
        </p:nvSpPr>
        <p:spPr>
          <a:xfrm>
            <a:off x="4754880" y="2845037"/>
            <a:ext cx="2692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800"/>
              </a:spcAft>
            </a:pPr>
            <a:r>
              <a:rPr lang="pt-BR" sz="1400" dirty="0" err="1">
                <a:solidFill>
                  <a:sysClr val="windowText" lastClr="000000"/>
                </a:solidFill>
              </a:rPr>
              <a:t>Lorem</a:t>
            </a:r>
            <a:r>
              <a:rPr lang="pt-BR" sz="1400" dirty="0">
                <a:solidFill>
                  <a:sysClr val="windowText" lastClr="000000"/>
                </a:solidFill>
              </a:rPr>
              <a:t> ipsum dolor sit amet, consectetuer adipiscing elit. Maecenas </a:t>
            </a:r>
            <a:r>
              <a:rPr lang="pt-BR" sz="1400" dirty="0" err="1">
                <a:solidFill>
                  <a:sysClr val="windowText" lastClr="000000"/>
                </a:solidFill>
              </a:rPr>
              <a:t>porttitor</a:t>
            </a:r>
            <a:r>
              <a:rPr lang="pt-BR" sz="1400" dirty="0">
                <a:solidFill>
                  <a:sysClr val="windowText" lastClr="000000"/>
                </a:solidFill>
              </a:rPr>
              <a:t> </a:t>
            </a:r>
            <a:r>
              <a:rPr lang="pt-BR" sz="1400" dirty="0" err="1">
                <a:solidFill>
                  <a:sysClr val="windowText" lastClr="000000"/>
                </a:solidFill>
              </a:rPr>
              <a:t>congue</a:t>
            </a:r>
            <a:r>
              <a:rPr lang="pt-BR" sz="1400" dirty="0">
                <a:solidFill>
                  <a:sysClr val="windowText" lastClr="000000"/>
                </a:solidFill>
              </a:rPr>
              <a:t>.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B23ABC22-18CA-3544-6607-C108A628C83A}"/>
              </a:ext>
            </a:extLst>
          </p:cNvPr>
          <p:cNvSpPr/>
          <p:nvPr/>
        </p:nvSpPr>
        <p:spPr>
          <a:xfrm>
            <a:off x="4660265" y="2240752"/>
            <a:ext cx="462915" cy="4629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5" name="Gráfico 24" descr="Web design com preenchimento sólido">
            <a:extLst>
              <a:ext uri="{FF2B5EF4-FFF2-40B4-BE49-F238E27FC236}">
                <a16:creationId xmlns:a16="http://schemas.microsoft.com/office/drawing/2014/main" id="{CD7048C0-F8F2-FA21-1113-8591ED9F2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0155" y="4017100"/>
            <a:ext cx="376882" cy="376882"/>
          </a:xfrm>
          <a:prstGeom prst="rect">
            <a:avLst/>
          </a:prstGeom>
        </p:spPr>
      </p:pic>
      <p:pic>
        <p:nvPicPr>
          <p:cNvPr id="27" name="Gráfico 26" descr="Computador com preenchimento sólido">
            <a:extLst>
              <a:ext uri="{FF2B5EF4-FFF2-40B4-BE49-F238E27FC236}">
                <a16:creationId xmlns:a16="http://schemas.microsoft.com/office/drawing/2014/main" id="{FCBED170-308B-2020-2A58-07A8E65B6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3281" y="2283768"/>
            <a:ext cx="376882" cy="376882"/>
          </a:xfrm>
          <a:prstGeom prst="rect">
            <a:avLst/>
          </a:prstGeom>
        </p:spPr>
      </p:pic>
      <p:pic>
        <p:nvPicPr>
          <p:cNvPr id="29" name="Gráfico 28" descr="Reunião com preenchimento sólido">
            <a:extLst>
              <a:ext uri="{FF2B5EF4-FFF2-40B4-BE49-F238E27FC236}">
                <a16:creationId xmlns:a16="http://schemas.microsoft.com/office/drawing/2014/main" id="{CE29212F-8CE5-E27F-ACEB-A6C9515934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38441" y="4010201"/>
            <a:ext cx="376882" cy="376882"/>
          </a:xfrm>
          <a:prstGeom prst="rect">
            <a:avLst/>
          </a:prstGeom>
        </p:spPr>
      </p:pic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F4A8E88F-1EE2-1812-FFEB-7AC8041DD48E}"/>
              </a:ext>
            </a:extLst>
          </p:cNvPr>
          <p:cNvCxnSpPr>
            <a:cxnSpLocks/>
          </p:cNvCxnSpPr>
          <p:nvPr/>
        </p:nvCxnSpPr>
        <p:spPr>
          <a:xfrm>
            <a:off x="0" y="6667500"/>
            <a:ext cx="12192000" cy="0"/>
          </a:xfrm>
          <a:prstGeom prst="line">
            <a:avLst/>
          </a:prstGeom>
          <a:ln w="76200">
            <a:solidFill>
              <a:schemeClr val="bg1"/>
            </a:solidFill>
          </a:ln>
          <a:effectLst>
            <a:outerShdw blurRad="63500" sx="105000" sy="105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tângulo 4">
            <a:extLst>
              <a:ext uri="{FF2B5EF4-FFF2-40B4-BE49-F238E27FC236}">
                <a16:creationId xmlns:a16="http://schemas.microsoft.com/office/drawing/2014/main" id="{E23AA04E-CD87-70CA-63BC-BB6758EDBC0B}"/>
              </a:ext>
            </a:extLst>
          </p:cNvPr>
          <p:cNvSpPr/>
          <p:nvPr/>
        </p:nvSpPr>
        <p:spPr>
          <a:xfrm>
            <a:off x="0" y="0"/>
            <a:ext cx="12192000" cy="357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75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 dir="u"/>
      </p:transition>
    </mc:Choice>
    <mc:Fallback>
      <p:transition spd="slow">
        <p:pull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CE489AEA-B6E0-59F0-719C-FB37BE20D187}"/>
              </a:ext>
            </a:extLst>
          </p:cNvPr>
          <p:cNvSpPr/>
          <p:nvPr/>
        </p:nvSpPr>
        <p:spPr>
          <a:xfrm rot="5400000">
            <a:off x="1016725" y="-1016724"/>
            <a:ext cx="567510" cy="260096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B6203C8-0798-6A90-C766-CEF296ECA0A0}"/>
              </a:ext>
            </a:extLst>
          </p:cNvPr>
          <p:cNvSpPr/>
          <p:nvPr/>
        </p:nvSpPr>
        <p:spPr>
          <a:xfrm>
            <a:off x="0" y="660400"/>
            <a:ext cx="12192000" cy="328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0A114FEB-9B7E-9FB8-61FF-E47EBE9024D9}"/>
              </a:ext>
            </a:extLst>
          </p:cNvPr>
          <p:cNvSpPr/>
          <p:nvPr/>
        </p:nvSpPr>
        <p:spPr>
          <a:xfrm>
            <a:off x="6461760" y="803873"/>
            <a:ext cx="2611120" cy="261112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626BB044-D959-EA9C-D1BE-1BB03F81B8D5}"/>
              </a:ext>
            </a:extLst>
          </p:cNvPr>
          <p:cNvSpPr/>
          <p:nvPr/>
        </p:nvSpPr>
        <p:spPr>
          <a:xfrm>
            <a:off x="9215120" y="803873"/>
            <a:ext cx="2611120" cy="261112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A21DFE6D-2E89-4A1E-4CAE-1E1357F75264}"/>
              </a:ext>
            </a:extLst>
          </p:cNvPr>
          <p:cNvSpPr/>
          <p:nvPr/>
        </p:nvSpPr>
        <p:spPr>
          <a:xfrm>
            <a:off x="725802" y="3558466"/>
            <a:ext cx="2515237" cy="2842333"/>
          </a:xfrm>
          <a:prstGeom prst="roundRect">
            <a:avLst>
              <a:gd name="adj" fmla="val 8454"/>
            </a:avLst>
          </a:prstGeom>
          <a:ln>
            <a:noFill/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5D5B228-83C6-1120-9BFC-A9A9C74E03E8}"/>
              </a:ext>
            </a:extLst>
          </p:cNvPr>
          <p:cNvSpPr/>
          <p:nvPr/>
        </p:nvSpPr>
        <p:spPr>
          <a:xfrm>
            <a:off x="3467521" y="3558466"/>
            <a:ext cx="2515237" cy="2842333"/>
          </a:xfrm>
          <a:prstGeom prst="roundRect">
            <a:avLst>
              <a:gd name="adj" fmla="val 8454"/>
            </a:avLst>
          </a:prstGeom>
          <a:ln>
            <a:noFill/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27EAC227-4737-8A75-4EC4-7828F0828907}"/>
              </a:ext>
            </a:extLst>
          </p:cNvPr>
          <p:cNvSpPr/>
          <p:nvPr/>
        </p:nvSpPr>
        <p:spPr>
          <a:xfrm>
            <a:off x="6209240" y="3558466"/>
            <a:ext cx="2515237" cy="2842333"/>
          </a:xfrm>
          <a:prstGeom prst="roundRect">
            <a:avLst>
              <a:gd name="adj" fmla="val 8454"/>
            </a:avLst>
          </a:prstGeom>
          <a:ln>
            <a:noFill/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739A346D-5431-DA2A-AE52-0D846E124074}"/>
              </a:ext>
            </a:extLst>
          </p:cNvPr>
          <p:cNvSpPr/>
          <p:nvPr/>
        </p:nvSpPr>
        <p:spPr>
          <a:xfrm>
            <a:off x="8950960" y="3558466"/>
            <a:ext cx="2515237" cy="2842333"/>
          </a:xfrm>
          <a:prstGeom prst="roundRect">
            <a:avLst>
              <a:gd name="adj" fmla="val 8454"/>
            </a:avLst>
          </a:prstGeom>
          <a:ln>
            <a:noFill/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Gráfico 12" descr="Crachá com preenchimento sólido">
            <a:extLst>
              <a:ext uri="{FF2B5EF4-FFF2-40B4-BE49-F238E27FC236}">
                <a16:creationId xmlns:a16="http://schemas.microsoft.com/office/drawing/2014/main" id="{D65253DD-90BD-58ED-3C0A-2479073BE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7521" y="3558466"/>
            <a:ext cx="567510" cy="567510"/>
          </a:xfrm>
          <a:prstGeom prst="rect">
            <a:avLst/>
          </a:prstGeom>
        </p:spPr>
      </p:pic>
      <p:pic>
        <p:nvPicPr>
          <p:cNvPr id="15" name="Gráfico 14" descr="Selo 3 com preenchimento sólido">
            <a:extLst>
              <a:ext uri="{FF2B5EF4-FFF2-40B4-BE49-F238E27FC236}">
                <a16:creationId xmlns:a16="http://schemas.microsoft.com/office/drawing/2014/main" id="{25B272AF-FB57-303A-AB48-019C8DCB7E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95404" y="3558466"/>
            <a:ext cx="567510" cy="567510"/>
          </a:xfrm>
          <a:prstGeom prst="rect">
            <a:avLst/>
          </a:prstGeom>
        </p:spPr>
      </p:pic>
      <p:pic>
        <p:nvPicPr>
          <p:cNvPr id="17" name="Gráfico 16" descr="Selo 4 com preenchimento sólido">
            <a:extLst>
              <a:ext uri="{FF2B5EF4-FFF2-40B4-BE49-F238E27FC236}">
                <a16:creationId xmlns:a16="http://schemas.microsoft.com/office/drawing/2014/main" id="{72B90A23-D0EC-812C-7421-878CF82933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37123" y="3558466"/>
            <a:ext cx="567510" cy="567510"/>
          </a:xfrm>
          <a:prstGeom prst="rect">
            <a:avLst/>
          </a:prstGeom>
        </p:spPr>
      </p:pic>
      <p:pic>
        <p:nvPicPr>
          <p:cNvPr id="19" name="Gráfico 18" descr="Selo 1 com preenchimento sólido">
            <a:extLst>
              <a:ext uri="{FF2B5EF4-FFF2-40B4-BE49-F238E27FC236}">
                <a16:creationId xmlns:a16="http://schemas.microsoft.com/office/drawing/2014/main" id="{13236492-90D6-F76D-7AD6-ABDE5C2D10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5802" y="3558466"/>
            <a:ext cx="567510" cy="56751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8630BF91-203C-DAD1-9F1A-8C59571DA4AE}"/>
              </a:ext>
            </a:extLst>
          </p:cNvPr>
          <p:cNvSpPr txBox="1"/>
          <p:nvPr/>
        </p:nvSpPr>
        <p:spPr>
          <a:xfrm>
            <a:off x="917881" y="4125976"/>
            <a:ext cx="214491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accent1"/>
                </a:solidFill>
              </a:rPr>
              <a:t>Título Aqui</a:t>
            </a:r>
          </a:p>
          <a:p>
            <a:pPr algn="ctr"/>
            <a:endParaRPr lang="pt-BR" sz="1400" dirty="0"/>
          </a:p>
          <a:p>
            <a:pPr algn="ctr"/>
            <a:endParaRPr lang="pt-BR" sz="1400" dirty="0"/>
          </a:p>
          <a:p>
            <a:pPr algn="ctr"/>
            <a:r>
              <a:rPr lang="pt-BR" sz="1400" dirty="0" err="1"/>
              <a:t>Lorem</a:t>
            </a:r>
            <a:r>
              <a:rPr lang="pt-BR" sz="1400" dirty="0"/>
              <a:t> ipsum dolor sit amet, consectetuer adipiscing elit. Maecenas porttitor </a:t>
            </a:r>
            <a:r>
              <a:rPr lang="pt-BR" sz="1400" dirty="0" err="1"/>
              <a:t>congue</a:t>
            </a:r>
            <a:r>
              <a:rPr lang="pt-BR" sz="1400" dirty="0"/>
              <a:t> massa.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D71844D3-F8A0-B480-FB43-506F11CFA1A4}"/>
              </a:ext>
            </a:extLst>
          </p:cNvPr>
          <p:cNvSpPr txBox="1"/>
          <p:nvPr/>
        </p:nvSpPr>
        <p:spPr>
          <a:xfrm>
            <a:off x="3658782" y="4125976"/>
            <a:ext cx="214491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accent1"/>
                </a:solidFill>
              </a:rPr>
              <a:t>Título Aqui</a:t>
            </a:r>
          </a:p>
          <a:p>
            <a:pPr algn="ctr"/>
            <a:endParaRPr lang="pt-BR" sz="1400" dirty="0"/>
          </a:p>
          <a:p>
            <a:pPr algn="ctr"/>
            <a:endParaRPr lang="pt-BR" sz="1400" dirty="0"/>
          </a:p>
          <a:p>
            <a:pPr algn="ctr"/>
            <a:r>
              <a:rPr lang="pt-BR" sz="1400" dirty="0" err="1"/>
              <a:t>Lorem</a:t>
            </a:r>
            <a:r>
              <a:rPr lang="pt-BR" sz="1400" dirty="0"/>
              <a:t> ipsum dolor sit amet, consectetuer adipiscing elit. Maecenas porttitor </a:t>
            </a:r>
            <a:r>
              <a:rPr lang="pt-BR" sz="1400" dirty="0" err="1"/>
              <a:t>congue</a:t>
            </a:r>
            <a:r>
              <a:rPr lang="pt-BR" sz="1400" dirty="0"/>
              <a:t> massa.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7CCBF3F3-C696-3E22-B09E-79CA99740F16}"/>
              </a:ext>
            </a:extLst>
          </p:cNvPr>
          <p:cNvSpPr txBox="1"/>
          <p:nvPr/>
        </p:nvSpPr>
        <p:spPr>
          <a:xfrm>
            <a:off x="6394400" y="4125976"/>
            <a:ext cx="214491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accent1"/>
                </a:solidFill>
              </a:rPr>
              <a:t>Título Aqui</a:t>
            </a:r>
          </a:p>
          <a:p>
            <a:pPr algn="ctr"/>
            <a:endParaRPr lang="pt-BR" sz="1400" dirty="0"/>
          </a:p>
          <a:p>
            <a:pPr algn="ctr"/>
            <a:endParaRPr lang="pt-BR" sz="1400" dirty="0"/>
          </a:p>
          <a:p>
            <a:pPr algn="ctr"/>
            <a:r>
              <a:rPr lang="pt-BR" sz="1400" dirty="0" err="1"/>
              <a:t>Lorem</a:t>
            </a:r>
            <a:r>
              <a:rPr lang="pt-BR" sz="1400" dirty="0"/>
              <a:t> ipsum dolor sit amet, consectetuer adipiscing elit. Maecenas porttitor </a:t>
            </a:r>
            <a:r>
              <a:rPr lang="pt-BR" sz="1400" dirty="0" err="1"/>
              <a:t>congue</a:t>
            </a:r>
            <a:r>
              <a:rPr lang="pt-BR" sz="1400" dirty="0"/>
              <a:t> massa.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9DE8657-E6B4-71FF-A97B-C3F837F67898}"/>
              </a:ext>
            </a:extLst>
          </p:cNvPr>
          <p:cNvSpPr txBox="1"/>
          <p:nvPr/>
        </p:nvSpPr>
        <p:spPr>
          <a:xfrm>
            <a:off x="9136120" y="4125976"/>
            <a:ext cx="214491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accent1"/>
                </a:solidFill>
              </a:rPr>
              <a:t>Título Aqui</a:t>
            </a:r>
          </a:p>
          <a:p>
            <a:pPr algn="ctr"/>
            <a:endParaRPr lang="pt-BR" sz="1400" dirty="0"/>
          </a:p>
          <a:p>
            <a:pPr algn="ctr"/>
            <a:endParaRPr lang="pt-BR" sz="1400" dirty="0"/>
          </a:p>
          <a:p>
            <a:pPr algn="ctr"/>
            <a:r>
              <a:rPr lang="pt-BR" sz="1400" dirty="0" err="1"/>
              <a:t>Lorem</a:t>
            </a:r>
            <a:r>
              <a:rPr lang="pt-BR" sz="1400" dirty="0"/>
              <a:t> ipsum dolor sit amet, consectetuer adipiscing elit. Maecenas porttitor </a:t>
            </a:r>
            <a:r>
              <a:rPr lang="pt-BR" sz="1400" dirty="0" err="1"/>
              <a:t>congue</a:t>
            </a:r>
            <a:r>
              <a:rPr lang="pt-BR" sz="1400" dirty="0"/>
              <a:t> massa.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5E93EF2-FA9B-7442-97DD-C5BE565F29FC}"/>
              </a:ext>
            </a:extLst>
          </p:cNvPr>
          <p:cNvSpPr txBox="1"/>
          <p:nvPr/>
        </p:nvSpPr>
        <p:spPr>
          <a:xfrm>
            <a:off x="725805" y="1470243"/>
            <a:ext cx="53701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</a:rPr>
              <a:t>Lorem</a:t>
            </a:r>
            <a:r>
              <a:rPr lang="pt-BR" sz="1600" dirty="0">
                <a:solidFill>
                  <a:schemeClr val="bg1"/>
                </a:solidFill>
              </a:rPr>
              <a:t> ipsum dolor sit amet, consectetuer adipiscing elit. Maecenas porttitor congue massa. Fusce posuere, magna sed pulvinar ultricies, purus lectus </a:t>
            </a:r>
            <a:r>
              <a:rPr lang="pt-BR" sz="1600" dirty="0" err="1">
                <a:solidFill>
                  <a:schemeClr val="bg1"/>
                </a:solidFill>
              </a:rPr>
              <a:t>malesuada</a:t>
            </a:r>
            <a:r>
              <a:rPr lang="pt-BR" sz="1600" dirty="0">
                <a:solidFill>
                  <a:schemeClr val="bg1"/>
                </a:solidFill>
              </a:rPr>
              <a:t> libero.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7E04A5B-A6B5-FA83-3D71-ED893CFEBCCC}"/>
              </a:ext>
            </a:extLst>
          </p:cNvPr>
          <p:cNvSpPr txBox="1"/>
          <p:nvPr/>
        </p:nvSpPr>
        <p:spPr>
          <a:xfrm>
            <a:off x="725805" y="129123"/>
            <a:ext cx="17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Serviço #1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C719939-9C60-6742-66C2-C2F8557813EE}"/>
              </a:ext>
            </a:extLst>
          </p:cNvPr>
          <p:cNvSpPr/>
          <p:nvPr/>
        </p:nvSpPr>
        <p:spPr>
          <a:xfrm rot="5400000">
            <a:off x="7112725" y="-4511764"/>
            <a:ext cx="567510" cy="9591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43102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A10EF573-AB75-9D11-666A-E006748D7E9D}"/>
              </a:ext>
            </a:extLst>
          </p:cNvPr>
          <p:cNvSpPr/>
          <p:nvPr/>
        </p:nvSpPr>
        <p:spPr>
          <a:xfrm rot="5400000">
            <a:off x="1016725" y="-1016724"/>
            <a:ext cx="567510" cy="260096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19D16CD-2580-E8B6-8478-5653EFC27FAE}"/>
              </a:ext>
            </a:extLst>
          </p:cNvPr>
          <p:cNvSpPr/>
          <p:nvPr/>
        </p:nvSpPr>
        <p:spPr>
          <a:xfrm>
            <a:off x="973221" y="968532"/>
            <a:ext cx="2366478" cy="2582020"/>
          </a:xfrm>
          <a:prstGeom prst="roundRect">
            <a:avLst>
              <a:gd name="adj" fmla="val 8454"/>
            </a:avLst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07930BE-75FD-F0E9-5284-DD97743D2DAC}"/>
              </a:ext>
            </a:extLst>
          </p:cNvPr>
          <p:cNvSpPr/>
          <p:nvPr/>
        </p:nvSpPr>
        <p:spPr>
          <a:xfrm>
            <a:off x="3583851" y="968532"/>
            <a:ext cx="2366478" cy="2582020"/>
          </a:xfrm>
          <a:prstGeom prst="roundRect">
            <a:avLst>
              <a:gd name="adj" fmla="val 84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3464671-CF22-BF5A-544B-DABDC072E4A6}"/>
              </a:ext>
            </a:extLst>
          </p:cNvPr>
          <p:cNvSpPr/>
          <p:nvPr/>
        </p:nvSpPr>
        <p:spPr>
          <a:xfrm>
            <a:off x="6194481" y="968532"/>
            <a:ext cx="2366478" cy="2582020"/>
          </a:xfrm>
          <a:prstGeom prst="roundRect">
            <a:avLst>
              <a:gd name="adj" fmla="val 8454"/>
            </a:avLst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846CB82-2E73-A625-875A-E69AF39C2F83}"/>
              </a:ext>
            </a:extLst>
          </p:cNvPr>
          <p:cNvSpPr/>
          <p:nvPr/>
        </p:nvSpPr>
        <p:spPr>
          <a:xfrm>
            <a:off x="8805110" y="968532"/>
            <a:ext cx="2366478" cy="2582020"/>
          </a:xfrm>
          <a:prstGeom prst="roundRect">
            <a:avLst>
              <a:gd name="adj" fmla="val 845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6576F495-43B4-B015-5F7C-FF13918430BC}"/>
              </a:ext>
            </a:extLst>
          </p:cNvPr>
          <p:cNvSpPr/>
          <p:nvPr/>
        </p:nvSpPr>
        <p:spPr>
          <a:xfrm>
            <a:off x="973221" y="3693482"/>
            <a:ext cx="2366478" cy="2582020"/>
          </a:xfrm>
          <a:prstGeom prst="roundRect">
            <a:avLst>
              <a:gd name="adj" fmla="val 84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EB49F73-AD1C-3A3E-EEB1-356EE61E8DF7}"/>
              </a:ext>
            </a:extLst>
          </p:cNvPr>
          <p:cNvSpPr/>
          <p:nvPr/>
        </p:nvSpPr>
        <p:spPr>
          <a:xfrm>
            <a:off x="3583851" y="3693482"/>
            <a:ext cx="2366478" cy="2582020"/>
          </a:xfrm>
          <a:prstGeom prst="roundRect">
            <a:avLst>
              <a:gd name="adj" fmla="val 8454"/>
            </a:avLst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B6F31603-9D54-F898-38E0-9E83C06AA097}"/>
              </a:ext>
            </a:extLst>
          </p:cNvPr>
          <p:cNvSpPr/>
          <p:nvPr/>
        </p:nvSpPr>
        <p:spPr>
          <a:xfrm>
            <a:off x="6194481" y="3693482"/>
            <a:ext cx="2366478" cy="2582020"/>
          </a:xfrm>
          <a:prstGeom prst="roundRect">
            <a:avLst>
              <a:gd name="adj" fmla="val 8454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2B44193F-F1F4-0FCD-1612-C7A560AA4869}"/>
              </a:ext>
            </a:extLst>
          </p:cNvPr>
          <p:cNvSpPr/>
          <p:nvPr/>
        </p:nvSpPr>
        <p:spPr>
          <a:xfrm>
            <a:off x="8805110" y="3693482"/>
            <a:ext cx="2366478" cy="2582020"/>
          </a:xfrm>
          <a:prstGeom prst="roundRect">
            <a:avLst>
              <a:gd name="adj" fmla="val 8454"/>
            </a:avLst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63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E22BF4D-C395-2E3B-5592-2C226F8F4DA6}"/>
              </a:ext>
            </a:extLst>
          </p:cNvPr>
          <p:cNvSpPr txBox="1"/>
          <p:nvPr/>
        </p:nvSpPr>
        <p:spPr>
          <a:xfrm>
            <a:off x="1084002" y="4168884"/>
            <a:ext cx="21449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Título Aqui</a:t>
            </a:r>
          </a:p>
          <a:p>
            <a:pPr algn="ctr"/>
            <a:endParaRPr lang="pt-BR" sz="1400" dirty="0">
              <a:solidFill>
                <a:schemeClr val="bg1"/>
              </a:solidFill>
            </a:endParaRPr>
          </a:p>
          <a:p>
            <a:pPr algn="ctr"/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dolor sit amet, consectetuer adipiscing elit. Maecenas porttitor </a:t>
            </a:r>
            <a:r>
              <a:rPr lang="pt-BR" sz="1400" dirty="0" err="1">
                <a:solidFill>
                  <a:schemeClr val="bg1"/>
                </a:solidFill>
              </a:rPr>
              <a:t>congue</a:t>
            </a:r>
            <a:r>
              <a:rPr lang="pt-BR" sz="1400" dirty="0">
                <a:solidFill>
                  <a:schemeClr val="bg1"/>
                </a:solidFill>
              </a:rPr>
              <a:t> massa.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16B1E76-3EFB-2CD6-38BD-6A0D3C7B02CB}"/>
              </a:ext>
            </a:extLst>
          </p:cNvPr>
          <p:cNvSpPr txBox="1"/>
          <p:nvPr/>
        </p:nvSpPr>
        <p:spPr>
          <a:xfrm>
            <a:off x="6305262" y="4168884"/>
            <a:ext cx="21449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Título Aqui</a:t>
            </a:r>
          </a:p>
          <a:p>
            <a:pPr algn="ctr"/>
            <a:endParaRPr lang="pt-BR" sz="1400" dirty="0">
              <a:solidFill>
                <a:schemeClr val="bg1"/>
              </a:solidFill>
            </a:endParaRPr>
          </a:p>
          <a:p>
            <a:pPr algn="ctr"/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dolor sit amet, consectetuer adipiscing elit. Maecenas porttitor </a:t>
            </a:r>
            <a:r>
              <a:rPr lang="pt-BR" sz="1400" dirty="0" err="1">
                <a:solidFill>
                  <a:schemeClr val="bg1"/>
                </a:solidFill>
              </a:rPr>
              <a:t>congue</a:t>
            </a:r>
            <a:r>
              <a:rPr lang="pt-BR" sz="1400" dirty="0">
                <a:solidFill>
                  <a:schemeClr val="bg1"/>
                </a:solidFill>
              </a:rPr>
              <a:t> massa.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6605B30-574C-97DC-0B0B-DF99377B4367}"/>
              </a:ext>
            </a:extLst>
          </p:cNvPr>
          <p:cNvSpPr txBox="1"/>
          <p:nvPr/>
        </p:nvSpPr>
        <p:spPr>
          <a:xfrm>
            <a:off x="3694632" y="1443934"/>
            <a:ext cx="21449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Título Aqui</a:t>
            </a:r>
          </a:p>
          <a:p>
            <a:pPr algn="ctr"/>
            <a:endParaRPr lang="pt-BR" sz="1400" dirty="0">
              <a:solidFill>
                <a:schemeClr val="bg1"/>
              </a:solidFill>
            </a:endParaRPr>
          </a:p>
          <a:p>
            <a:pPr algn="ctr"/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dolor sit amet, consectetuer adipiscing elit. Maecenas porttitor </a:t>
            </a:r>
            <a:r>
              <a:rPr lang="pt-BR" sz="1400" dirty="0" err="1">
                <a:solidFill>
                  <a:schemeClr val="bg1"/>
                </a:solidFill>
              </a:rPr>
              <a:t>congue</a:t>
            </a:r>
            <a:r>
              <a:rPr lang="pt-BR" sz="1400" dirty="0">
                <a:solidFill>
                  <a:schemeClr val="bg1"/>
                </a:solidFill>
              </a:rPr>
              <a:t> massa.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A46841E-5020-96B3-5D63-DDC18A278A07}"/>
              </a:ext>
            </a:extLst>
          </p:cNvPr>
          <p:cNvSpPr txBox="1"/>
          <p:nvPr/>
        </p:nvSpPr>
        <p:spPr>
          <a:xfrm>
            <a:off x="8915891" y="1443934"/>
            <a:ext cx="21449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chemeClr val="bg1"/>
                </a:solidFill>
              </a:rPr>
              <a:t>Título Aqui</a:t>
            </a:r>
          </a:p>
          <a:p>
            <a:pPr algn="ctr"/>
            <a:endParaRPr lang="pt-BR" sz="1400" dirty="0">
              <a:solidFill>
                <a:schemeClr val="bg1"/>
              </a:solidFill>
            </a:endParaRPr>
          </a:p>
          <a:p>
            <a:pPr algn="ctr"/>
            <a:r>
              <a:rPr lang="pt-BR" sz="1400" dirty="0" err="1">
                <a:solidFill>
                  <a:schemeClr val="bg1"/>
                </a:solidFill>
              </a:rPr>
              <a:t>Lorem</a:t>
            </a:r>
            <a:r>
              <a:rPr lang="pt-BR" sz="1400" dirty="0">
                <a:solidFill>
                  <a:schemeClr val="bg1"/>
                </a:solidFill>
              </a:rPr>
              <a:t> ipsum dolor sit amet, consectetuer adipiscing elit. Maecenas porttitor </a:t>
            </a:r>
            <a:r>
              <a:rPr lang="pt-BR" sz="1400" dirty="0" err="1">
                <a:solidFill>
                  <a:schemeClr val="bg1"/>
                </a:solidFill>
              </a:rPr>
              <a:t>congue</a:t>
            </a:r>
            <a:r>
              <a:rPr lang="pt-BR" sz="1400" dirty="0">
                <a:solidFill>
                  <a:schemeClr val="bg1"/>
                </a:solidFill>
              </a:rPr>
              <a:t> massa.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E483290-4A11-5D6C-53BB-321E76184507}"/>
              </a:ext>
            </a:extLst>
          </p:cNvPr>
          <p:cNvSpPr txBox="1"/>
          <p:nvPr/>
        </p:nvSpPr>
        <p:spPr>
          <a:xfrm>
            <a:off x="725805" y="129123"/>
            <a:ext cx="17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Serviço #2</a:t>
            </a:r>
            <a:endParaRPr lang="pt-BR" sz="1600" dirty="0">
              <a:solidFill>
                <a:schemeClr val="bg1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6BD3617-16CF-08CA-363E-7B6BC8EBE3D3}"/>
              </a:ext>
            </a:extLst>
          </p:cNvPr>
          <p:cNvSpPr/>
          <p:nvPr/>
        </p:nvSpPr>
        <p:spPr>
          <a:xfrm rot="5400000">
            <a:off x="7112725" y="-4511764"/>
            <a:ext cx="567510" cy="9591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246900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tângulo 52">
            <a:extLst>
              <a:ext uri="{FF2B5EF4-FFF2-40B4-BE49-F238E27FC236}">
                <a16:creationId xmlns:a16="http://schemas.microsoft.com/office/drawing/2014/main" id="{2CDE5027-881D-AE2E-7C5B-BDD1279B14CF}"/>
              </a:ext>
            </a:extLst>
          </p:cNvPr>
          <p:cNvSpPr/>
          <p:nvPr/>
        </p:nvSpPr>
        <p:spPr>
          <a:xfrm>
            <a:off x="0" y="1380899"/>
            <a:ext cx="12192000" cy="14124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EEB04B1A-0476-CFE8-0EDC-03C0A1121A50}"/>
              </a:ext>
            </a:extLst>
          </p:cNvPr>
          <p:cNvSpPr/>
          <p:nvPr/>
        </p:nvSpPr>
        <p:spPr>
          <a:xfrm rot="5400000">
            <a:off x="1016725" y="-1016724"/>
            <a:ext cx="567510" cy="260096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91BF1671-2C46-DA8B-BE9F-A693C4A6FF04}"/>
              </a:ext>
            </a:extLst>
          </p:cNvPr>
          <p:cNvCxnSpPr>
            <a:cxnSpLocks/>
            <a:stCxn id="22" idx="0"/>
            <a:endCxn id="5" idx="0"/>
          </p:cNvCxnSpPr>
          <p:nvPr/>
        </p:nvCxnSpPr>
        <p:spPr>
          <a:xfrm rot="16200000" flipV="1">
            <a:off x="5879004" y="-255530"/>
            <a:ext cx="435094" cy="7718641"/>
          </a:xfrm>
          <a:prstGeom prst="bentConnector3">
            <a:avLst>
              <a:gd name="adj1" fmla="val 152540"/>
            </a:avLst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5AE95BAB-3146-76C4-022A-56F3E39DB172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4810110" y="813364"/>
            <a:ext cx="12700" cy="5145760"/>
          </a:xfrm>
          <a:prstGeom prst="bentConnector3">
            <a:avLst>
              <a:gd name="adj1" fmla="val 1800000"/>
            </a:avLst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E6D4FA6-66ED-8BDD-5724-9474F068949D}"/>
              </a:ext>
            </a:extLst>
          </p:cNvPr>
          <p:cNvSpPr txBox="1"/>
          <p:nvPr/>
        </p:nvSpPr>
        <p:spPr>
          <a:xfrm>
            <a:off x="725805" y="129123"/>
            <a:ext cx="1753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Serviço #3</a:t>
            </a:r>
            <a:endParaRPr lang="pt-BR" sz="1600" dirty="0">
              <a:solidFill>
                <a:schemeClr val="bg1"/>
              </a:solidFill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D57E5B9-9768-5214-5556-781106FD917C}"/>
              </a:ext>
            </a:extLst>
          </p:cNvPr>
          <p:cNvGrpSpPr/>
          <p:nvPr/>
        </p:nvGrpSpPr>
        <p:grpSpPr>
          <a:xfrm>
            <a:off x="1078990" y="3386244"/>
            <a:ext cx="2316480" cy="2316480"/>
            <a:chOff x="4937760" y="2270760"/>
            <a:chExt cx="2316480" cy="2316480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93140723-8833-5036-6ECD-2FCAFD888C88}"/>
                </a:ext>
              </a:extLst>
            </p:cNvPr>
            <p:cNvSpPr/>
            <p:nvPr/>
          </p:nvSpPr>
          <p:spPr>
            <a:xfrm>
              <a:off x="4937760" y="2270760"/>
              <a:ext cx="2316480" cy="2316480"/>
            </a:xfrm>
            <a:prstGeom prst="ellipse">
              <a:avLst/>
            </a:prstGeom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dk1"/>
                </a:solidFill>
              </a:endParaRPr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BBF31DE8-4C19-ADEF-0A90-0EA3514F6FC9}"/>
                </a:ext>
              </a:extLst>
            </p:cNvPr>
            <p:cNvSpPr/>
            <p:nvPr/>
          </p:nvSpPr>
          <p:spPr>
            <a:xfrm>
              <a:off x="5689600" y="2407920"/>
              <a:ext cx="812800" cy="8128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Gráfico 22" descr="Área de Transferência com preenchimento sólido">
              <a:extLst>
                <a:ext uri="{FF2B5EF4-FFF2-40B4-BE49-F238E27FC236}">
                  <a16:creationId xmlns:a16="http://schemas.microsoft.com/office/drawing/2014/main" id="{16938AE0-280A-3D3B-B0C4-5DE849D98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808346" y="2526667"/>
              <a:ext cx="575310" cy="575308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25A02E3-C8C4-71D3-4FCD-CDBA3EFEACF5}"/>
                </a:ext>
              </a:extLst>
            </p:cNvPr>
            <p:cNvSpPr txBox="1"/>
            <p:nvPr/>
          </p:nvSpPr>
          <p:spPr>
            <a:xfrm>
              <a:off x="5169408" y="3290823"/>
              <a:ext cx="18409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Nunc viverra imperdiet enim. Fusce est. Vivamus a </a:t>
              </a:r>
              <a:r>
                <a:rPr lang="pt-BR" sz="1400" dirty="0" err="1"/>
                <a:t>tellus</a:t>
              </a:r>
              <a:r>
                <a:rPr lang="pt-BR" sz="1400" dirty="0"/>
                <a:t>.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70CB5600-D748-6954-D3E1-244778053115}"/>
              </a:ext>
            </a:extLst>
          </p:cNvPr>
          <p:cNvGrpSpPr/>
          <p:nvPr/>
        </p:nvGrpSpPr>
        <p:grpSpPr>
          <a:xfrm>
            <a:off x="6224750" y="3386244"/>
            <a:ext cx="2316480" cy="2316480"/>
            <a:chOff x="8168640" y="2270760"/>
            <a:chExt cx="2316480" cy="2316480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4C0F7E13-6C38-CCD4-7E95-2031EFAA9D4D}"/>
                </a:ext>
              </a:extLst>
            </p:cNvPr>
            <p:cNvSpPr/>
            <p:nvPr/>
          </p:nvSpPr>
          <p:spPr>
            <a:xfrm>
              <a:off x="8168640" y="2270760"/>
              <a:ext cx="2316480" cy="2316480"/>
            </a:xfrm>
            <a:prstGeom prst="ellipse">
              <a:avLst/>
            </a:prstGeom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dk1"/>
                </a:solidFill>
              </a:endParaRP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71699139-A63B-1D1D-ADC0-30A7D91F4778}"/>
                </a:ext>
              </a:extLst>
            </p:cNvPr>
            <p:cNvSpPr/>
            <p:nvPr/>
          </p:nvSpPr>
          <p:spPr>
            <a:xfrm>
              <a:off x="8920480" y="2407920"/>
              <a:ext cx="812800" cy="8128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Gráfico 24" descr="Selo de Área de Transferência com preenchimento sólido">
              <a:extLst>
                <a:ext uri="{FF2B5EF4-FFF2-40B4-BE49-F238E27FC236}">
                  <a16:creationId xmlns:a16="http://schemas.microsoft.com/office/drawing/2014/main" id="{7105D73D-E3C8-76B8-2A74-FF5772B441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39225" y="2526667"/>
              <a:ext cx="575310" cy="575308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D53AE6ED-5EE5-B194-F0EC-A1D592D74F28}"/>
                </a:ext>
              </a:extLst>
            </p:cNvPr>
            <p:cNvSpPr txBox="1"/>
            <p:nvPr/>
          </p:nvSpPr>
          <p:spPr>
            <a:xfrm>
              <a:off x="8406384" y="3290823"/>
              <a:ext cx="18409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Nunc viverra imperdiet enim. Fusce est. Vivamus a </a:t>
              </a:r>
              <a:r>
                <a:rPr lang="pt-BR" sz="1400" dirty="0" err="1"/>
                <a:t>tellus</a:t>
              </a:r>
              <a:r>
                <a:rPr lang="pt-BR" sz="1400" dirty="0"/>
                <a:t>.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250B7380-976C-D0E9-442C-E53DE2C2D2CD}"/>
              </a:ext>
            </a:extLst>
          </p:cNvPr>
          <p:cNvGrpSpPr/>
          <p:nvPr/>
        </p:nvGrpSpPr>
        <p:grpSpPr>
          <a:xfrm>
            <a:off x="3651870" y="3821338"/>
            <a:ext cx="2316480" cy="2316480"/>
            <a:chOff x="4937760" y="2270760"/>
            <a:chExt cx="2316480" cy="2316480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F2BAEFD8-F004-7134-EA24-75712E29E0AC}"/>
                </a:ext>
              </a:extLst>
            </p:cNvPr>
            <p:cNvSpPr/>
            <p:nvPr/>
          </p:nvSpPr>
          <p:spPr>
            <a:xfrm>
              <a:off x="4937760" y="2270760"/>
              <a:ext cx="2316480" cy="2316480"/>
            </a:xfrm>
            <a:prstGeom prst="ellipse">
              <a:avLst/>
            </a:prstGeom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dk1"/>
                </a:solidFill>
              </a:endParaRPr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1CEB5D40-0988-34EE-9806-8A53C42197B1}"/>
                </a:ext>
              </a:extLst>
            </p:cNvPr>
            <p:cNvSpPr/>
            <p:nvPr/>
          </p:nvSpPr>
          <p:spPr>
            <a:xfrm>
              <a:off x="5689600" y="2407920"/>
              <a:ext cx="812800" cy="8128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pic>
          <p:nvPicPr>
            <p:cNvPr id="19" name="Gráfico 18" descr="Single gear">
              <a:extLst>
                <a:ext uri="{FF2B5EF4-FFF2-40B4-BE49-F238E27FC236}">
                  <a16:creationId xmlns:a16="http://schemas.microsoft.com/office/drawing/2014/main" id="{6009A079-0966-33CB-B50D-1FA5D3ECE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808346" y="2526667"/>
              <a:ext cx="575310" cy="575308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72E86FE-DF19-8602-4C1A-B17E0B21E847}"/>
                </a:ext>
              </a:extLst>
            </p:cNvPr>
            <p:cNvSpPr txBox="1"/>
            <p:nvPr/>
          </p:nvSpPr>
          <p:spPr>
            <a:xfrm>
              <a:off x="5169408" y="3290823"/>
              <a:ext cx="18409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Nunc viverra imperdiet enim. Fusce est. Vivamus a </a:t>
              </a:r>
              <a:r>
                <a:rPr lang="pt-BR" sz="1400" dirty="0" err="1"/>
                <a:t>tellus</a:t>
              </a:r>
              <a:r>
                <a:rPr lang="pt-BR" sz="1400" dirty="0"/>
                <a:t>.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4F400F6-AEF7-2C16-F039-C60C72B0CC74}"/>
              </a:ext>
            </a:extLst>
          </p:cNvPr>
          <p:cNvGrpSpPr/>
          <p:nvPr/>
        </p:nvGrpSpPr>
        <p:grpSpPr>
          <a:xfrm>
            <a:off x="8797631" y="3821338"/>
            <a:ext cx="2316480" cy="2316480"/>
            <a:chOff x="4937760" y="2270760"/>
            <a:chExt cx="2316480" cy="231648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18BE7B7A-2740-91D0-932A-64EBAF0546AB}"/>
                </a:ext>
              </a:extLst>
            </p:cNvPr>
            <p:cNvSpPr/>
            <p:nvPr/>
          </p:nvSpPr>
          <p:spPr>
            <a:xfrm>
              <a:off x="4937760" y="2270760"/>
              <a:ext cx="2316480" cy="2316480"/>
            </a:xfrm>
            <a:prstGeom prst="ellipse">
              <a:avLst/>
            </a:prstGeom>
            <a:ln>
              <a:noFill/>
            </a:ln>
            <a:effectLst>
              <a:outerShdw blurRad="63500" sx="101000" sy="101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dk1"/>
                </a:solidFill>
              </a:endParaRPr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4D606634-1C06-C48E-067C-6546296008D8}"/>
                </a:ext>
              </a:extLst>
            </p:cNvPr>
            <p:cNvSpPr/>
            <p:nvPr/>
          </p:nvSpPr>
          <p:spPr>
            <a:xfrm>
              <a:off x="5689600" y="2407920"/>
              <a:ext cx="812800" cy="8128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" name="Gráfico 25" descr="Lock">
              <a:extLst>
                <a:ext uri="{FF2B5EF4-FFF2-40B4-BE49-F238E27FC236}">
                  <a16:creationId xmlns:a16="http://schemas.microsoft.com/office/drawing/2014/main" id="{9D99F30E-2C09-7D57-427B-D5C9A09CF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08346" y="2526667"/>
              <a:ext cx="575310" cy="575308"/>
            </a:xfrm>
            <a:prstGeom prst="rect">
              <a:avLst/>
            </a:prstGeom>
          </p:spPr>
        </p:pic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94215B11-4F30-FD6E-920E-72624D10E8C6}"/>
                </a:ext>
              </a:extLst>
            </p:cNvPr>
            <p:cNvSpPr txBox="1"/>
            <p:nvPr/>
          </p:nvSpPr>
          <p:spPr>
            <a:xfrm>
              <a:off x="5169408" y="3290823"/>
              <a:ext cx="18409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Nunc viverra imperdiet enim. Fusce est. Vivamus a </a:t>
              </a:r>
              <a:r>
                <a:rPr lang="pt-BR" sz="1400" dirty="0" err="1"/>
                <a:t>tellus</a:t>
              </a:r>
              <a:r>
                <a:rPr lang="pt-BR" sz="1400" dirty="0"/>
                <a:t>.</a:t>
              </a:r>
            </a:p>
          </p:txBody>
        </p:sp>
      </p:grpSp>
      <p:cxnSp>
        <p:nvCxnSpPr>
          <p:cNvPr id="31" name="Conector: Angulado 30">
            <a:extLst>
              <a:ext uri="{FF2B5EF4-FFF2-40B4-BE49-F238E27FC236}">
                <a16:creationId xmlns:a16="http://schemas.microsoft.com/office/drawing/2014/main" id="{2C2DFB00-7BD4-9FD6-BF4D-BE11C0798A6E}"/>
              </a:ext>
            </a:extLst>
          </p:cNvPr>
          <p:cNvCxnSpPr>
            <a:cxnSpLocks/>
            <a:stCxn id="6" idx="0"/>
            <a:endCxn id="11" idx="0"/>
          </p:cNvCxnSpPr>
          <p:nvPr/>
        </p:nvCxnSpPr>
        <p:spPr>
          <a:xfrm rot="16200000" flipH="1" flipV="1">
            <a:off x="5879003" y="2317351"/>
            <a:ext cx="435094" cy="2572880"/>
          </a:xfrm>
          <a:prstGeom prst="bentConnector3">
            <a:avLst>
              <a:gd name="adj1" fmla="val -52540"/>
            </a:avLst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: Angulado 32">
            <a:extLst>
              <a:ext uri="{FF2B5EF4-FFF2-40B4-BE49-F238E27FC236}">
                <a16:creationId xmlns:a16="http://schemas.microsoft.com/office/drawing/2014/main" id="{7C1F8E3C-1B3E-FAAC-D33D-2E60A617D00A}"/>
              </a:ext>
            </a:extLst>
          </p:cNvPr>
          <p:cNvCxnSpPr>
            <a:cxnSpLocks/>
            <a:stCxn id="5" idx="0"/>
            <a:endCxn id="22" idx="0"/>
          </p:cNvCxnSpPr>
          <p:nvPr/>
        </p:nvCxnSpPr>
        <p:spPr>
          <a:xfrm rot="16200000" flipH="1">
            <a:off x="5879003" y="-255529"/>
            <a:ext cx="435094" cy="7718641"/>
          </a:xfrm>
          <a:prstGeom prst="bentConnector3">
            <a:avLst>
              <a:gd name="adj1" fmla="val -52540"/>
            </a:avLst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A5815C58-6C9A-A5D2-39F0-51A15BE13535}"/>
              </a:ext>
            </a:extLst>
          </p:cNvPr>
          <p:cNvCxnSpPr>
            <a:cxnSpLocks/>
          </p:cNvCxnSpPr>
          <p:nvPr/>
        </p:nvCxnSpPr>
        <p:spPr>
          <a:xfrm>
            <a:off x="0" y="6667500"/>
            <a:ext cx="12192000" cy="0"/>
          </a:xfrm>
          <a:prstGeom prst="line">
            <a:avLst/>
          </a:prstGeom>
          <a:ln w="76200">
            <a:solidFill>
              <a:schemeClr val="bg1"/>
            </a:solidFill>
          </a:ln>
          <a:effectLst>
            <a:outerShdw blurRad="63500" sx="105000" sy="105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DBA182A2-31B2-8C99-BC42-95E18707460A}"/>
              </a:ext>
            </a:extLst>
          </p:cNvPr>
          <p:cNvSpPr txBox="1"/>
          <p:nvPr/>
        </p:nvSpPr>
        <p:spPr>
          <a:xfrm>
            <a:off x="2243580" y="1671640"/>
            <a:ext cx="7712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7129EBCB-E59E-90B5-A025-B697CF3A2458}"/>
              </a:ext>
            </a:extLst>
          </p:cNvPr>
          <p:cNvSpPr/>
          <p:nvPr/>
        </p:nvSpPr>
        <p:spPr>
          <a:xfrm rot="5400000">
            <a:off x="7112725" y="-4511764"/>
            <a:ext cx="567510" cy="9591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936942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2" name="Conector reto 1041">
            <a:extLst>
              <a:ext uri="{FF2B5EF4-FFF2-40B4-BE49-F238E27FC236}">
                <a16:creationId xmlns:a16="http://schemas.microsoft.com/office/drawing/2014/main" id="{9EB86074-2AC4-F1B8-88A5-33FB7C89EA51}"/>
              </a:ext>
            </a:extLst>
          </p:cNvPr>
          <p:cNvCxnSpPr>
            <a:cxnSpLocks/>
          </p:cNvCxnSpPr>
          <p:nvPr/>
        </p:nvCxnSpPr>
        <p:spPr>
          <a:xfrm flipV="1">
            <a:off x="7051040" y="0"/>
            <a:ext cx="0" cy="6857999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76F6A4FB-481E-D983-F405-8623A51AF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5999"/>
            <a:ext cx="5740099" cy="1325563"/>
          </a:xfrm>
        </p:spPr>
        <p:txBody>
          <a:bodyPr/>
          <a:lstStyle/>
          <a:p>
            <a:r>
              <a:rPr lang="pt-BR" dirty="0"/>
              <a:t>ANÁLISE DO </a:t>
            </a:r>
            <a:r>
              <a:rPr lang="pt-BR" dirty="0">
                <a:solidFill>
                  <a:schemeClr val="accent1"/>
                </a:solidFill>
              </a:rPr>
              <a:t>CLIENTE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DCBFD95-7A56-157B-C0F0-9F91FEC8D97F}"/>
              </a:ext>
            </a:extLst>
          </p:cNvPr>
          <p:cNvSpPr/>
          <p:nvPr/>
        </p:nvSpPr>
        <p:spPr>
          <a:xfrm>
            <a:off x="1800849" y="2869523"/>
            <a:ext cx="2891700" cy="2891700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5749946-8FAD-A46C-4F78-C23ECDDFB654}"/>
              </a:ext>
            </a:extLst>
          </p:cNvPr>
          <p:cNvSpPr/>
          <p:nvPr/>
        </p:nvSpPr>
        <p:spPr>
          <a:xfrm>
            <a:off x="2789499" y="2496218"/>
            <a:ext cx="914400" cy="91440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764310B-1F54-1ADA-F857-784BA9AC4AEB}"/>
              </a:ext>
            </a:extLst>
          </p:cNvPr>
          <p:cNvSpPr txBox="1"/>
          <p:nvPr/>
        </p:nvSpPr>
        <p:spPr>
          <a:xfrm>
            <a:off x="2419110" y="3946041"/>
            <a:ext cx="165517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400" b="1" dirty="0">
                <a:latin typeface="+mj-lt"/>
              </a:rPr>
              <a:t>PONTOS IMPORTANTES PARA ANÁLISE</a:t>
            </a:r>
          </a:p>
        </p:txBody>
      </p:sp>
      <p:pic>
        <p:nvPicPr>
          <p:cNvPr id="11" name="Gráfico 10" descr="Bullseye">
            <a:extLst>
              <a:ext uri="{FF2B5EF4-FFF2-40B4-BE49-F238E27FC236}">
                <a16:creationId xmlns:a16="http://schemas.microsoft.com/office/drawing/2014/main" id="{7ED96BEC-D09C-8D78-BBA4-FD7745365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57188" y="2663907"/>
            <a:ext cx="579022" cy="579022"/>
          </a:xfrm>
          <a:prstGeom prst="rect">
            <a:avLst/>
          </a:prstGeom>
        </p:spPr>
      </p:pic>
      <p:sp>
        <p:nvSpPr>
          <p:cNvPr id="14" name="Semicírculo 13">
            <a:extLst>
              <a:ext uri="{FF2B5EF4-FFF2-40B4-BE49-F238E27FC236}">
                <a16:creationId xmlns:a16="http://schemas.microsoft.com/office/drawing/2014/main" id="{8E1C2595-BD9F-B714-040A-0756A4A56845}"/>
              </a:ext>
            </a:extLst>
          </p:cNvPr>
          <p:cNvSpPr/>
          <p:nvPr/>
        </p:nvSpPr>
        <p:spPr>
          <a:xfrm>
            <a:off x="2721498" y="2428217"/>
            <a:ext cx="1050402" cy="1050402"/>
          </a:xfrm>
          <a:prstGeom prst="blockArc">
            <a:avLst>
              <a:gd name="adj1" fmla="val 14513771"/>
              <a:gd name="adj2" fmla="val 10051469"/>
              <a:gd name="adj3" fmla="val 13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9972A9A-73D8-F0CA-B53B-8DF8B79CFB06}"/>
              </a:ext>
            </a:extLst>
          </p:cNvPr>
          <p:cNvSpPr txBox="1"/>
          <p:nvPr/>
        </p:nvSpPr>
        <p:spPr>
          <a:xfrm>
            <a:off x="3771900" y="2490716"/>
            <a:ext cx="97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+mj-lt"/>
              </a:rPr>
              <a:t>TÍTULO AQUI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436305AC-82A7-CBCC-59E5-8D1EA066E92D}"/>
              </a:ext>
            </a:extLst>
          </p:cNvPr>
          <p:cNvSpPr/>
          <p:nvPr/>
        </p:nvSpPr>
        <p:spPr>
          <a:xfrm>
            <a:off x="4143447" y="3863960"/>
            <a:ext cx="914400" cy="91440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" name="Gráfico 37" descr="Puzzle">
            <a:extLst>
              <a:ext uri="{FF2B5EF4-FFF2-40B4-BE49-F238E27FC236}">
                <a16:creationId xmlns:a16="http://schemas.microsoft.com/office/drawing/2014/main" id="{95B559DE-94F8-53B2-FBD2-8785A081F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1136" y="4031649"/>
            <a:ext cx="579022" cy="579022"/>
          </a:xfrm>
          <a:prstGeom prst="rect">
            <a:avLst/>
          </a:prstGeom>
        </p:spPr>
      </p:pic>
      <p:sp>
        <p:nvSpPr>
          <p:cNvPr id="21" name="Semicírculo 20">
            <a:extLst>
              <a:ext uri="{FF2B5EF4-FFF2-40B4-BE49-F238E27FC236}">
                <a16:creationId xmlns:a16="http://schemas.microsoft.com/office/drawing/2014/main" id="{AE2EEFCB-6238-35A0-3793-A53890083758}"/>
              </a:ext>
            </a:extLst>
          </p:cNvPr>
          <p:cNvSpPr/>
          <p:nvPr/>
        </p:nvSpPr>
        <p:spPr>
          <a:xfrm rot="6831754">
            <a:off x="4075446" y="3795959"/>
            <a:ext cx="1050402" cy="1050402"/>
          </a:xfrm>
          <a:prstGeom prst="blockArc">
            <a:avLst>
              <a:gd name="adj1" fmla="val 14513771"/>
              <a:gd name="adj2" fmla="val 10051469"/>
              <a:gd name="adj3" fmla="val 13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0DFDF65-5FDF-C167-2854-2D8AC6AABC61}"/>
              </a:ext>
            </a:extLst>
          </p:cNvPr>
          <p:cNvSpPr txBox="1"/>
          <p:nvPr/>
        </p:nvSpPr>
        <p:spPr>
          <a:xfrm>
            <a:off x="5125848" y="4321160"/>
            <a:ext cx="97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+mj-lt"/>
              </a:rPr>
              <a:t>TÍTULO AQUI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4BA252C8-CD32-C984-2608-40F67029A19E}"/>
              </a:ext>
            </a:extLst>
          </p:cNvPr>
          <p:cNvSpPr/>
          <p:nvPr/>
        </p:nvSpPr>
        <p:spPr>
          <a:xfrm>
            <a:off x="1410912" y="3863960"/>
            <a:ext cx="914400" cy="91440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8" name="Gráfico 27" descr="Análise do cliente com preenchimento sólido">
            <a:extLst>
              <a:ext uri="{FF2B5EF4-FFF2-40B4-BE49-F238E27FC236}">
                <a16:creationId xmlns:a16="http://schemas.microsoft.com/office/drawing/2014/main" id="{6BB9BE68-98BF-D716-742C-28EF6BFAB6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578601" y="4031649"/>
            <a:ext cx="579022" cy="579022"/>
          </a:xfrm>
          <a:prstGeom prst="rect">
            <a:avLst/>
          </a:prstGeom>
        </p:spPr>
      </p:pic>
      <p:sp>
        <p:nvSpPr>
          <p:cNvPr id="29" name="Semicírculo 28">
            <a:extLst>
              <a:ext uri="{FF2B5EF4-FFF2-40B4-BE49-F238E27FC236}">
                <a16:creationId xmlns:a16="http://schemas.microsoft.com/office/drawing/2014/main" id="{55CC7661-02B9-490A-497D-55CF61CC2655}"/>
              </a:ext>
            </a:extLst>
          </p:cNvPr>
          <p:cNvSpPr/>
          <p:nvPr/>
        </p:nvSpPr>
        <p:spPr>
          <a:xfrm rot="10965758">
            <a:off x="1342911" y="3795959"/>
            <a:ext cx="1050402" cy="1050402"/>
          </a:xfrm>
          <a:prstGeom prst="blockArc">
            <a:avLst>
              <a:gd name="adj1" fmla="val 14513771"/>
              <a:gd name="adj2" fmla="val 10051469"/>
              <a:gd name="adj3" fmla="val 13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B74DC31-EDFF-4968-DDDD-61AD085DEE05}"/>
              </a:ext>
            </a:extLst>
          </p:cNvPr>
          <p:cNvSpPr txBox="1"/>
          <p:nvPr/>
        </p:nvSpPr>
        <p:spPr>
          <a:xfrm>
            <a:off x="440632" y="4321160"/>
            <a:ext cx="97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b="1" dirty="0">
                <a:latin typeface="+mj-lt"/>
              </a:rPr>
              <a:t>TÍTULO AQUI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F975809F-CC12-1A62-A43C-220F40B9A554}"/>
              </a:ext>
            </a:extLst>
          </p:cNvPr>
          <p:cNvSpPr/>
          <p:nvPr/>
        </p:nvSpPr>
        <p:spPr>
          <a:xfrm>
            <a:off x="2789499" y="5232739"/>
            <a:ext cx="914400" cy="914400"/>
          </a:xfrm>
          <a:prstGeom prst="ellips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4" name="Gráfico 1023" descr="Bar chart">
            <a:extLst>
              <a:ext uri="{FF2B5EF4-FFF2-40B4-BE49-F238E27FC236}">
                <a16:creationId xmlns:a16="http://schemas.microsoft.com/office/drawing/2014/main" id="{EBDBE128-2E67-BF45-28C1-FC8693C0B3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57188" y="5400428"/>
            <a:ext cx="579022" cy="579022"/>
          </a:xfrm>
          <a:prstGeom prst="rect">
            <a:avLst/>
          </a:prstGeom>
        </p:spPr>
      </p:pic>
      <p:sp>
        <p:nvSpPr>
          <p:cNvPr id="1025" name="Semicírculo 1024">
            <a:extLst>
              <a:ext uri="{FF2B5EF4-FFF2-40B4-BE49-F238E27FC236}">
                <a16:creationId xmlns:a16="http://schemas.microsoft.com/office/drawing/2014/main" id="{AAD135F2-63F0-3440-1204-2DD5951A375D}"/>
              </a:ext>
            </a:extLst>
          </p:cNvPr>
          <p:cNvSpPr/>
          <p:nvPr/>
        </p:nvSpPr>
        <p:spPr>
          <a:xfrm rot="17291015">
            <a:off x="2721498" y="5164738"/>
            <a:ext cx="1050402" cy="1050402"/>
          </a:xfrm>
          <a:prstGeom prst="blockArc">
            <a:avLst>
              <a:gd name="adj1" fmla="val 14513771"/>
              <a:gd name="adj2" fmla="val 10051469"/>
              <a:gd name="adj3" fmla="val 130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27" name="CaixaDeTexto 1026">
            <a:extLst>
              <a:ext uri="{FF2B5EF4-FFF2-40B4-BE49-F238E27FC236}">
                <a16:creationId xmlns:a16="http://schemas.microsoft.com/office/drawing/2014/main" id="{8AF04FBD-14BD-47A1-FAD0-1DBED2481BFE}"/>
              </a:ext>
            </a:extLst>
          </p:cNvPr>
          <p:cNvSpPr txBox="1"/>
          <p:nvPr/>
        </p:nvSpPr>
        <p:spPr>
          <a:xfrm>
            <a:off x="3771900" y="5689939"/>
            <a:ext cx="97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+mj-lt"/>
              </a:rPr>
              <a:t>TÍTULO AQUI</a:t>
            </a:r>
          </a:p>
        </p:txBody>
      </p:sp>
      <p:grpSp>
        <p:nvGrpSpPr>
          <p:cNvPr id="1036" name="Agrupar 1035">
            <a:extLst>
              <a:ext uri="{FF2B5EF4-FFF2-40B4-BE49-F238E27FC236}">
                <a16:creationId xmlns:a16="http://schemas.microsoft.com/office/drawing/2014/main" id="{12332645-2F3A-BDE5-4BBC-A99B20BC2E62}"/>
              </a:ext>
            </a:extLst>
          </p:cNvPr>
          <p:cNvGrpSpPr/>
          <p:nvPr/>
        </p:nvGrpSpPr>
        <p:grpSpPr>
          <a:xfrm>
            <a:off x="6736641" y="2788257"/>
            <a:ext cx="4606991" cy="1386646"/>
            <a:chOff x="6736641" y="1717259"/>
            <a:chExt cx="4606991" cy="1386646"/>
          </a:xfrm>
        </p:grpSpPr>
        <p:sp>
          <p:nvSpPr>
            <p:cNvPr id="1028" name="Retângulo 1027">
              <a:extLst>
                <a:ext uri="{FF2B5EF4-FFF2-40B4-BE49-F238E27FC236}">
                  <a16:creationId xmlns:a16="http://schemas.microsoft.com/office/drawing/2014/main" id="{13F36F4E-E728-E290-D262-16F1EA1E5BCF}"/>
                </a:ext>
              </a:extLst>
            </p:cNvPr>
            <p:cNvSpPr/>
            <p:nvPr/>
          </p:nvSpPr>
          <p:spPr>
            <a:xfrm>
              <a:off x="6736641" y="1720864"/>
              <a:ext cx="629920" cy="6299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3" name="Retângulo 1032">
              <a:extLst>
                <a:ext uri="{FF2B5EF4-FFF2-40B4-BE49-F238E27FC236}">
                  <a16:creationId xmlns:a16="http://schemas.microsoft.com/office/drawing/2014/main" id="{47B02AC3-F4CF-C7A2-F427-1B8D9D2FD87C}"/>
                </a:ext>
              </a:extLst>
            </p:cNvPr>
            <p:cNvSpPr/>
            <p:nvPr/>
          </p:nvSpPr>
          <p:spPr>
            <a:xfrm>
              <a:off x="7499453" y="1717259"/>
              <a:ext cx="2827599" cy="33855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9" name="CaixaDeTexto 1028">
              <a:extLst>
                <a:ext uri="{FF2B5EF4-FFF2-40B4-BE49-F238E27FC236}">
                  <a16:creationId xmlns:a16="http://schemas.microsoft.com/office/drawing/2014/main" id="{48C71D1F-AABB-0EB0-5854-D642A54B21D6}"/>
                </a:ext>
              </a:extLst>
            </p:cNvPr>
            <p:cNvSpPr txBox="1"/>
            <p:nvPr/>
          </p:nvSpPr>
          <p:spPr>
            <a:xfrm>
              <a:off x="7504669" y="1732648"/>
              <a:ext cx="1172116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1400" b="1" dirty="0">
                  <a:solidFill>
                    <a:schemeClr val="bg1"/>
                  </a:solidFill>
                  <a:latin typeface="+mj-lt"/>
                </a:rPr>
                <a:t>PONTO #2</a:t>
              </a:r>
            </a:p>
          </p:txBody>
        </p:sp>
        <p:pic>
          <p:nvPicPr>
            <p:cNvPr id="1032" name="Gráfico 1031" descr="Lightbulb">
              <a:extLst>
                <a:ext uri="{FF2B5EF4-FFF2-40B4-BE49-F238E27FC236}">
                  <a16:creationId xmlns:a16="http://schemas.microsoft.com/office/drawing/2014/main" id="{E7AEB4DA-630C-7131-E978-5A6DA28FE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762090" y="1746313"/>
              <a:ext cx="579022" cy="579022"/>
            </a:xfrm>
            <a:prstGeom prst="rect">
              <a:avLst/>
            </a:prstGeom>
          </p:spPr>
        </p:pic>
        <p:sp>
          <p:nvSpPr>
            <p:cNvPr id="1034" name="Retângulo 1033">
              <a:extLst>
                <a:ext uri="{FF2B5EF4-FFF2-40B4-BE49-F238E27FC236}">
                  <a16:creationId xmlns:a16="http://schemas.microsoft.com/office/drawing/2014/main" id="{8278DE2E-360F-E03E-A535-A86BD2F84765}"/>
                </a:ext>
              </a:extLst>
            </p:cNvPr>
            <p:cNvSpPr/>
            <p:nvPr/>
          </p:nvSpPr>
          <p:spPr>
            <a:xfrm>
              <a:off x="7499453" y="2053504"/>
              <a:ext cx="3844179" cy="10504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400" dirty="0" err="1">
                  <a:solidFill>
                    <a:schemeClr val="tx1"/>
                  </a:solidFill>
                </a:rPr>
                <a:t>Lorem</a:t>
              </a:r>
              <a:r>
                <a:rPr lang="pt-BR" sz="1400" dirty="0">
                  <a:solidFill>
                    <a:schemeClr val="tx1"/>
                  </a:solidFill>
                </a:rPr>
                <a:t> ipsum dolor </a:t>
              </a:r>
              <a:r>
                <a:rPr lang="pt-BR" sz="1400" dirty="0" err="1">
                  <a:solidFill>
                    <a:schemeClr val="tx1"/>
                  </a:solidFill>
                </a:rPr>
                <a:t>sit</a:t>
              </a:r>
              <a:r>
                <a:rPr lang="pt-BR" sz="1400" dirty="0">
                  <a:solidFill>
                    <a:schemeClr val="tx1"/>
                  </a:solidFill>
                </a:rPr>
                <a:t> </a:t>
              </a:r>
              <a:r>
                <a:rPr lang="pt-BR" sz="1400" dirty="0" err="1">
                  <a:solidFill>
                    <a:schemeClr val="tx1"/>
                  </a:solidFill>
                </a:rPr>
                <a:t>amet</a:t>
              </a:r>
              <a:endParaRPr lang="pt-BR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400" dirty="0" err="1">
                  <a:solidFill>
                    <a:schemeClr val="tx1"/>
                  </a:solidFill>
                </a:rPr>
                <a:t>Consectetuer</a:t>
              </a:r>
              <a:r>
                <a:rPr lang="pt-BR" sz="1400" dirty="0">
                  <a:solidFill>
                    <a:schemeClr val="tx1"/>
                  </a:solidFill>
                </a:rPr>
                <a:t> </a:t>
              </a:r>
              <a:r>
                <a:rPr lang="pt-BR" sz="1400" dirty="0" err="1">
                  <a:solidFill>
                    <a:schemeClr val="tx1"/>
                  </a:solidFill>
                </a:rPr>
                <a:t>adipiscing</a:t>
              </a:r>
              <a:r>
                <a:rPr lang="pt-BR" sz="1400" dirty="0">
                  <a:solidFill>
                    <a:schemeClr val="tx1"/>
                  </a:solidFill>
                </a:rPr>
                <a:t> </a:t>
              </a:r>
              <a:r>
                <a:rPr lang="pt-BR" sz="1400" dirty="0" err="1">
                  <a:solidFill>
                    <a:schemeClr val="tx1"/>
                  </a:solidFill>
                </a:rPr>
                <a:t>elit</a:t>
              </a:r>
              <a:endParaRPr lang="pt-BR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400" dirty="0" err="1">
                  <a:solidFill>
                    <a:schemeClr val="tx1"/>
                  </a:solidFill>
                </a:rPr>
                <a:t>Maecenas</a:t>
              </a:r>
              <a:r>
                <a:rPr lang="pt-BR" sz="1400" dirty="0">
                  <a:solidFill>
                    <a:schemeClr val="tx1"/>
                  </a:solidFill>
                </a:rPr>
                <a:t> </a:t>
              </a:r>
              <a:r>
                <a:rPr lang="pt-BR" sz="1400" dirty="0" err="1">
                  <a:solidFill>
                    <a:schemeClr val="tx1"/>
                  </a:solidFill>
                </a:rPr>
                <a:t>porttitor</a:t>
              </a:r>
              <a:r>
                <a:rPr lang="pt-BR" sz="1400" dirty="0">
                  <a:solidFill>
                    <a:schemeClr val="tx1"/>
                  </a:solidFill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400" dirty="0" err="1">
                  <a:solidFill>
                    <a:schemeClr val="tx1"/>
                  </a:solidFill>
                </a:rPr>
                <a:t>Fusce</a:t>
              </a:r>
              <a:r>
                <a:rPr lang="pt-BR" sz="1400" dirty="0">
                  <a:solidFill>
                    <a:schemeClr val="tx1"/>
                  </a:solidFill>
                </a:rPr>
                <a:t> posuere, magna </a:t>
              </a:r>
              <a:r>
                <a:rPr lang="pt-BR" sz="1400" dirty="0" err="1">
                  <a:solidFill>
                    <a:schemeClr val="tx1"/>
                  </a:solidFill>
                </a:rPr>
                <a:t>sed</a:t>
              </a:r>
              <a:endParaRPr lang="pt-BR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400" dirty="0" err="1">
                  <a:solidFill>
                    <a:schemeClr val="tx1"/>
                  </a:solidFill>
                </a:rPr>
                <a:t>Pulvinar</a:t>
              </a:r>
              <a:r>
                <a:rPr lang="pt-BR" sz="1400" dirty="0">
                  <a:solidFill>
                    <a:schemeClr val="tx1"/>
                  </a:solidFill>
                </a:rPr>
                <a:t> </a:t>
              </a:r>
              <a:r>
                <a:rPr lang="pt-BR" sz="1400" dirty="0" err="1">
                  <a:solidFill>
                    <a:schemeClr val="tx1"/>
                  </a:solidFill>
                </a:rPr>
                <a:t>ultricies</a:t>
              </a:r>
              <a:endParaRPr lang="pt-BR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400" dirty="0" err="1">
                  <a:solidFill>
                    <a:schemeClr val="tx1"/>
                  </a:solidFill>
                </a:rPr>
                <a:t>Commodo</a:t>
              </a:r>
              <a:r>
                <a:rPr lang="pt-BR" sz="1400" dirty="0">
                  <a:solidFill>
                    <a:schemeClr val="tx1"/>
                  </a:solidFill>
                </a:rPr>
                <a:t> magna </a:t>
              </a:r>
              <a:r>
                <a:rPr lang="pt-BR" sz="1400" dirty="0" err="1">
                  <a:solidFill>
                    <a:schemeClr val="tx1"/>
                  </a:solidFill>
                </a:rPr>
                <a:t>eros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20B4BC2-EC58-5048-A422-CF58490B9859}"/>
              </a:ext>
            </a:extLst>
          </p:cNvPr>
          <p:cNvGrpSpPr/>
          <p:nvPr/>
        </p:nvGrpSpPr>
        <p:grpSpPr>
          <a:xfrm>
            <a:off x="6736641" y="4764320"/>
            <a:ext cx="4606991" cy="1386646"/>
            <a:chOff x="6736641" y="1717259"/>
            <a:chExt cx="4606991" cy="138664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3E57306-9A2C-8D27-9E6A-9D19BBB72156}"/>
                </a:ext>
              </a:extLst>
            </p:cNvPr>
            <p:cNvSpPr/>
            <p:nvPr/>
          </p:nvSpPr>
          <p:spPr>
            <a:xfrm>
              <a:off x="6736641" y="1720864"/>
              <a:ext cx="629920" cy="6299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F135B07-DC32-E4AE-29AE-FA9C946A567A}"/>
                </a:ext>
              </a:extLst>
            </p:cNvPr>
            <p:cNvSpPr/>
            <p:nvPr/>
          </p:nvSpPr>
          <p:spPr>
            <a:xfrm>
              <a:off x="7499453" y="1717259"/>
              <a:ext cx="2827599" cy="33855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CD3CE7F6-7D7A-8B83-2008-852085201294}"/>
                </a:ext>
              </a:extLst>
            </p:cNvPr>
            <p:cNvSpPr txBox="1"/>
            <p:nvPr/>
          </p:nvSpPr>
          <p:spPr>
            <a:xfrm>
              <a:off x="7504669" y="1732648"/>
              <a:ext cx="1173719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1400" b="1" dirty="0">
                  <a:solidFill>
                    <a:schemeClr val="bg1"/>
                  </a:solidFill>
                  <a:latin typeface="+mj-lt"/>
                </a:rPr>
                <a:t>PONTO #3</a:t>
              </a:r>
            </a:p>
          </p:txBody>
        </p:sp>
        <p:pic>
          <p:nvPicPr>
            <p:cNvPr id="12" name="Gráfico 11" descr="Lápis com preenchimento sólido">
              <a:extLst>
                <a:ext uri="{FF2B5EF4-FFF2-40B4-BE49-F238E27FC236}">
                  <a16:creationId xmlns:a16="http://schemas.microsoft.com/office/drawing/2014/main" id="{9EE596F9-469E-5643-D870-23E8637DC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762090" y="1746313"/>
              <a:ext cx="579022" cy="579022"/>
            </a:xfrm>
            <a:prstGeom prst="rect">
              <a:avLst/>
            </a:prstGeom>
          </p:spPr>
        </p:pic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9D87042C-C458-B2EF-7A0A-8BAE2F52A129}"/>
                </a:ext>
              </a:extLst>
            </p:cNvPr>
            <p:cNvSpPr/>
            <p:nvPr/>
          </p:nvSpPr>
          <p:spPr>
            <a:xfrm>
              <a:off x="7499453" y="2053504"/>
              <a:ext cx="3844179" cy="10504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400" dirty="0" err="1">
                  <a:solidFill>
                    <a:schemeClr val="tx1"/>
                  </a:solidFill>
                </a:rPr>
                <a:t>Lorem</a:t>
              </a:r>
              <a:r>
                <a:rPr lang="pt-BR" sz="1400" dirty="0">
                  <a:solidFill>
                    <a:schemeClr val="tx1"/>
                  </a:solidFill>
                </a:rPr>
                <a:t> ipsum dolor </a:t>
              </a:r>
              <a:r>
                <a:rPr lang="pt-BR" sz="1400" dirty="0" err="1">
                  <a:solidFill>
                    <a:schemeClr val="tx1"/>
                  </a:solidFill>
                </a:rPr>
                <a:t>sit</a:t>
              </a:r>
              <a:r>
                <a:rPr lang="pt-BR" sz="1400" dirty="0">
                  <a:solidFill>
                    <a:schemeClr val="tx1"/>
                  </a:solidFill>
                </a:rPr>
                <a:t> </a:t>
              </a:r>
              <a:r>
                <a:rPr lang="pt-BR" sz="1400" dirty="0" err="1">
                  <a:solidFill>
                    <a:schemeClr val="tx1"/>
                  </a:solidFill>
                </a:rPr>
                <a:t>amet</a:t>
              </a:r>
              <a:endParaRPr lang="pt-BR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400" dirty="0" err="1">
                  <a:solidFill>
                    <a:schemeClr val="tx1"/>
                  </a:solidFill>
                </a:rPr>
                <a:t>Consectetuer</a:t>
              </a:r>
              <a:r>
                <a:rPr lang="pt-BR" sz="1400" dirty="0">
                  <a:solidFill>
                    <a:schemeClr val="tx1"/>
                  </a:solidFill>
                </a:rPr>
                <a:t> </a:t>
              </a:r>
              <a:r>
                <a:rPr lang="pt-BR" sz="1400" dirty="0" err="1">
                  <a:solidFill>
                    <a:schemeClr val="tx1"/>
                  </a:solidFill>
                </a:rPr>
                <a:t>adipiscing</a:t>
              </a:r>
              <a:r>
                <a:rPr lang="pt-BR" sz="1400" dirty="0">
                  <a:solidFill>
                    <a:schemeClr val="tx1"/>
                  </a:solidFill>
                </a:rPr>
                <a:t> </a:t>
              </a:r>
              <a:r>
                <a:rPr lang="pt-BR" sz="1400" dirty="0" err="1">
                  <a:solidFill>
                    <a:schemeClr val="tx1"/>
                  </a:solidFill>
                </a:rPr>
                <a:t>elit</a:t>
              </a:r>
              <a:endParaRPr lang="pt-BR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400" dirty="0" err="1">
                  <a:solidFill>
                    <a:schemeClr val="tx1"/>
                  </a:solidFill>
                </a:rPr>
                <a:t>Maecenas</a:t>
              </a:r>
              <a:r>
                <a:rPr lang="pt-BR" sz="1400" dirty="0">
                  <a:solidFill>
                    <a:schemeClr val="tx1"/>
                  </a:solidFill>
                </a:rPr>
                <a:t> </a:t>
              </a:r>
              <a:r>
                <a:rPr lang="pt-BR" sz="1400" dirty="0" err="1">
                  <a:solidFill>
                    <a:schemeClr val="tx1"/>
                  </a:solidFill>
                </a:rPr>
                <a:t>porttitor</a:t>
              </a:r>
              <a:r>
                <a:rPr lang="pt-BR" sz="1400" dirty="0">
                  <a:solidFill>
                    <a:schemeClr val="tx1"/>
                  </a:solidFill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400" dirty="0" err="1">
                  <a:solidFill>
                    <a:schemeClr val="tx1"/>
                  </a:solidFill>
                </a:rPr>
                <a:t>Fusce</a:t>
              </a:r>
              <a:r>
                <a:rPr lang="pt-BR" sz="1400" dirty="0">
                  <a:solidFill>
                    <a:schemeClr val="tx1"/>
                  </a:solidFill>
                </a:rPr>
                <a:t> posuere, magna </a:t>
              </a:r>
              <a:r>
                <a:rPr lang="pt-BR" sz="1400" dirty="0" err="1">
                  <a:solidFill>
                    <a:schemeClr val="tx1"/>
                  </a:solidFill>
                </a:rPr>
                <a:t>sed</a:t>
              </a:r>
              <a:endParaRPr lang="pt-BR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400" dirty="0" err="1">
                  <a:solidFill>
                    <a:schemeClr val="tx1"/>
                  </a:solidFill>
                </a:rPr>
                <a:t>Pulvinar</a:t>
              </a:r>
              <a:r>
                <a:rPr lang="pt-BR" sz="1400" dirty="0">
                  <a:solidFill>
                    <a:schemeClr val="tx1"/>
                  </a:solidFill>
                </a:rPr>
                <a:t> </a:t>
              </a:r>
              <a:r>
                <a:rPr lang="pt-BR" sz="1400" dirty="0" err="1">
                  <a:solidFill>
                    <a:schemeClr val="tx1"/>
                  </a:solidFill>
                </a:rPr>
                <a:t>ultricies</a:t>
              </a:r>
              <a:endParaRPr lang="pt-BR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400" dirty="0" err="1">
                  <a:solidFill>
                    <a:schemeClr val="tx1"/>
                  </a:solidFill>
                </a:rPr>
                <a:t>Commodo</a:t>
              </a:r>
              <a:r>
                <a:rPr lang="pt-BR" sz="1400" dirty="0">
                  <a:solidFill>
                    <a:schemeClr val="tx1"/>
                  </a:solidFill>
                </a:rPr>
                <a:t> magna </a:t>
              </a:r>
              <a:r>
                <a:rPr lang="pt-BR" sz="1400" dirty="0" err="1">
                  <a:solidFill>
                    <a:schemeClr val="tx1"/>
                  </a:solidFill>
                </a:rPr>
                <a:t>eros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30" name="Agrupar 1029">
            <a:extLst>
              <a:ext uri="{FF2B5EF4-FFF2-40B4-BE49-F238E27FC236}">
                <a16:creationId xmlns:a16="http://schemas.microsoft.com/office/drawing/2014/main" id="{41EA25DA-B68C-A246-D9A0-CB14651EC71A}"/>
              </a:ext>
            </a:extLst>
          </p:cNvPr>
          <p:cNvGrpSpPr/>
          <p:nvPr/>
        </p:nvGrpSpPr>
        <p:grpSpPr>
          <a:xfrm>
            <a:off x="6736641" y="812193"/>
            <a:ext cx="4606991" cy="1386646"/>
            <a:chOff x="6736641" y="1717259"/>
            <a:chExt cx="4606991" cy="1386646"/>
          </a:xfrm>
        </p:grpSpPr>
        <p:sp>
          <p:nvSpPr>
            <p:cNvPr id="1031" name="Retângulo 1030">
              <a:extLst>
                <a:ext uri="{FF2B5EF4-FFF2-40B4-BE49-F238E27FC236}">
                  <a16:creationId xmlns:a16="http://schemas.microsoft.com/office/drawing/2014/main" id="{05731B48-206A-3614-D5D5-39901AB9632E}"/>
                </a:ext>
              </a:extLst>
            </p:cNvPr>
            <p:cNvSpPr/>
            <p:nvPr/>
          </p:nvSpPr>
          <p:spPr>
            <a:xfrm>
              <a:off x="6736641" y="1720864"/>
              <a:ext cx="629920" cy="62992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7" name="Retângulo 1036">
              <a:extLst>
                <a:ext uri="{FF2B5EF4-FFF2-40B4-BE49-F238E27FC236}">
                  <a16:creationId xmlns:a16="http://schemas.microsoft.com/office/drawing/2014/main" id="{3F767B17-26D5-BE4B-B20F-611E30057546}"/>
                </a:ext>
              </a:extLst>
            </p:cNvPr>
            <p:cNvSpPr/>
            <p:nvPr/>
          </p:nvSpPr>
          <p:spPr>
            <a:xfrm>
              <a:off x="7499453" y="1717259"/>
              <a:ext cx="2827599" cy="33855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8" name="CaixaDeTexto 1037">
              <a:extLst>
                <a:ext uri="{FF2B5EF4-FFF2-40B4-BE49-F238E27FC236}">
                  <a16:creationId xmlns:a16="http://schemas.microsoft.com/office/drawing/2014/main" id="{6C7A3E2A-F737-E44D-67B5-FF7A4AABF669}"/>
                </a:ext>
              </a:extLst>
            </p:cNvPr>
            <p:cNvSpPr txBox="1"/>
            <p:nvPr/>
          </p:nvSpPr>
          <p:spPr>
            <a:xfrm>
              <a:off x="7504669" y="1732648"/>
              <a:ext cx="1136850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pt-BR" sz="1400" b="1" dirty="0">
                  <a:solidFill>
                    <a:schemeClr val="bg1"/>
                  </a:solidFill>
                  <a:latin typeface="+mj-lt"/>
                </a:rPr>
                <a:t>PONTO #1</a:t>
              </a:r>
            </a:p>
          </p:txBody>
        </p:sp>
        <p:pic>
          <p:nvPicPr>
            <p:cNvPr id="1039" name="Gráfico 1038" descr="Lupa com preenchimento sólido">
              <a:extLst>
                <a:ext uri="{FF2B5EF4-FFF2-40B4-BE49-F238E27FC236}">
                  <a16:creationId xmlns:a16="http://schemas.microsoft.com/office/drawing/2014/main" id="{4EE600ED-F2CC-F707-8192-3069C88A14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62090" y="1746313"/>
              <a:ext cx="579022" cy="579022"/>
            </a:xfrm>
            <a:prstGeom prst="rect">
              <a:avLst/>
            </a:prstGeom>
          </p:spPr>
        </p:pic>
        <p:sp>
          <p:nvSpPr>
            <p:cNvPr id="1040" name="Retângulo 1039">
              <a:extLst>
                <a:ext uri="{FF2B5EF4-FFF2-40B4-BE49-F238E27FC236}">
                  <a16:creationId xmlns:a16="http://schemas.microsoft.com/office/drawing/2014/main" id="{4D17493D-E8D3-5739-1F33-901944708026}"/>
                </a:ext>
              </a:extLst>
            </p:cNvPr>
            <p:cNvSpPr/>
            <p:nvPr/>
          </p:nvSpPr>
          <p:spPr>
            <a:xfrm>
              <a:off x="7499453" y="2053504"/>
              <a:ext cx="3844179" cy="105040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2" rtlCol="0" anchor="t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400" dirty="0" err="1">
                  <a:solidFill>
                    <a:schemeClr val="tx1"/>
                  </a:solidFill>
                </a:rPr>
                <a:t>Lorem</a:t>
              </a:r>
              <a:r>
                <a:rPr lang="pt-BR" sz="1400" dirty="0">
                  <a:solidFill>
                    <a:schemeClr val="tx1"/>
                  </a:solidFill>
                </a:rPr>
                <a:t> ipsum dolor </a:t>
              </a:r>
              <a:r>
                <a:rPr lang="pt-BR" sz="1400" dirty="0" err="1">
                  <a:solidFill>
                    <a:schemeClr val="tx1"/>
                  </a:solidFill>
                </a:rPr>
                <a:t>sit</a:t>
              </a:r>
              <a:r>
                <a:rPr lang="pt-BR" sz="1400" dirty="0">
                  <a:solidFill>
                    <a:schemeClr val="tx1"/>
                  </a:solidFill>
                </a:rPr>
                <a:t> </a:t>
              </a:r>
              <a:r>
                <a:rPr lang="pt-BR" sz="1400" dirty="0" err="1">
                  <a:solidFill>
                    <a:schemeClr val="tx1"/>
                  </a:solidFill>
                </a:rPr>
                <a:t>amet</a:t>
              </a:r>
              <a:endParaRPr lang="pt-BR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400" dirty="0" err="1">
                  <a:solidFill>
                    <a:schemeClr val="tx1"/>
                  </a:solidFill>
                </a:rPr>
                <a:t>Consectetuer</a:t>
              </a:r>
              <a:r>
                <a:rPr lang="pt-BR" sz="1400" dirty="0">
                  <a:solidFill>
                    <a:schemeClr val="tx1"/>
                  </a:solidFill>
                </a:rPr>
                <a:t> </a:t>
              </a:r>
              <a:r>
                <a:rPr lang="pt-BR" sz="1400" dirty="0" err="1">
                  <a:solidFill>
                    <a:schemeClr val="tx1"/>
                  </a:solidFill>
                </a:rPr>
                <a:t>adipiscing</a:t>
              </a:r>
              <a:r>
                <a:rPr lang="pt-BR" sz="1400" dirty="0">
                  <a:solidFill>
                    <a:schemeClr val="tx1"/>
                  </a:solidFill>
                </a:rPr>
                <a:t> </a:t>
              </a:r>
              <a:r>
                <a:rPr lang="pt-BR" sz="1400" dirty="0" err="1">
                  <a:solidFill>
                    <a:schemeClr val="tx1"/>
                  </a:solidFill>
                </a:rPr>
                <a:t>elit</a:t>
              </a:r>
              <a:endParaRPr lang="pt-BR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400" dirty="0" err="1">
                  <a:solidFill>
                    <a:schemeClr val="tx1"/>
                  </a:solidFill>
                </a:rPr>
                <a:t>Maecenas</a:t>
              </a:r>
              <a:r>
                <a:rPr lang="pt-BR" sz="1400" dirty="0">
                  <a:solidFill>
                    <a:schemeClr val="tx1"/>
                  </a:solidFill>
                </a:rPr>
                <a:t> </a:t>
              </a:r>
              <a:r>
                <a:rPr lang="pt-BR" sz="1400" dirty="0" err="1">
                  <a:solidFill>
                    <a:schemeClr val="tx1"/>
                  </a:solidFill>
                </a:rPr>
                <a:t>porttitor</a:t>
              </a:r>
              <a:r>
                <a:rPr lang="pt-BR" sz="1400" dirty="0">
                  <a:solidFill>
                    <a:schemeClr val="tx1"/>
                  </a:solidFill>
                </a:rPr>
                <a:t>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400" dirty="0" err="1">
                  <a:solidFill>
                    <a:schemeClr val="tx1"/>
                  </a:solidFill>
                </a:rPr>
                <a:t>Fusce</a:t>
              </a:r>
              <a:r>
                <a:rPr lang="pt-BR" sz="1400" dirty="0">
                  <a:solidFill>
                    <a:schemeClr val="tx1"/>
                  </a:solidFill>
                </a:rPr>
                <a:t> posuere, magna </a:t>
              </a:r>
              <a:r>
                <a:rPr lang="pt-BR" sz="1400" dirty="0" err="1">
                  <a:solidFill>
                    <a:schemeClr val="tx1"/>
                  </a:solidFill>
                </a:rPr>
                <a:t>sed</a:t>
              </a:r>
              <a:endParaRPr lang="pt-BR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400" dirty="0" err="1">
                  <a:solidFill>
                    <a:schemeClr val="tx1"/>
                  </a:solidFill>
                </a:rPr>
                <a:t>Pulvinar</a:t>
              </a:r>
              <a:r>
                <a:rPr lang="pt-BR" sz="1400" dirty="0">
                  <a:solidFill>
                    <a:schemeClr val="tx1"/>
                  </a:solidFill>
                </a:rPr>
                <a:t> </a:t>
              </a:r>
              <a:r>
                <a:rPr lang="pt-BR" sz="1400" dirty="0" err="1">
                  <a:solidFill>
                    <a:schemeClr val="tx1"/>
                  </a:solidFill>
                </a:rPr>
                <a:t>ultricies</a:t>
              </a:r>
              <a:endParaRPr lang="pt-BR" sz="1400" dirty="0">
                <a:solidFill>
                  <a:schemeClr val="tx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pt-BR" sz="1400" dirty="0" err="1">
                  <a:solidFill>
                    <a:schemeClr val="tx1"/>
                  </a:solidFill>
                </a:rPr>
                <a:t>Commodo</a:t>
              </a:r>
              <a:r>
                <a:rPr lang="pt-BR" sz="1400" dirty="0">
                  <a:solidFill>
                    <a:schemeClr val="tx1"/>
                  </a:solidFill>
                </a:rPr>
                <a:t> magna </a:t>
              </a:r>
              <a:r>
                <a:rPr lang="pt-BR" sz="1400" dirty="0" err="1">
                  <a:solidFill>
                    <a:schemeClr val="tx1"/>
                  </a:solidFill>
                </a:rPr>
                <a:t>eros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9CAE2D0F-9C36-54B5-9D71-A261CD100DEB}"/>
              </a:ext>
            </a:extLst>
          </p:cNvPr>
          <p:cNvSpPr/>
          <p:nvPr/>
        </p:nvSpPr>
        <p:spPr>
          <a:xfrm>
            <a:off x="725805" y="771525"/>
            <a:ext cx="112395" cy="4476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342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 dir="u"/>
      </p:transition>
    </mc:Choice>
    <mc:Fallback>
      <p:transition spd="slow">
        <p:pull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F7B9DE4F-E1C6-5F9D-3A8D-30B4482EF5EB}"/>
              </a:ext>
            </a:extLst>
          </p:cNvPr>
          <p:cNvSpPr/>
          <p:nvPr/>
        </p:nvSpPr>
        <p:spPr>
          <a:xfrm rot="10800000">
            <a:off x="6857875" y="4986528"/>
            <a:ext cx="1997024" cy="757324"/>
          </a:xfrm>
          <a:custGeom>
            <a:avLst/>
            <a:gdLst>
              <a:gd name="connsiteX0" fmla="*/ 202767 w 1993777"/>
              <a:gd name="connsiteY0" fmla="*/ 0 h 2894120"/>
              <a:gd name="connsiteX1" fmla="*/ 1791010 w 1993777"/>
              <a:gd name="connsiteY1" fmla="*/ 0 h 2894120"/>
              <a:gd name="connsiteX2" fmla="*/ 1993777 w 1993777"/>
              <a:gd name="connsiteY2" fmla="*/ 202767 h 2894120"/>
              <a:gd name="connsiteX3" fmla="*/ 1993777 w 1993777"/>
              <a:gd name="connsiteY3" fmla="*/ 2894120 h 2894120"/>
              <a:gd name="connsiteX4" fmla="*/ 0 w 1993777"/>
              <a:gd name="connsiteY4" fmla="*/ 2894120 h 2894120"/>
              <a:gd name="connsiteX5" fmla="*/ 0 w 1993777"/>
              <a:gd name="connsiteY5" fmla="*/ 202767 h 2894120"/>
              <a:gd name="connsiteX6" fmla="*/ 202767 w 1993777"/>
              <a:gd name="connsiteY6" fmla="*/ 0 h 2894120"/>
              <a:gd name="connsiteX0" fmla="*/ 0 w 2085217"/>
              <a:gd name="connsiteY0" fmla="*/ 2894120 h 2985560"/>
              <a:gd name="connsiteX1" fmla="*/ 0 w 2085217"/>
              <a:gd name="connsiteY1" fmla="*/ 202767 h 2985560"/>
              <a:gd name="connsiteX2" fmla="*/ 202767 w 2085217"/>
              <a:gd name="connsiteY2" fmla="*/ 0 h 2985560"/>
              <a:gd name="connsiteX3" fmla="*/ 1791010 w 2085217"/>
              <a:gd name="connsiteY3" fmla="*/ 0 h 2985560"/>
              <a:gd name="connsiteX4" fmla="*/ 1993777 w 2085217"/>
              <a:gd name="connsiteY4" fmla="*/ 202767 h 2985560"/>
              <a:gd name="connsiteX5" fmla="*/ 2085217 w 2085217"/>
              <a:gd name="connsiteY5" fmla="*/ 2985560 h 2985560"/>
              <a:gd name="connsiteX0" fmla="*/ 0 w 1996317"/>
              <a:gd name="connsiteY0" fmla="*/ 2894120 h 2985560"/>
              <a:gd name="connsiteX1" fmla="*/ 0 w 1996317"/>
              <a:gd name="connsiteY1" fmla="*/ 202767 h 2985560"/>
              <a:gd name="connsiteX2" fmla="*/ 202767 w 1996317"/>
              <a:gd name="connsiteY2" fmla="*/ 0 h 2985560"/>
              <a:gd name="connsiteX3" fmla="*/ 1791010 w 1996317"/>
              <a:gd name="connsiteY3" fmla="*/ 0 h 2985560"/>
              <a:gd name="connsiteX4" fmla="*/ 1993777 w 1996317"/>
              <a:gd name="connsiteY4" fmla="*/ 202767 h 2985560"/>
              <a:gd name="connsiteX5" fmla="*/ 1996317 w 1996317"/>
              <a:gd name="connsiteY5" fmla="*/ 2985560 h 2985560"/>
              <a:gd name="connsiteX0" fmla="*/ 0 w 2009615"/>
              <a:gd name="connsiteY0" fmla="*/ 2894120 h 2985560"/>
              <a:gd name="connsiteX1" fmla="*/ 0 w 2009615"/>
              <a:gd name="connsiteY1" fmla="*/ 202767 h 2985560"/>
              <a:gd name="connsiteX2" fmla="*/ 202767 w 2009615"/>
              <a:gd name="connsiteY2" fmla="*/ 0 h 2985560"/>
              <a:gd name="connsiteX3" fmla="*/ 1791010 w 2009615"/>
              <a:gd name="connsiteY3" fmla="*/ 0 h 2985560"/>
              <a:gd name="connsiteX4" fmla="*/ 1993777 w 2009615"/>
              <a:gd name="connsiteY4" fmla="*/ 202767 h 2985560"/>
              <a:gd name="connsiteX5" fmla="*/ 1996441 w 2009615"/>
              <a:gd name="connsiteY5" fmla="*/ 587012 h 2985560"/>
              <a:gd name="connsiteX6" fmla="*/ 1996317 w 2009615"/>
              <a:gd name="connsiteY6" fmla="*/ 2985560 h 2985560"/>
              <a:gd name="connsiteX0" fmla="*/ 0 w 2009615"/>
              <a:gd name="connsiteY0" fmla="*/ 2894120 h 2894120"/>
              <a:gd name="connsiteX1" fmla="*/ 0 w 2009615"/>
              <a:gd name="connsiteY1" fmla="*/ 202767 h 2894120"/>
              <a:gd name="connsiteX2" fmla="*/ 202767 w 2009615"/>
              <a:gd name="connsiteY2" fmla="*/ 0 h 2894120"/>
              <a:gd name="connsiteX3" fmla="*/ 1791010 w 2009615"/>
              <a:gd name="connsiteY3" fmla="*/ 0 h 2894120"/>
              <a:gd name="connsiteX4" fmla="*/ 1993777 w 2009615"/>
              <a:gd name="connsiteY4" fmla="*/ 202767 h 2894120"/>
              <a:gd name="connsiteX5" fmla="*/ 1996441 w 2009615"/>
              <a:gd name="connsiteY5" fmla="*/ 587012 h 2894120"/>
              <a:gd name="connsiteX0" fmla="*/ 0 w 2007081"/>
              <a:gd name="connsiteY0" fmla="*/ 2894120 h 2894120"/>
              <a:gd name="connsiteX1" fmla="*/ 0 w 2007081"/>
              <a:gd name="connsiteY1" fmla="*/ 202767 h 2894120"/>
              <a:gd name="connsiteX2" fmla="*/ 202767 w 2007081"/>
              <a:gd name="connsiteY2" fmla="*/ 0 h 2894120"/>
              <a:gd name="connsiteX3" fmla="*/ 1791010 w 2007081"/>
              <a:gd name="connsiteY3" fmla="*/ 0 h 2894120"/>
              <a:gd name="connsiteX4" fmla="*/ 1993777 w 2007081"/>
              <a:gd name="connsiteY4" fmla="*/ 202767 h 2894120"/>
              <a:gd name="connsiteX5" fmla="*/ 1996441 w 2007081"/>
              <a:gd name="connsiteY5" fmla="*/ 587012 h 2894120"/>
              <a:gd name="connsiteX0" fmla="*/ 0 w 2003706"/>
              <a:gd name="connsiteY0" fmla="*/ 2894120 h 2894120"/>
              <a:gd name="connsiteX1" fmla="*/ 0 w 2003706"/>
              <a:gd name="connsiteY1" fmla="*/ 202767 h 2894120"/>
              <a:gd name="connsiteX2" fmla="*/ 202767 w 2003706"/>
              <a:gd name="connsiteY2" fmla="*/ 0 h 2894120"/>
              <a:gd name="connsiteX3" fmla="*/ 1791010 w 2003706"/>
              <a:gd name="connsiteY3" fmla="*/ 0 h 2894120"/>
              <a:gd name="connsiteX4" fmla="*/ 1993777 w 2003706"/>
              <a:gd name="connsiteY4" fmla="*/ 202767 h 2894120"/>
              <a:gd name="connsiteX5" fmla="*/ 1996441 w 2003706"/>
              <a:gd name="connsiteY5" fmla="*/ 587012 h 2894120"/>
              <a:gd name="connsiteX0" fmla="*/ 0 w 1997084"/>
              <a:gd name="connsiteY0" fmla="*/ 2894120 h 2894120"/>
              <a:gd name="connsiteX1" fmla="*/ 0 w 1997084"/>
              <a:gd name="connsiteY1" fmla="*/ 202767 h 2894120"/>
              <a:gd name="connsiteX2" fmla="*/ 202767 w 1997084"/>
              <a:gd name="connsiteY2" fmla="*/ 0 h 2894120"/>
              <a:gd name="connsiteX3" fmla="*/ 1791010 w 1997084"/>
              <a:gd name="connsiteY3" fmla="*/ 0 h 2894120"/>
              <a:gd name="connsiteX4" fmla="*/ 1993777 w 1997084"/>
              <a:gd name="connsiteY4" fmla="*/ 202767 h 2894120"/>
              <a:gd name="connsiteX5" fmla="*/ 1996441 w 1997084"/>
              <a:gd name="connsiteY5" fmla="*/ 587012 h 2894120"/>
              <a:gd name="connsiteX0" fmla="*/ 0 w 1996441"/>
              <a:gd name="connsiteY0" fmla="*/ 2894120 h 2894120"/>
              <a:gd name="connsiteX1" fmla="*/ 0 w 1996441"/>
              <a:gd name="connsiteY1" fmla="*/ 202767 h 2894120"/>
              <a:gd name="connsiteX2" fmla="*/ 202767 w 1996441"/>
              <a:gd name="connsiteY2" fmla="*/ 0 h 2894120"/>
              <a:gd name="connsiteX3" fmla="*/ 1791010 w 1996441"/>
              <a:gd name="connsiteY3" fmla="*/ 0 h 2894120"/>
              <a:gd name="connsiteX4" fmla="*/ 1993777 w 1996441"/>
              <a:gd name="connsiteY4" fmla="*/ 202767 h 2894120"/>
              <a:gd name="connsiteX5" fmla="*/ 1996441 w 1996441"/>
              <a:gd name="connsiteY5" fmla="*/ 587012 h 2894120"/>
              <a:gd name="connsiteX0" fmla="*/ 0 w 1996441"/>
              <a:gd name="connsiteY0" fmla="*/ 2894120 h 2894120"/>
              <a:gd name="connsiteX1" fmla="*/ 0 w 1996441"/>
              <a:gd name="connsiteY1" fmla="*/ 202767 h 2894120"/>
              <a:gd name="connsiteX2" fmla="*/ 202767 w 1996441"/>
              <a:gd name="connsiteY2" fmla="*/ 0 h 2894120"/>
              <a:gd name="connsiteX3" fmla="*/ 1791010 w 1996441"/>
              <a:gd name="connsiteY3" fmla="*/ 0 h 2894120"/>
              <a:gd name="connsiteX4" fmla="*/ 1993777 w 1996441"/>
              <a:gd name="connsiteY4" fmla="*/ 202767 h 2894120"/>
              <a:gd name="connsiteX5" fmla="*/ 1996441 w 1996441"/>
              <a:gd name="connsiteY5" fmla="*/ 587012 h 2894120"/>
              <a:gd name="connsiteX0" fmla="*/ 583 w 1997024"/>
              <a:gd name="connsiteY0" fmla="*/ 2894120 h 2894120"/>
              <a:gd name="connsiteX1" fmla="*/ 0 w 1997024"/>
              <a:gd name="connsiteY1" fmla="*/ 757324 h 2894120"/>
              <a:gd name="connsiteX2" fmla="*/ 583 w 1997024"/>
              <a:gd name="connsiteY2" fmla="*/ 202767 h 2894120"/>
              <a:gd name="connsiteX3" fmla="*/ 203350 w 1997024"/>
              <a:gd name="connsiteY3" fmla="*/ 0 h 2894120"/>
              <a:gd name="connsiteX4" fmla="*/ 1791593 w 1997024"/>
              <a:gd name="connsiteY4" fmla="*/ 0 h 2894120"/>
              <a:gd name="connsiteX5" fmla="*/ 1994360 w 1997024"/>
              <a:gd name="connsiteY5" fmla="*/ 202767 h 2894120"/>
              <a:gd name="connsiteX6" fmla="*/ 1997024 w 1997024"/>
              <a:gd name="connsiteY6" fmla="*/ 587012 h 2894120"/>
              <a:gd name="connsiteX0" fmla="*/ 0 w 1997024"/>
              <a:gd name="connsiteY0" fmla="*/ 757324 h 757324"/>
              <a:gd name="connsiteX1" fmla="*/ 583 w 1997024"/>
              <a:gd name="connsiteY1" fmla="*/ 202767 h 757324"/>
              <a:gd name="connsiteX2" fmla="*/ 203350 w 1997024"/>
              <a:gd name="connsiteY2" fmla="*/ 0 h 757324"/>
              <a:gd name="connsiteX3" fmla="*/ 1791593 w 1997024"/>
              <a:gd name="connsiteY3" fmla="*/ 0 h 757324"/>
              <a:gd name="connsiteX4" fmla="*/ 1994360 w 1997024"/>
              <a:gd name="connsiteY4" fmla="*/ 202767 h 757324"/>
              <a:gd name="connsiteX5" fmla="*/ 1997024 w 1997024"/>
              <a:gd name="connsiteY5" fmla="*/ 587012 h 75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7024" h="757324">
                <a:moveTo>
                  <a:pt x="0" y="757324"/>
                </a:moveTo>
                <a:cubicBezTo>
                  <a:pt x="194" y="572472"/>
                  <a:pt x="389" y="387619"/>
                  <a:pt x="583" y="202767"/>
                </a:cubicBezTo>
                <a:cubicBezTo>
                  <a:pt x="583" y="90782"/>
                  <a:pt x="91365" y="0"/>
                  <a:pt x="203350" y="0"/>
                </a:cubicBezTo>
                <a:lnTo>
                  <a:pt x="1791593" y="0"/>
                </a:lnTo>
                <a:cubicBezTo>
                  <a:pt x="1903578" y="0"/>
                  <a:pt x="1994360" y="90782"/>
                  <a:pt x="1994360" y="202767"/>
                </a:cubicBezTo>
                <a:cubicBezTo>
                  <a:pt x="1996214" y="260597"/>
                  <a:pt x="1996601" y="123213"/>
                  <a:pt x="1997024" y="587012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F3CE62-4B5A-BE9C-7FF4-99A208FA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 </a:t>
            </a:r>
            <a:r>
              <a:rPr lang="pt-BR" dirty="0">
                <a:solidFill>
                  <a:schemeClr val="accent1"/>
                </a:solidFill>
              </a:rPr>
              <a:t>SERVIÇO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34E4216-0230-6939-5508-D7E650204FC9}"/>
              </a:ext>
            </a:extLst>
          </p:cNvPr>
          <p:cNvSpPr/>
          <p:nvPr/>
        </p:nvSpPr>
        <p:spPr>
          <a:xfrm>
            <a:off x="725805" y="771525"/>
            <a:ext cx="112395" cy="4476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2B8FFD9D-CFB2-1907-4590-D676CE034E28}"/>
              </a:ext>
            </a:extLst>
          </p:cNvPr>
          <p:cNvSpPr/>
          <p:nvPr/>
        </p:nvSpPr>
        <p:spPr>
          <a:xfrm>
            <a:off x="875142" y="2024108"/>
            <a:ext cx="1996441" cy="2894120"/>
          </a:xfrm>
          <a:custGeom>
            <a:avLst/>
            <a:gdLst>
              <a:gd name="connsiteX0" fmla="*/ 202767 w 1993777"/>
              <a:gd name="connsiteY0" fmla="*/ 0 h 2894120"/>
              <a:gd name="connsiteX1" fmla="*/ 1791010 w 1993777"/>
              <a:gd name="connsiteY1" fmla="*/ 0 h 2894120"/>
              <a:gd name="connsiteX2" fmla="*/ 1993777 w 1993777"/>
              <a:gd name="connsiteY2" fmla="*/ 202767 h 2894120"/>
              <a:gd name="connsiteX3" fmla="*/ 1993777 w 1993777"/>
              <a:gd name="connsiteY3" fmla="*/ 2894120 h 2894120"/>
              <a:gd name="connsiteX4" fmla="*/ 0 w 1993777"/>
              <a:gd name="connsiteY4" fmla="*/ 2894120 h 2894120"/>
              <a:gd name="connsiteX5" fmla="*/ 0 w 1993777"/>
              <a:gd name="connsiteY5" fmla="*/ 202767 h 2894120"/>
              <a:gd name="connsiteX6" fmla="*/ 202767 w 1993777"/>
              <a:gd name="connsiteY6" fmla="*/ 0 h 2894120"/>
              <a:gd name="connsiteX0" fmla="*/ 0 w 2085217"/>
              <a:gd name="connsiteY0" fmla="*/ 2894120 h 2985560"/>
              <a:gd name="connsiteX1" fmla="*/ 0 w 2085217"/>
              <a:gd name="connsiteY1" fmla="*/ 202767 h 2985560"/>
              <a:gd name="connsiteX2" fmla="*/ 202767 w 2085217"/>
              <a:gd name="connsiteY2" fmla="*/ 0 h 2985560"/>
              <a:gd name="connsiteX3" fmla="*/ 1791010 w 2085217"/>
              <a:gd name="connsiteY3" fmla="*/ 0 h 2985560"/>
              <a:gd name="connsiteX4" fmla="*/ 1993777 w 2085217"/>
              <a:gd name="connsiteY4" fmla="*/ 202767 h 2985560"/>
              <a:gd name="connsiteX5" fmla="*/ 2085217 w 2085217"/>
              <a:gd name="connsiteY5" fmla="*/ 2985560 h 2985560"/>
              <a:gd name="connsiteX0" fmla="*/ 0 w 1996317"/>
              <a:gd name="connsiteY0" fmla="*/ 2894120 h 2985560"/>
              <a:gd name="connsiteX1" fmla="*/ 0 w 1996317"/>
              <a:gd name="connsiteY1" fmla="*/ 202767 h 2985560"/>
              <a:gd name="connsiteX2" fmla="*/ 202767 w 1996317"/>
              <a:gd name="connsiteY2" fmla="*/ 0 h 2985560"/>
              <a:gd name="connsiteX3" fmla="*/ 1791010 w 1996317"/>
              <a:gd name="connsiteY3" fmla="*/ 0 h 2985560"/>
              <a:gd name="connsiteX4" fmla="*/ 1993777 w 1996317"/>
              <a:gd name="connsiteY4" fmla="*/ 202767 h 2985560"/>
              <a:gd name="connsiteX5" fmla="*/ 1996317 w 1996317"/>
              <a:gd name="connsiteY5" fmla="*/ 2985560 h 2985560"/>
              <a:gd name="connsiteX0" fmla="*/ 0 w 2009615"/>
              <a:gd name="connsiteY0" fmla="*/ 2894120 h 2985560"/>
              <a:gd name="connsiteX1" fmla="*/ 0 w 2009615"/>
              <a:gd name="connsiteY1" fmla="*/ 202767 h 2985560"/>
              <a:gd name="connsiteX2" fmla="*/ 202767 w 2009615"/>
              <a:gd name="connsiteY2" fmla="*/ 0 h 2985560"/>
              <a:gd name="connsiteX3" fmla="*/ 1791010 w 2009615"/>
              <a:gd name="connsiteY3" fmla="*/ 0 h 2985560"/>
              <a:gd name="connsiteX4" fmla="*/ 1993777 w 2009615"/>
              <a:gd name="connsiteY4" fmla="*/ 202767 h 2985560"/>
              <a:gd name="connsiteX5" fmla="*/ 1996441 w 2009615"/>
              <a:gd name="connsiteY5" fmla="*/ 587012 h 2985560"/>
              <a:gd name="connsiteX6" fmla="*/ 1996317 w 2009615"/>
              <a:gd name="connsiteY6" fmla="*/ 2985560 h 2985560"/>
              <a:gd name="connsiteX0" fmla="*/ 0 w 2009615"/>
              <a:gd name="connsiteY0" fmla="*/ 2894120 h 2894120"/>
              <a:gd name="connsiteX1" fmla="*/ 0 w 2009615"/>
              <a:gd name="connsiteY1" fmla="*/ 202767 h 2894120"/>
              <a:gd name="connsiteX2" fmla="*/ 202767 w 2009615"/>
              <a:gd name="connsiteY2" fmla="*/ 0 h 2894120"/>
              <a:gd name="connsiteX3" fmla="*/ 1791010 w 2009615"/>
              <a:gd name="connsiteY3" fmla="*/ 0 h 2894120"/>
              <a:gd name="connsiteX4" fmla="*/ 1993777 w 2009615"/>
              <a:gd name="connsiteY4" fmla="*/ 202767 h 2894120"/>
              <a:gd name="connsiteX5" fmla="*/ 1996441 w 2009615"/>
              <a:gd name="connsiteY5" fmla="*/ 587012 h 2894120"/>
              <a:gd name="connsiteX0" fmla="*/ 0 w 2007081"/>
              <a:gd name="connsiteY0" fmla="*/ 2894120 h 2894120"/>
              <a:gd name="connsiteX1" fmla="*/ 0 w 2007081"/>
              <a:gd name="connsiteY1" fmla="*/ 202767 h 2894120"/>
              <a:gd name="connsiteX2" fmla="*/ 202767 w 2007081"/>
              <a:gd name="connsiteY2" fmla="*/ 0 h 2894120"/>
              <a:gd name="connsiteX3" fmla="*/ 1791010 w 2007081"/>
              <a:gd name="connsiteY3" fmla="*/ 0 h 2894120"/>
              <a:gd name="connsiteX4" fmla="*/ 1993777 w 2007081"/>
              <a:gd name="connsiteY4" fmla="*/ 202767 h 2894120"/>
              <a:gd name="connsiteX5" fmla="*/ 1996441 w 2007081"/>
              <a:gd name="connsiteY5" fmla="*/ 587012 h 2894120"/>
              <a:gd name="connsiteX0" fmla="*/ 0 w 2003706"/>
              <a:gd name="connsiteY0" fmla="*/ 2894120 h 2894120"/>
              <a:gd name="connsiteX1" fmla="*/ 0 w 2003706"/>
              <a:gd name="connsiteY1" fmla="*/ 202767 h 2894120"/>
              <a:gd name="connsiteX2" fmla="*/ 202767 w 2003706"/>
              <a:gd name="connsiteY2" fmla="*/ 0 h 2894120"/>
              <a:gd name="connsiteX3" fmla="*/ 1791010 w 2003706"/>
              <a:gd name="connsiteY3" fmla="*/ 0 h 2894120"/>
              <a:gd name="connsiteX4" fmla="*/ 1993777 w 2003706"/>
              <a:gd name="connsiteY4" fmla="*/ 202767 h 2894120"/>
              <a:gd name="connsiteX5" fmla="*/ 1996441 w 2003706"/>
              <a:gd name="connsiteY5" fmla="*/ 587012 h 2894120"/>
              <a:gd name="connsiteX0" fmla="*/ 0 w 1997084"/>
              <a:gd name="connsiteY0" fmla="*/ 2894120 h 2894120"/>
              <a:gd name="connsiteX1" fmla="*/ 0 w 1997084"/>
              <a:gd name="connsiteY1" fmla="*/ 202767 h 2894120"/>
              <a:gd name="connsiteX2" fmla="*/ 202767 w 1997084"/>
              <a:gd name="connsiteY2" fmla="*/ 0 h 2894120"/>
              <a:gd name="connsiteX3" fmla="*/ 1791010 w 1997084"/>
              <a:gd name="connsiteY3" fmla="*/ 0 h 2894120"/>
              <a:gd name="connsiteX4" fmla="*/ 1993777 w 1997084"/>
              <a:gd name="connsiteY4" fmla="*/ 202767 h 2894120"/>
              <a:gd name="connsiteX5" fmla="*/ 1996441 w 1997084"/>
              <a:gd name="connsiteY5" fmla="*/ 587012 h 2894120"/>
              <a:gd name="connsiteX0" fmla="*/ 0 w 1996441"/>
              <a:gd name="connsiteY0" fmla="*/ 2894120 h 2894120"/>
              <a:gd name="connsiteX1" fmla="*/ 0 w 1996441"/>
              <a:gd name="connsiteY1" fmla="*/ 202767 h 2894120"/>
              <a:gd name="connsiteX2" fmla="*/ 202767 w 1996441"/>
              <a:gd name="connsiteY2" fmla="*/ 0 h 2894120"/>
              <a:gd name="connsiteX3" fmla="*/ 1791010 w 1996441"/>
              <a:gd name="connsiteY3" fmla="*/ 0 h 2894120"/>
              <a:gd name="connsiteX4" fmla="*/ 1993777 w 1996441"/>
              <a:gd name="connsiteY4" fmla="*/ 202767 h 2894120"/>
              <a:gd name="connsiteX5" fmla="*/ 1996441 w 1996441"/>
              <a:gd name="connsiteY5" fmla="*/ 587012 h 2894120"/>
              <a:gd name="connsiteX0" fmla="*/ 0 w 1996441"/>
              <a:gd name="connsiteY0" fmla="*/ 2894120 h 2894120"/>
              <a:gd name="connsiteX1" fmla="*/ 0 w 1996441"/>
              <a:gd name="connsiteY1" fmla="*/ 202767 h 2894120"/>
              <a:gd name="connsiteX2" fmla="*/ 202767 w 1996441"/>
              <a:gd name="connsiteY2" fmla="*/ 0 h 2894120"/>
              <a:gd name="connsiteX3" fmla="*/ 1791010 w 1996441"/>
              <a:gd name="connsiteY3" fmla="*/ 0 h 2894120"/>
              <a:gd name="connsiteX4" fmla="*/ 1993777 w 1996441"/>
              <a:gd name="connsiteY4" fmla="*/ 202767 h 2894120"/>
              <a:gd name="connsiteX5" fmla="*/ 1996441 w 1996441"/>
              <a:gd name="connsiteY5" fmla="*/ 587012 h 289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6441" h="2894120">
                <a:moveTo>
                  <a:pt x="0" y="2894120"/>
                </a:moveTo>
                <a:lnTo>
                  <a:pt x="0" y="202767"/>
                </a:lnTo>
                <a:cubicBezTo>
                  <a:pt x="0" y="90782"/>
                  <a:pt x="90782" y="0"/>
                  <a:pt x="202767" y="0"/>
                </a:cubicBezTo>
                <a:lnTo>
                  <a:pt x="1791010" y="0"/>
                </a:lnTo>
                <a:cubicBezTo>
                  <a:pt x="1902995" y="0"/>
                  <a:pt x="1993777" y="90782"/>
                  <a:pt x="1993777" y="202767"/>
                </a:cubicBezTo>
                <a:cubicBezTo>
                  <a:pt x="1995631" y="260597"/>
                  <a:pt x="1996018" y="123213"/>
                  <a:pt x="1996441" y="587012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015926FF-ACE2-3E21-4F39-3FE72B4C64B8}"/>
              </a:ext>
            </a:extLst>
          </p:cNvPr>
          <p:cNvSpPr/>
          <p:nvPr/>
        </p:nvSpPr>
        <p:spPr>
          <a:xfrm>
            <a:off x="4867777" y="2024108"/>
            <a:ext cx="1996441" cy="2894120"/>
          </a:xfrm>
          <a:custGeom>
            <a:avLst/>
            <a:gdLst>
              <a:gd name="connsiteX0" fmla="*/ 202767 w 1993777"/>
              <a:gd name="connsiteY0" fmla="*/ 0 h 2894120"/>
              <a:gd name="connsiteX1" fmla="*/ 1791010 w 1993777"/>
              <a:gd name="connsiteY1" fmla="*/ 0 h 2894120"/>
              <a:gd name="connsiteX2" fmla="*/ 1993777 w 1993777"/>
              <a:gd name="connsiteY2" fmla="*/ 202767 h 2894120"/>
              <a:gd name="connsiteX3" fmla="*/ 1993777 w 1993777"/>
              <a:gd name="connsiteY3" fmla="*/ 2894120 h 2894120"/>
              <a:gd name="connsiteX4" fmla="*/ 0 w 1993777"/>
              <a:gd name="connsiteY4" fmla="*/ 2894120 h 2894120"/>
              <a:gd name="connsiteX5" fmla="*/ 0 w 1993777"/>
              <a:gd name="connsiteY5" fmla="*/ 202767 h 2894120"/>
              <a:gd name="connsiteX6" fmla="*/ 202767 w 1993777"/>
              <a:gd name="connsiteY6" fmla="*/ 0 h 2894120"/>
              <a:gd name="connsiteX0" fmla="*/ 0 w 2085217"/>
              <a:gd name="connsiteY0" fmla="*/ 2894120 h 2985560"/>
              <a:gd name="connsiteX1" fmla="*/ 0 w 2085217"/>
              <a:gd name="connsiteY1" fmla="*/ 202767 h 2985560"/>
              <a:gd name="connsiteX2" fmla="*/ 202767 w 2085217"/>
              <a:gd name="connsiteY2" fmla="*/ 0 h 2985560"/>
              <a:gd name="connsiteX3" fmla="*/ 1791010 w 2085217"/>
              <a:gd name="connsiteY3" fmla="*/ 0 h 2985560"/>
              <a:gd name="connsiteX4" fmla="*/ 1993777 w 2085217"/>
              <a:gd name="connsiteY4" fmla="*/ 202767 h 2985560"/>
              <a:gd name="connsiteX5" fmla="*/ 2085217 w 2085217"/>
              <a:gd name="connsiteY5" fmla="*/ 2985560 h 2985560"/>
              <a:gd name="connsiteX0" fmla="*/ 0 w 1996317"/>
              <a:gd name="connsiteY0" fmla="*/ 2894120 h 2985560"/>
              <a:gd name="connsiteX1" fmla="*/ 0 w 1996317"/>
              <a:gd name="connsiteY1" fmla="*/ 202767 h 2985560"/>
              <a:gd name="connsiteX2" fmla="*/ 202767 w 1996317"/>
              <a:gd name="connsiteY2" fmla="*/ 0 h 2985560"/>
              <a:gd name="connsiteX3" fmla="*/ 1791010 w 1996317"/>
              <a:gd name="connsiteY3" fmla="*/ 0 h 2985560"/>
              <a:gd name="connsiteX4" fmla="*/ 1993777 w 1996317"/>
              <a:gd name="connsiteY4" fmla="*/ 202767 h 2985560"/>
              <a:gd name="connsiteX5" fmla="*/ 1996317 w 1996317"/>
              <a:gd name="connsiteY5" fmla="*/ 2985560 h 2985560"/>
              <a:gd name="connsiteX0" fmla="*/ 0 w 2009615"/>
              <a:gd name="connsiteY0" fmla="*/ 2894120 h 2985560"/>
              <a:gd name="connsiteX1" fmla="*/ 0 w 2009615"/>
              <a:gd name="connsiteY1" fmla="*/ 202767 h 2985560"/>
              <a:gd name="connsiteX2" fmla="*/ 202767 w 2009615"/>
              <a:gd name="connsiteY2" fmla="*/ 0 h 2985560"/>
              <a:gd name="connsiteX3" fmla="*/ 1791010 w 2009615"/>
              <a:gd name="connsiteY3" fmla="*/ 0 h 2985560"/>
              <a:gd name="connsiteX4" fmla="*/ 1993777 w 2009615"/>
              <a:gd name="connsiteY4" fmla="*/ 202767 h 2985560"/>
              <a:gd name="connsiteX5" fmla="*/ 1996441 w 2009615"/>
              <a:gd name="connsiteY5" fmla="*/ 587012 h 2985560"/>
              <a:gd name="connsiteX6" fmla="*/ 1996317 w 2009615"/>
              <a:gd name="connsiteY6" fmla="*/ 2985560 h 2985560"/>
              <a:gd name="connsiteX0" fmla="*/ 0 w 2009615"/>
              <a:gd name="connsiteY0" fmla="*/ 2894120 h 2894120"/>
              <a:gd name="connsiteX1" fmla="*/ 0 w 2009615"/>
              <a:gd name="connsiteY1" fmla="*/ 202767 h 2894120"/>
              <a:gd name="connsiteX2" fmla="*/ 202767 w 2009615"/>
              <a:gd name="connsiteY2" fmla="*/ 0 h 2894120"/>
              <a:gd name="connsiteX3" fmla="*/ 1791010 w 2009615"/>
              <a:gd name="connsiteY3" fmla="*/ 0 h 2894120"/>
              <a:gd name="connsiteX4" fmla="*/ 1993777 w 2009615"/>
              <a:gd name="connsiteY4" fmla="*/ 202767 h 2894120"/>
              <a:gd name="connsiteX5" fmla="*/ 1996441 w 2009615"/>
              <a:gd name="connsiteY5" fmla="*/ 587012 h 2894120"/>
              <a:gd name="connsiteX0" fmla="*/ 0 w 2007081"/>
              <a:gd name="connsiteY0" fmla="*/ 2894120 h 2894120"/>
              <a:gd name="connsiteX1" fmla="*/ 0 w 2007081"/>
              <a:gd name="connsiteY1" fmla="*/ 202767 h 2894120"/>
              <a:gd name="connsiteX2" fmla="*/ 202767 w 2007081"/>
              <a:gd name="connsiteY2" fmla="*/ 0 h 2894120"/>
              <a:gd name="connsiteX3" fmla="*/ 1791010 w 2007081"/>
              <a:gd name="connsiteY3" fmla="*/ 0 h 2894120"/>
              <a:gd name="connsiteX4" fmla="*/ 1993777 w 2007081"/>
              <a:gd name="connsiteY4" fmla="*/ 202767 h 2894120"/>
              <a:gd name="connsiteX5" fmla="*/ 1996441 w 2007081"/>
              <a:gd name="connsiteY5" fmla="*/ 587012 h 2894120"/>
              <a:gd name="connsiteX0" fmla="*/ 0 w 2003706"/>
              <a:gd name="connsiteY0" fmla="*/ 2894120 h 2894120"/>
              <a:gd name="connsiteX1" fmla="*/ 0 w 2003706"/>
              <a:gd name="connsiteY1" fmla="*/ 202767 h 2894120"/>
              <a:gd name="connsiteX2" fmla="*/ 202767 w 2003706"/>
              <a:gd name="connsiteY2" fmla="*/ 0 h 2894120"/>
              <a:gd name="connsiteX3" fmla="*/ 1791010 w 2003706"/>
              <a:gd name="connsiteY3" fmla="*/ 0 h 2894120"/>
              <a:gd name="connsiteX4" fmla="*/ 1993777 w 2003706"/>
              <a:gd name="connsiteY4" fmla="*/ 202767 h 2894120"/>
              <a:gd name="connsiteX5" fmla="*/ 1996441 w 2003706"/>
              <a:gd name="connsiteY5" fmla="*/ 587012 h 2894120"/>
              <a:gd name="connsiteX0" fmla="*/ 0 w 1997084"/>
              <a:gd name="connsiteY0" fmla="*/ 2894120 h 2894120"/>
              <a:gd name="connsiteX1" fmla="*/ 0 w 1997084"/>
              <a:gd name="connsiteY1" fmla="*/ 202767 h 2894120"/>
              <a:gd name="connsiteX2" fmla="*/ 202767 w 1997084"/>
              <a:gd name="connsiteY2" fmla="*/ 0 h 2894120"/>
              <a:gd name="connsiteX3" fmla="*/ 1791010 w 1997084"/>
              <a:gd name="connsiteY3" fmla="*/ 0 h 2894120"/>
              <a:gd name="connsiteX4" fmla="*/ 1993777 w 1997084"/>
              <a:gd name="connsiteY4" fmla="*/ 202767 h 2894120"/>
              <a:gd name="connsiteX5" fmla="*/ 1996441 w 1997084"/>
              <a:gd name="connsiteY5" fmla="*/ 587012 h 2894120"/>
              <a:gd name="connsiteX0" fmla="*/ 0 w 1996441"/>
              <a:gd name="connsiteY0" fmla="*/ 2894120 h 2894120"/>
              <a:gd name="connsiteX1" fmla="*/ 0 w 1996441"/>
              <a:gd name="connsiteY1" fmla="*/ 202767 h 2894120"/>
              <a:gd name="connsiteX2" fmla="*/ 202767 w 1996441"/>
              <a:gd name="connsiteY2" fmla="*/ 0 h 2894120"/>
              <a:gd name="connsiteX3" fmla="*/ 1791010 w 1996441"/>
              <a:gd name="connsiteY3" fmla="*/ 0 h 2894120"/>
              <a:gd name="connsiteX4" fmla="*/ 1993777 w 1996441"/>
              <a:gd name="connsiteY4" fmla="*/ 202767 h 2894120"/>
              <a:gd name="connsiteX5" fmla="*/ 1996441 w 1996441"/>
              <a:gd name="connsiteY5" fmla="*/ 587012 h 2894120"/>
              <a:gd name="connsiteX0" fmla="*/ 0 w 1996441"/>
              <a:gd name="connsiteY0" fmla="*/ 2894120 h 2894120"/>
              <a:gd name="connsiteX1" fmla="*/ 0 w 1996441"/>
              <a:gd name="connsiteY1" fmla="*/ 202767 h 2894120"/>
              <a:gd name="connsiteX2" fmla="*/ 202767 w 1996441"/>
              <a:gd name="connsiteY2" fmla="*/ 0 h 2894120"/>
              <a:gd name="connsiteX3" fmla="*/ 1791010 w 1996441"/>
              <a:gd name="connsiteY3" fmla="*/ 0 h 2894120"/>
              <a:gd name="connsiteX4" fmla="*/ 1993777 w 1996441"/>
              <a:gd name="connsiteY4" fmla="*/ 202767 h 2894120"/>
              <a:gd name="connsiteX5" fmla="*/ 1996441 w 1996441"/>
              <a:gd name="connsiteY5" fmla="*/ 587012 h 289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6441" h="2894120">
                <a:moveTo>
                  <a:pt x="0" y="2894120"/>
                </a:moveTo>
                <a:lnTo>
                  <a:pt x="0" y="202767"/>
                </a:lnTo>
                <a:cubicBezTo>
                  <a:pt x="0" y="90782"/>
                  <a:pt x="90782" y="0"/>
                  <a:pt x="202767" y="0"/>
                </a:cubicBezTo>
                <a:lnTo>
                  <a:pt x="1791010" y="0"/>
                </a:lnTo>
                <a:cubicBezTo>
                  <a:pt x="1902995" y="0"/>
                  <a:pt x="1993777" y="90782"/>
                  <a:pt x="1993777" y="202767"/>
                </a:cubicBezTo>
                <a:cubicBezTo>
                  <a:pt x="1995631" y="260597"/>
                  <a:pt x="1996018" y="123213"/>
                  <a:pt x="1996441" y="587012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96F90E2C-ADDA-9C71-874C-399AC204C541}"/>
              </a:ext>
            </a:extLst>
          </p:cNvPr>
          <p:cNvSpPr/>
          <p:nvPr/>
        </p:nvSpPr>
        <p:spPr>
          <a:xfrm>
            <a:off x="8860041" y="2024108"/>
            <a:ext cx="1996441" cy="2894120"/>
          </a:xfrm>
          <a:custGeom>
            <a:avLst/>
            <a:gdLst>
              <a:gd name="connsiteX0" fmla="*/ 202767 w 1993777"/>
              <a:gd name="connsiteY0" fmla="*/ 0 h 2894120"/>
              <a:gd name="connsiteX1" fmla="*/ 1791010 w 1993777"/>
              <a:gd name="connsiteY1" fmla="*/ 0 h 2894120"/>
              <a:gd name="connsiteX2" fmla="*/ 1993777 w 1993777"/>
              <a:gd name="connsiteY2" fmla="*/ 202767 h 2894120"/>
              <a:gd name="connsiteX3" fmla="*/ 1993777 w 1993777"/>
              <a:gd name="connsiteY3" fmla="*/ 2894120 h 2894120"/>
              <a:gd name="connsiteX4" fmla="*/ 0 w 1993777"/>
              <a:gd name="connsiteY4" fmla="*/ 2894120 h 2894120"/>
              <a:gd name="connsiteX5" fmla="*/ 0 w 1993777"/>
              <a:gd name="connsiteY5" fmla="*/ 202767 h 2894120"/>
              <a:gd name="connsiteX6" fmla="*/ 202767 w 1993777"/>
              <a:gd name="connsiteY6" fmla="*/ 0 h 2894120"/>
              <a:gd name="connsiteX0" fmla="*/ 0 w 2085217"/>
              <a:gd name="connsiteY0" fmla="*/ 2894120 h 2985560"/>
              <a:gd name="connsiteX1" fmla="*/ 0 w 2085217"/>
              <a:gd name="connsiteY1" fmla="*/ 202767 h 2985560"/>
              <a:gd name="connsiteX2" fmla="*/ 202767 w 2085217"/>
              <a:gd name="connsiteY2" fmla="*/ 0 h 2985560"/>
              <a:gd name="connsiteX3" fmla="*/ 1791010 w 2085217"/>
              <a:gd name="connsiteY3" fmla="*/ 0 h 2985560"/>
              <a:gd name="connsiteX4" fmla="*/ 1993777 w 2085217"/>
              <a:gd name="connsiteY4" fmla="*/ 202767 h 2985560"/>
              <a:gd name="connsiteX5" fmla="*/ 2085217 w 2085217"/>
              <a:gd name="connsiteY5" fmla="*/ 2985560 h 2985560"/>
              <a:gd name="connsiteX0" fmla="*/ 0 w 1996317"/>
              <a:gd name="connsiteY0" fmla="*/ 2894120 h 2985560"/>
              <a:gd name="connsiteX1" fmla="*/ 0 w 1996317"/>
              <a:gd name="connsiteY1" fmla="*/ 202767 h 2985560"/>
              <a:gd name="connsiteX2" fmla="*/ 202767 w 1996317"/>
              <a:gd name="connsiteY2" fmla="*/ 0 h 2985560"/>
              <a:gd name="connsiteX3" fmla="*/ 1791010 w 1996317"/>
              <a:gd name="connsiteY3" fmla="*/ 0 h 2985560"/>
              <a:gd name="connsiteX4" fmla="*/ 1993777 w 1996317"/>
              <a:gd name="connsiteY4" fmla="*/ 202767 h 2985560"/>
              <a:gd name="connsiteX5" fmla="*/ 1996317 w 1996317"/>
              <a:gd name="connsiteY5" fmla="*/ 2985560 h 2985560"/>
              <a:gd name="connsiteX0" fmla="*/ 0 w 2009615"/>
              <a:gd name="connsiteY0" fmla="*/ 2894120 h 2985560"/>
              <a:gd name="connsiteX1" fmla="*/ 0 w 2009615"/>
              <a:gd name="connsiteY1" fmla="*/ 202767 h 2985560"/>
              <a:gd name="connsiteX2" fmla="*/ 202767 w 2009615"/>
              <a:gd name="connsiteY2" fmla="*/ 0 h 2985560"/>
              <a:gd name="connsiteX3" fmla="*/ 1791010 w 2009615"/>
              <a:gd name="connsiteY3" fmla="*/ 0 h 2985560"/>
              <a:gd name="connsiteX4" fmla="*/ 1993777 w 2009615"/>
              <a:gd name="connsiteY4" fmla="*/ 202767 h 2985560"/>
              <a:gd name="connsiteX5" fmla="*/ 1996441 w 2009615"/>
              <a:gd name="connsiteY5" fmla="*/ 587012 h 2985560"/>
              <a:gd name="connsiteX6" fmla="*/ 1996317 w 2009615"/>
              <a:gd name="connsiteY6" fmla="*/ 2985560 h 2985560"/>
              <a:gd name="connsiteX0" fmla="*/ 0 w 2009615"/>
              <a:gd name="connsiteY0" fmla="*/ 2894120 h 2894120"/>
              <a:gd name="connsiteX1" fmla="*/ 0 w 2009615"/>
              <a:gd name="connsiteY1" fmla="*/ 202767 h 2894120"/>
              <a:gd name="connsiteX2" fmla="*/ 202767 w 2009615"/>
              <a:gd name="connsiteY2" fmla="*/ 0 h 2894120"/>
              <a:gd name="connsiteX3" fmla="*/ 1791010 w 2009615"/>
              <a:gd name="connsiteY3" fmla="*/ 0 h 2894120"/>
              <a:gd name="connsiteX4" fmla="*/ 1993777 w 2009615"/>
              <a:gd name="connsiteY4" fmla="*/ 202767 h 2894120"/>
              <a:gd name="connsiteX5" fmla="*/ 1996441 w 2009615"/>
              <a:gd name="connsiteY5" fmla="*/ 587012 h 2894120"/>
              <a:gd name="connsiteX0" fmla="*/ 0 w 2007081"/>
              <a:gd name="connsiteY0" fmla="*/ 2894120 h 2894120"/>
              <a:gd name="connsiteX1" fmla="*/ 0 w 2007081"/>
              <a:gd name="connsiteY1" fmla="*/ 202767 h 2894120"/>
              <a:gd name="connsiteX2" fmla="*/ 202767 w 2007081"/>
              <a:gd name="connsiteY2" fmla="*/ 0 h 2894120"/>
              <a:gd name="connsiteX3" fmla="*/ 1791010 w 2007081"/>
              <a:gd name="connsiteY3" fmla="*/ 0 h 2894120"/>
              <a:gd name="connsiteX4" fmla="*/ 1993777 w 2007081"/>
              <a:gd name="connsiteY4" fmla="*/ 202767 h 2894120"/>
              <a:gd name="connsiteX5" fmla="*/ 1996441 w 2007081"/>
              <a:gd name="connsiteY5" fmla="*/ 587012 h 2894120"/>
              <a:gd name="connsiteX0" fmla="*/ 0 w 2003706"/>
              <a:gd name="connsiteY0" fmla="*/ 2894120 h 2894120"/>
              <a:gd name="connsiteX1" fmla="*/ 0 w 2003706"/>
              <a:gd name="connsiteY1" fmla="*/ 202767 h 2894120"/>
              <a:gd name="connsiteX2" fmla="*/ 202767 w 2003706"/>
              <a:gd name="connsiteY2" fmla="*/ 0 h 2894120"/>
              <a:gd name="connsiteX3" fmla="*/ 1791010 w 2003706"/>
              <a:gd name="connsiteY3" fmla="*/ 0 h 2894120"/>
              <a:gd name="connsiteX4" fmla="*/ 1993777 w 2003706"/>
              <a:gd name="connsiteY4" fmla="*/ 202767 h 2894120"/>
              <a:gd name="connsiteX5" fmla="*/ 1996441 w 2003706"/>
              <a:gd name="connsiteY5" fmla="*/ 587012 h 2894120"/>
              <a:gd name="connsiteX0" fmla="*/ 0 w 1997084"/>
              <a:gd name="connsiteY0" fmla="*/ 2894120 h 2894120"/>
              <a:gd name="connsiteX1" fmla="*/ 0 w 1997084"/>
              <a:gd name="connsiteY1" fmla="*/ 202767 h 2894120"/>
              <a:gd name="connsiteX2" fmla="*/ 202767 w 1997084"/>
              <a:gd name="connsiteY2" fmla="*/ 0 h 2894120"/>
              <a:gd name="connsiteX3" fmla="*/ 1791010 w 1997084"/>
              <a:gd name="connsiteY3" fmla="*/ 0 h 2894120"/>
              <a:gd name="connsiteX4" fmla="*/ 1993777 w 1997084"/>
              <a:gd name="connsiteY4" fmla="*/ 202767 h 2894120"/>
              <a:gd name="connsiteX5" fmla="*/ 1996441 w 1997084"/>
              <a:gd name="connsiteY5" fmla="*/ 587012 h 2894120"/>
              <a:gd name="connsiteX0" fmla="*/ 0 w 1996441"/>
              <a:gd name="connsiteY0" fmla="*/ 2894120 h 2894120"/>
              <a:gd name="connsiteX1" fmla="*/ 0 w 1996441"/>
              <a:gd name="connsiteY1" fmla="*/ 202767 h 2894120"/>
              <a:gd name="connsiteX2" fmla="*/ 202767 w 1996441"/>
              <a:gd name="connsiteY2" fmla="*/ 0 h 2894120"/>
              <a:gd name="connsiteX3" fmla="*/ 1791010 w 1996441"/>
              <a:gd name="connsiteY3" fmla="*/ 0 h 2894120"/>
              <a:gd name="connsiteX4" fmla="*/ 1993777 w 1996441"/>
              <a:gd name="connsiteY4" fmla="*/ 202767 h 2894120"/>
              <a:gd name="connsiteX5" fmla="*/ 1996441 w 1996441"/>
              <a:gd name="connsiteY5" fmla="*/ 587012 h 2894120"/>
              <a:gd name="connsiteX0" fmla="*/ 0 w 1996441"/>
              <a:gd name="connsiteY0" fmla="*/ 2894120 h 2894120"/>
              <a:gd name="connsiteX1" fmla="*/ 0 w 1996441"/>
              <a:gd name="connsiteY1" fmla="*/ 202767 h 2894120"/>
              <a:gd name="connsiteX2" fmla="*/ 202767 w 1996441"/>
              <a:gd name="connsiteY2" fmla="*/ 0 h 2894120"/>
              <a:gd name="connsiteX3" fmla="*/ 1791010 w 1996441"/>
              <a:gd name="connsiteY3" fmla="*/ 0 h 2894120"/>
              <a:gd name="connsiteX4" fmla="*/ 1993777 w 1996441"/>
              <a:gd name="connsiteY4" fmla="*/ 202767 h 2894120"/>
              <a:gd name="connsiteX5" fmla="*/ 1996441 w 1996441"/>
              <a:gd name="connsiteY5" fmla="*/ 587012 h 289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6441" h="2894120">
                <a:moveTo>
                  <a:pt x="0" y="2894120"/>
                </a:moveTo>
                <a:lnTo>
                  <a:pt x="0" y="202767"/>
                </a:lnTo>
                <a:cubicBezTo>
                  <a:pt x="0" y="90782"/>
                  <a:pt x="90782" y="0"/>
                  <a:pt x="202767" y="0"/>
                </a:cubicBezTo>
                <a:lnTo>
                  <a:pt x="1791010" y="0"/>
                </a:lnTo>
                <a:cubicBezTo>
                  <a:pt x="1902995" y="0"/>
                  <a:pt x="1993777" y="90782"/>
                  <a:pt x="1993777" y="202767"/>
                </a:cubicBezTo>
                <a:cubicBezTo>
                  <a:pt x="1995631" y="260597"/>
                  <a:pt x="1996018" y="123213"/>
                  <a:pt x="1996441" y="587012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6986E979-6A69-1821-5074-726784F47BF7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2871583" y="2611120"/>
            <a:ext cx="0" cy="2046605"/>
          </a:xfrm>
          <a:prstGeom prst="straightConnector1">
            <a:avLst/>
          </a:prstGeom>
          <a:ln w="508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17B685F1-E7A2-82B7-95E5-78C01655A71B}"/>
              </a:ext>
            </a:extLst>
          </p:cNvPr>
          <p:cNvCxnSpPr>
            <a:cxnSpLocks/>
          </p:cNvCxnSpPr>
          <p:nvPr/>
        </p:nvCxnSpPr>
        <p:spPr>
          <a:xfrm>
            <a:off x="6863971" y="2611120"/>
            <a:ext cx="0" cy="2046605"/>
          </a:xfrm>
          <a:prstGeom prst="straightConnector1">
            <a:avLst/>
          </a:prstGeom>
          <a:ln w="50800" cap="flat" cmpd="sng">
            <a:solidFill>
              <a:schemeClr val="accent1"/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9F4B87E2-4920-8A91-721C-94D8111493B3}"/>
              </a:ext>
            </a:extLst>
          </p:cNvPr>
          <p:cNvCxnSpPr>
            <a:cxnSpLocks/>
          </p:cNvCxnSpPr>
          <p:nvPr/>
        </p:nvCxnSpPr>
        <p:spPr>
          <a:xfrm>
            <a:off x="10856482" y="2611120"/>
            <a:ext cx="0" cy="2046605"/>
          </a:xfrm>
          <a:prstGeom prst="straightConnector1">
            <a:avLst/>
          </a:prstGeom>
          <a:ln w="50800" cap="flat" cmpd="sng">
            <a:solidFill>
              <a:schemeClr val="accent1">
                <a:lumMod val="50000"/>
              </a:schemeClr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ângulo 28">
            <a:extLst>
              <a:ext uri="{FF2B5EF4-FFF2-40B4-BE49-F238E27FC236}">
                <a16:creationId xmlns:a16="http://schemas.microsoft.com/office/drawing/2014/main" id="{007B8B7F-ED77-FBAE-119C-A3B78A0DA778}"/>
              </a:ext>
            </a:extLst>
          </p:cNvPr>
          <p:cNvSpPr/>
          <p:nvPr/>
        </p:nvSpPr>
        <p:spPr>
          <a:xfrm>
            <a:off x="1311564" y="4657725"/>
            <a:ext cx="1996436" cy="4684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Passo #1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827A0B6-CBFD-F448-60C5-421B395747C1}"/>
              </a:ext>
            </a:extLst>
          </p:cNvPr>
          <p:cNvSpPr txBox="1"/>
          <p:nvPr/>
        </p:nvSpPr>
        <p:spPr>
          <a:xfrm>
            <a:off x="981972" y="3245897"/>
            <a:ext cx="1782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Lorem ipsum dolor sit amet, consectetuer adipiscing </a:t>
            </a:r>
            <a:r>
              <a:rPr lang="pt-BR" sz="1400" dirty="0" err="1"/>
              <a:t>elit</a:t>
            </a:r>
            <a:r>
              <a:rPr lang="pt-BR" sz="1400" dirty="0"/>
              <a:t>.</a:t>
            </a:r>
          </a:p>
        </p:txBody>
      </p:sp>
      <p:pic>
        <p:nvPicPr>
          <p:cNvPr id="31" name="Gráfico 30" descr="Reunião com preenchimento sólido">
            <a:extLst>
              <a:ext uri="{FF2B5EF4-FFF2-40B4-BE49-F238E27FC236}">
                <a16:creationId xmlns:a16="http://schemas.microsoft.com/office/drawing/2014/main" id="{06137024-58FA-2307-766B-F232279F6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583728" y="2589229"/>
            <a:ext cx="579022" cy="579022"/>
          </a:xfrm>
          <a:prstGeom prst="rect">
            <a:avLst/>
          </a:prstGeom>
        </p:spPr>
      </p:pic>
      <p:sp>
        <p:nvSpPr>
          <p:cNvPr id="2048" name="Retângulo 2047">
            <a:extLst>
              <a:ext uri="{FF2B5EF4-FFF2-40B4-BE49-F238E27FC236}">
                <a16:creationId xmlns:a16="http://schemas.microsoft.com/office/drawing/2014/main" id="{8EE508E8-4495-6CF7-E9B5-7F390369429C}"/>
              </a:ext>
            </a:extLst>
          </p:cNvPr>
          <p:cNvSpPr/>
          <p:nvPr/>
        </p:nvSpPr>
        <p:spPr>
          <a:xfrm>
            <a:off x="5303823" y="4657725"/>
            <a:ext cx="1996436" cy="468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Passo #3</a:t>
            </a:r>
          </a:p>
        </p:txBody>
      </p:sp>
      <p:sp>
        <p:nvSpPr>
          <p:cNvPr id="2049" name="CaixaDeTexto 2048">
            <a:extLst>
              <a:ext uri="{FF2B5EF4-FFF2-40B4-BE49-F238E27FC236}">
                <a16:creationId xmlns:a16="http://schemas.microsoft.com/office/drawing/2014/main" id="{1F873828-A2BF-155C-078A-B6BD69AFFBA4}"/>
              </a:ext>
            </a:extLst>
          </p:cNvPr>
          <p:cNvSpPr txBox="1"/>
          <p:nvPr/>
        </p:nvSpPr>
        <p:spPr>
          <a:xfrm>
            <a:off x="4974231" y="3245897"/>
            <a:ext cx="1782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Lorem</a:t>
            </a:r>
            <a:r>
              <a:rPr lang="pt-BR" sz="1400" dirty="0"/>
              <a:t> ipsum </a:t>
            </a:r>
            <a:r>
              <a:rPr lang="pt-BR" sz="1400" dirty="0" err="1"/>
              <a:t>dolor</a:t>
            </a:r>
            <a:r>
              <a:rPr lang="pt-BR" sz="1400" dirty="0"/>
              <a:t> </a:t>
            </a:r>
            <a:r>
              <a:rPr lang="pt-BR" sz="1400" dirty="0" err="1"/>
              <a:t>sit</a:t>
            </a:r>
            <a:r>
              <a:rPr lang="pt-BR" sz="1400" dirty="0"/>
              <a:t> </a:t>
            </a:r>
            <a:r>
              <a:rPr lang="pt-BR" sz="1400" dirty="0" err="1"/>
              <a:t>amet</a:t>
            </a:r>
            <a:r>
              <a:rPr lang="pt-BR" sz="1400" dirty="0"/>
              <a:t>, </a:t>
            </a:r>
            <a:r>
              <a:rPr lang="pt-BR" sz="1400" dirty="0" err="1"/>
              <a:t>consectetuer</a:t>
            </a:r>
            <a:r>
              <a:rPr lang="pt-BR" sz="1400" dirty="0"/>
              <a:t> </a:t>
            </a:r>
            <a:r>
              <a:rPr lang="pt-BR" sz="1400" dirty="0" err="1"/>
              <a:t>adipiscing</a:t>
            </a:r>
            <a:r>
              <a:rPr lang="pt-BR" sz="1400" dirty="0"/>
              <a:t> </a:t>
            </a:r>
            <a:r>
              <a:rPr lang="pt-BR" sz="1400" dirty="0" err="1"/>
              <a:t>elit</a:t>
            </a:r>
            <a:r>
              <a:rPr lang="pt-BR" sz="1400" dirty="0"/>
              <a:t>.</a:t>
            </a:r>
          </a:p>
        </p:txBody>
      </p:sp>
      <p:pic>
        <p:nvPicPr>
          <p:cNvPr id="2051" name="Gráfico 2050" descr="fluxo de trabalho com preenchimento sólido">
            <a:extLst>
              <a:ext uri="{FF2B5EF4-FFF2-40B4-BE49-F238E27FC236}">
                <a16:creationId xmlns:a16="http://schemas.microsoft.com/office/drawing/2014/main" id="{808A845B-DA94-5C95-A18A-2882FD0CB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575987" y="2589229"/>
            <a:ext cx="579022" cy="579022"/>
          </a:xfrm>
          <a:prstGeom prst="rect">
            <a:avLst/>
          </a:prstGeom>
        </p:spPr>
      </p:pic>
      <p:sp>
        <p:nvSpPr>
          <p:cNvPr id="2052" name="Retângulo 2051">
            <a:extLst>
              <a:ext uri="{FF2B5EF4-FFF2-40B4-BE49-F238E27FC236}">
                <a16:creationId xmlns:a16="http://schemas.microsoft.com/office/drawing/2014/main" id="{49273014-75E2-C338-0631-7DCEFCF824EE}"/>
              </a:ext>
            </a:extLst>
          </p:cNvPr>
          <p:cNvSpPr/>
          <p:nvPr/>
        </p:nvSpPr>
        <p:spPr>
          <a:xfrm>
            <a:off x="9289934" y="4657725"/>
            <a:ext cx="1996436" cy="4684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Passo #5</a:t>
            </a:r>
          </a:p>
        </p:txBody>
      </p:sp>
      <p:sp>
        <p:nvSpPr>
          <p:cNvPr id="2053" name="CaixaDeTexto 2052">
            <a:extLst>
              <a:ext uri="{FF2B5EF4-FFF2-40B4-BE49-F238E27FC236}">
                <a16:creationId xmlns:a16="http://schemas.microsoft.com/office/drawing/2014/main" id="{9E903348-07FC-07BC-82BF-BF5BA5C968F8}"/>
              </a:ext>
            </a:extLst>
          </p:cNvPr>
          <p:cNvSpPr txBox="1"/>
          <p:nvPr/>
        </p:nvSpPr>
        <p:spPr>
          <a:xfrm>
            <a:off x="8960342" y="3245897"/>
            <a:ext cx="1782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Lorem</a:t>
            </a:r>
            <a:r>
              <a:rPr lang="pt-BR" sz="1400" dirty="0"/>
              <a:t> ipsum </a:t>
            </a:r>
            <a:r>
              <a:rPr lang="pt-BR" sz="1400" dirty="0" err="1"/>
              <a:t>dolor</a:t>
            </a:r>
            <a:r>
              <a:rPr lang="pt-BR" sz="1400" dirty="0"/>
              <a:t> </a:t>
            </a:r>
            <a:r>
              <a:rPr lang="pt-BR" sz="1400" dirty="0" err="1"/>
              <a:t>sit</a:t>
            </a:r>
            <a:r>
              <a:rPr lang="pt-BR" sz="1400" dirty="0"/>
              <a:t> </a:t>
            </a:r>
            <a:r>
              <a:rPr lang="pt-BR" sz="1400" dirty="0" err="1"/>
              <a:t>amet</a:t>
            </a:r>
            <a:r>
              <a:rPr lang="pt-BR" sz="1400" dirty="0"/>
              <a:t>, </a:t>
            </a:r>
            <a:r>
              <a:rPr lang="pt-BR" sz="1400" dirty="0" err="1"/>
              <a:t>consectetuer</a:t>
            </a:r>
            <a:r>
              <a:rPr lang="pt-BR" sz="1400" dirty="0"/>
              <a:t> </a:t>
            </a:r>
            <a:r>
              <a:rPr lang="pt-BR" sz="1400" dirty="0" err="1"/>
              <a:t>adipiscing</a:t>
            </a:r>
            <a:r>
              <a:rPr lang="pt-BR" sz="1400" dirty="0"/>
              <a:t> </a:t>
            </a:r>
            <a:r>
              <a:rPr lang="pt-BR" sz="1400" dirty="0" err="1"/>
              <a:t>elit</a:t>
            </a:r>
            <a:r>
              <a:rPr lang="pt-BR" sz="1400" dirty="0"/>
              <a:t>.</a:t>
            </a:r>
          </a:p>
        </p:txBody>
      </p:sp>
      <p:pic>
        <p:nvPicPr>
          <p:cNvPr id="2054" name="Gráfico 2053" descr="Caixa com preenchimento sólido">
            <a:extLst>
              <a:ext uri="{FF2B5EF4-FFF2-40B4-BE49-F238E27FC236}">
                <a16:creationId xmlns:a16="http://schemas.microsoft.com/office/drawing/2014/main" id="{672E3728-231A-DEDE-DFA4-21162A2CC7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562098" y="2589229"/>
            <a:ext cx="579022" cy="579022"/>
          </a:xfrm>
          <a:prstGeom prst="rect">
            <a:avLst/>
          </a:prstGeom>
        </p:spPr>
      </p:pic>
      <p:sp>
        <p:nvSpPr>
          <p:cNvPr id="2055" name="CaixaDeTexto 2054">
            <a:extLst>
              <a:ext uri="{FF2B5EF4-FFF2-40B4-BE49-F238E27FC236}">
                <a16:creationId xmlns:a16="http://schemas.microsoft.com/office/drawing/2014/main" id="{73118268-4E7C-B7A6-505B-ACFC7E4AE3CF}"/>
              </a:ext>
            </a:extLst>
          </p:cNvPr>
          <p:cNvSpPr txBox="1"/>
          <p:nvPr/>
        </p:nvSpPr>
        <p:spPr>
          <a:xfrm>
            <a:off x="2976366" y="3349874"/>
            <a:ext cx="1782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Lorem</a:t>
            </a:r>
            <a:r>
              <a:rPr lang="pt-BR" sz="1400" dirty="0"/>
              <a:t> ipsum </a:t>
            </a:r>
            <a:r>
              <a:rPr lang="pt-BR" sz="1400" dirty="0" err="1"/>
              <a:t>dolor</a:t>
            </a:r>
            <a:r>
              <a:rPr lang="pt-BR" sz="1400" dirty="0"/>
              <a:t> </a:t>
            </a:r>
            <a:r>
              <a:rPr lang="pt-BR" sz="1400" dirty="0" err="1"/>
              <a:t>sit</a:t>
            </a:r>
            <a:r>
              <a:rPr lang="pt-BR" sz="1400" dirty="0"/>
              <a:t> </a:t>
            </a:r>
            <a:r>
              <a:rPr lang="pt-BR" sz="1400" dirty="0" err="1"/>
              <a:t>amet</a:t>
            </a:r>
            <a:r>
              <a:rPr lang="pt-BR" sz="1400" dirty="0"/>
              <a:t>, </a:t>
            </a:r>
            <a:r>
              <a:rPr lang="pt-BR" sz="1400" dirty="0" err="1"/>
              <a:t>consectetuer</a:t>
            </a:r>
            <a:r>
              <a:rPr lang="pt-BR" sz="1400" dirty="0"/>
              <a:t> </a:t>
            </a:r>
            <a:r>
              <a:rPr lang="pt-BR" sz="1400" dirty="0" err="1"/>
              <a:t>adipiscing</a:t>
            </a:r>
            <a:r>
              <a:rPr lang="pt-BR" sz="1400" dirty="0"/>
              <a:t> </a:t>
            </a:r>
            <a:r>
              <a:rPr lang="pt-BR" sz="1400" dirty="0" err="1"/>
              <a:t>elit</a:t>
            </a:r>
            <a:r>
              <a:rPr lang="pt-BR" sz="1400" dirty="0"/>
              <a:t>.</a:t>
            </a:r>
          </a:p>
        </p:txBody>
      </p:sp>
      <p:sp>
        <p:nvSpPr>
          <p:cNvPr id="2056" name="CaixaDeTexto 2055">
            <a:extLst>
              <a:ext uri="{FF2B5EF4-FFF2-40B4-BE49-F238E27FC236}">
                <a16:creationId xmlns:a16="http://schemas.microsoft.com/office/drawing/2014/main" id="{15463CF7-AC52-0855-A781-4D6293E74DEE}"/>
              </a:ext>
            </a:extLst>
          </p:cNvPr>
          <p:cNvSpPr txBox="1"/>
          <p:nvPr/>
        </p:nvSpPr>
        <p:spPr>
          <a:xfrm>
            <a:off x="6963902" y="3349874"/>
            <a:ext cx="1782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/>
              <a:t>Lorem</a:t>
            </a:r>
            <a:r>
              <a:rPr lang="pt-BR" sz="1400" dirty="0"/>
              <a:t> ipsum </a:t>
            </a:r>
            <a:r>
              <a:rPr lang="pt-BR" sz="1400" dirty="0" err="1"/>
              <a:t>dolor</a:t>
            </a:r>
            <a:r>
              <a:rPr lang="pt-BR" sz="1400" dirty="0"/>
              <a:t> </a:t>
            </a:r>
            <a:r>
              <a:rPr lang="pt-BR" sz="1400" dirty="0" err="1"/>
              <a:t>sit</a:t>
            </a:r>
            <a:r>
              <a:rPr lang="pt-BR" sz="1400" dirty="0"/>
              <a:t> </a:t>
            </a:r>
            <a:r>
              <a:rPr lang="pt-BR" sz="1400" dirty="0" err="1"/>
              <a:t>amet</a:t>
            </a:r>
            <a:r>
              <a:rPr lang="pt-BR" sz="1400" dirty="0"/>
              <a:t>, </a:t>
            </a:r>
            <a:r>
              <a:rPr lang="pt-BR" sz="1400" dirty="0" err="1"/>
              <a:t>consectetuer</a:t>
            </a:r>
            <a:r>
              <a:rPr lang="pt-BR" sz="1400" dirty="0"/>
              <a:t> </a:t>
            </a:r>
            <a:r>
              <a:rPr lang="pt-BR" sz="1400" dirty="0" err="1"/>
              <a:t>adipiscing</a:t>
            </a:r>
            <a:r>
              <a:rPr lang="pt-BR" sz="1400" dirty="0"/>
              <a:t> </a:t>
            </a:r>
            <a:r>
              <a:rPr lang="pt-BR" sz="1400" dirty="0" err="1"/>
              <a:t>elit</a:t>
            </a:r>
            <a:r>
              <a:rPr lang="pt-BR" sz="1400" dirty="0"/>
              <a:t>.</a:t>
            </a:r>
          </a:p>
        </p:txBody>
      </p:sp>
      <p:sp>
        <p:nvSpPr>
          <p:cNvPr id="2057" name="Retângulo 2056">
            <a:extLst>
              <a:ext uri="{FF2B5EF4-FFF2-40B4-BE49-F238E27FC236}">
                <a16:creationId xmlns:a16="http://schemas.microsoft.com/office/drawing/2014/main" id="{C69DB198-1418-1DE3-7C24-A113A7B8EA04}"/>
              </a:ext>
            </a:extLst>
          </p:cNvPr>
          <p:cNvSpPr/>
          <p:nvPr/>
        </p:nvSpPr>
        <p:spPr>
          <a:xfrm>
            <a:off x="3307624" y="2699794"/>
            <a:ext cx="1996436" cy="4684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Passo #2</a:t>
            </a:r>
          </a:p>
        </p:txBody>
      </p:sp>
      <p:sp>
        <p:nvSpPr>
          <p:cNvPr id="2058" name="Retângulo 2057">
            <a:extLst>
              <a:ext uri="{FF2B5EF4-FFF2-40B4-BE49-F238E27FC236}">
                <a16:creationId xmlns:a16="http://schemas.microsoft.com/office/drawing/2014/main" id="{012CCA14-ED7E-BDF5-FE7B-0CDBC497A0CF}"/>
              </a:ext>
            </a:extLst>
          </p:cNvPr>
          <p:cNvSpPr/>
          <p:nvPr/>
        </p:nvSpPr>
        <p:spPr>
          <a:xfrm>
            <a:off x="7300259" y="2699794"/>
            <a:ext cx="1996436" cy="46845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Passo #4</a:t>
            </a:r>
          </a:p>
        </p:txBody>
      </p:sp>
      <p:pic>
        <p:nvPicPr>
          <p:cNvPr id="2059" name="Gráfico 2058" descr="Pesquisa com preenchimento sólido">
            <a:extLst>
              <a:ext uri="{FF2B5EF4-FFF2-40B4-BE49-F238E27FC236}">
                <a16:creationId xmlns:a16="http://schemas.microsoft.com/office/drawing/2014/main" id="{6B2B3663-2838-B5E9-2AD5-B0D480F71C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3576797" y="4751193"/>
            <a:ext cx="579022" cy="579022"/>
          </a:xfrm>
          <a:prstGeom prst="rect">
            <a:avLst/>
          </a:prstGeom>
        </p:spPr>
      </p:pic>
      <p:pic>
        <p:nvPicPr>
          <p:cNvPr id="2060" name="Gráfico 2059" descr="Hierarquia com preenchimento sólido">
            <a:extLst>
              <a:ext uri="{FF2B5EF4-FFF2-40B4-BE49-F238E27FC236}">
                <a16:creationId xmlns:a16="http://schemas.microsoft.com/office/drawing/2014/main" id="{0719C5DA-3F2A-AF86-97F7-274D27B01C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 rot="10800000">
            <a:off x="7565595" y="4751193"/>
            <a:ext cx="579022" cy="579022"/>
          </a:xfrm>
          <a:prstGeom prst="rect">
            <a:avLst/>
          </a:prstGeom>
        </p:spPr>
      </p:pic>
      <p:sp>
        <p:nvSpPr>
          <p:cNvPr id="2061" name="Elipse 2060">
            <a:extLst>
              <a:ext uri="{FF2B5EF4-FFF2-40B4-BE49-F238E27FC236}">
                <a16:creationId xmlns:a16="http://schemas.microsoft.com/office/drawing/2014/main" id="{FA5C1B0F-5CCF-AA6A-715F-B1844440A60C}"/>
              </a:ext>
            </a:extLst>
          </p:cNvPr>
          <p:cNvSpPr/>
          <p:nvPr/>
        </p:nvSpPr>
        <p:spPr>
          <a:xfrm>
            <a:off x="809625" y="4892485"/>
            <a:ext cx="124580" cy="1245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053A7A90-89D5-950F-01BD-9CE20BC6526D}"/>
              </a:ext>
            </a:extLst>
          </p:cNvPr>
          <p:cNvSpPr/>
          <p:nvPr/>
        </p:nvSpPr>
        <p:spPr>
          <a:xfrm rot="10800000">
            <a:off x="2871583" y="4986528"/>
            <a:ext cx="1997024" cy="757324"/>
          </a:xfrm>
          <a:custGeom>
            <a:avLst/>
            <a:gdLst>
              <a:gd name="connsiteX0" fmla="*/ 202767 w 1993777"/>
              <a:gd name="connsiteY0" fmla="*/ 0 h 2894120"/>
              <a:gd name="connsiteX1" fmla="*/ 1791010 w 1993777"/>
              <a:gd name="connsiteY1" fmla="*/ 0 h 2894120"/>
              <a:gd name="connsiteX2" fmla="*/ 1993777 w 1993777"/>
              <a:gd name="connsiteY2" fmla="*/ 202767 h 2894120"/>
              <a:gd name="connsiteX3" fmla="*/ 1993777 w 1993777"/>
              <a:gd name="connsiteY3" fmla="*/ 2894120 h 2894120"/>
              <a:gd name="connsiteX4" fmla="*/ 0 w 1993777"/>
              <a:gd name="connsiteY4" fmla="*/ 2894120 h 2894120"/>
              <a:gd name="connsiteX5" fmla="*/ 0 w 1993777"/>
              <a:gd name="connsiteY5" fmla="*/ 202767 h 2894120"/>
              <a:gd name="connsiteX6" fmla="*/ 202767 w 1993777"/>
              <a:gd name="connsiteY6" fmla="*/ 0 h 2894120"/>
              <a:gd name="connsiteX0" fmla="*/ 0 w 2085217"/>
              <a:gd name="connsiteY0" fmla="*/ 2894120 h 2985560"/>
              <a:gd name="connsiteX1" fmla="*/ 0 w 2085217"/>
              <a:gd name="connsiteY1" fmla="*/ 202767 h 2985560"/>
              <a:gd name="connsiteX2" fmla="*/ 202767 w 2085217"/>
              <a:gd name="connsiteY2" fmla="*/ 0 h 2985560"/>
              <a:gd name="connsiteX3" fmla="*/ 1791010 w 2085217"/>
              <a:gd name="connsiteY3" fmla="*/ 0 h 2985560"/>
              <a:gd name="connsiteX4" fmla="*/ 1993777 w 2085217"/>
              <a:gd name="connsiteY4" fmla="*/ 202767 h 2985560"/>
              <a:gd name="connsiteX5" fmla="*/ 2085217 w 2085217"/>
              <a:gd name="connsiteY5" fmla="*/ 2985560 h 2985560"/>
              <a:gd name="connsiteX0" fmla="*/ 0 w 1996317"/>
              <a:gd name="connsiteY0" fmla="*/ 2894120 h 2985560"/>
              <a:gd name="connsiteX1" fmla="*/ 0 w 1996317"/>
              <a:gd name="connsiteY1" fmla="*/ 202767 h 2985560"/>
              <a:gd name="connsiteX2" fmla="*/ 202767 w 1996317"/>
              <a:gd name="connsiteY2" fmla="*/ 0 h 2985560"/>
              <a:gd name="connsiteX3" fmla="*/ 1791010 w 1996317"/>
              <a:gd name="connsiteY3" fmla="*/ 0 h 2985560"/>
              <a:gd name="connsiteX4" fmla="*/ 1993777 w 1996317"/>
              <a:gd name="connsiteY4" fmla="*/ 202767 h 2985560"/>
              <a:gd name="connsiteX5" fmla="*/ 1996317 w 1996317"/>
              <a:gd name="connsiteY5" fmla="*/ 2985560 h 2985560"/>
              <a:gd name="connsiteX0" fmla="*/ 0 w 2009615"/>
              <a:gd name="connsiteY0" fmla="*/ 2894120 h 2985560"/>
              <a:gd name="connsiteX1" fmla="*/ 0 w 2009615"/>
              <a:gd name="connsiteY1" fmla="*/ 202767 h 2985560"/>
              <a:gd name="connsiteX2" fmla="*/ 202767 w 2009615"/>
              <a:gd name="connsiteY2" fmla="*/ 0 h 2985560"/>
              <a:gd name="connsiteX3" fmla="*/ 1791010 w 2009615"/>
              <a:gd name="connsiteY3" fmla="*/ 0 h 2985560"/>
              <a:gd name="connsiteX4" fmla="*/ 1993777 w 2009615"/>
              <a:gd name="connsiteY4" fmla="*/ 202767 h 2985560"/>
              <a:gd name="connsiteX5" fmla="*/ 1996441 w 2009615"/>
              <a:gd name="connsiteY5" fmla="*/ 587012 h 2985560"/>
              <a:gd name="connsiteX6" fmla="*/ 1996317 w 2009615"/>
              <a:gd name="connsiteY6" fmla="*/ 2985560 h 2985560"/>
              <a:gd name="connsiteX0" fmla="*/ 0 w 2009615"/>
              <a:gd name="connsiteY0" fmla="*/ 2894120 h 2894120"/>
              <a:gd name="connsiteX1" fmla="*/ 0 w 2009615"/>
              <a:gd name="connsiteY1" fmla="*/ 202767 h 2894120"/>
              <a:gd name="connsiteX2" fmla="*/ 202767 w 2009615"/>
              <a:gd name="connsiteY2" fmla="*/ 0 h 2894120"/>
              <a:gd name="connsiteX3" fmla="*/ 1791010 w 2009615"/>
              <a:gd name="connsiteY3" fmla="*/ 0 h 2894120"/>
              <a:gd name="connsiteX4" fmla="*/ 1993777 w 2009615"/>
              <a:gd name="connsiteY4" fmla="*/ 202767 h 2894120"/>
              <a:gd name="connsiteX5" fmla="*/ 1996441 w 2009615"/>
              <a:gd name="connsiteY5" fmla="*/ 587012 h 2894120"/>
              <a:gd name="connsiteX0" fmla="*/ 0 w 2007081"/>
              <a:gd name="connsiteY0" fmla="*/ 2894120 h 2894120"/>
              <a:gd name="connsiteX1" fmla="*/ 0 w 2007081"/>
              <a:gd name="connsiteY1" fmla="*/ 202767 h 2894120"/>
              <a:gd name="connsiteX2" fmla="*/ 202767 w 2007081"/>
              <a:gd name="connsiteY2" fmla="*/ 0 h 2894120"/>
              <a:gd name="connsiteX3" fmla="*/ 1791010 w 2007081"/>
              <a:gd name="connsiteY3" fmla="*/ 0 h 2894120"/>
              <a:gd name="connsiteX4" fmla="*/ 1993777 w 2007081"/>
              <a:gd name="connsiteY4" fmla="*/ 202767 h 2894120"/>
              <a:gd name="connsiteX5" fmla="*/ 1996441 w 2007081"/>
              <a:gd name="connsiteY5" fmla="*/ 587012 h 2894120"/>
              <a:gd name="connsiteX0" fmla="*/ 0 w 2003706"/>
              <a:gd name="connsiteY0" fmla="*/ 2894120 h 2894120"/>
              <a:gd name="connsiteX1" fmla="*/ 0 w 2003706"/>
              <a:gd name="connsiteY1" fmla="*/ 202767 h 2894120"/>
              <a:gd name="connsiteX2" fmla="*/ 202767 w 2003706"/>
              <a:gd name="connsiteY2" fmla="*/ 0 h 2894120"/>
              <a:gd name="connsiteX3" fmla="*/ 1791010 w 2003706"/>
              <a:gd name="connsiteY3" fmla="*/ 0 h 2894120"/>
              <a:gd name="connsiteX4" fmla="*/ 1993777 w 2003706"/>
              <a:gd name="connsiteY4" fmla="*/ 202767 h 2894120"/>
              <a:gd name="connsiteX5" fmla="*/ 1996441 w 2003706"/>
              <a:gd name="connsiteY5" fmla="*/ 587012 h 2894120"/>
              <a:gd name="connsiteX0" fmla="*/ 0 w 1997084"/>
              <a:gd name="connsiteY0" fmla="*/ 2894120 h 2894120"/>
              <a:gd name="connsiteX1" fmla="*/ 0 w 1997084"/>
              <a:gd name="connsiteY1" fmla="*/ 202767 h 2894120"/>
              <a:gd name="connsiteX2" fmla="*/ 202767 w 1997084"/>
              <a:gd name="connsiteY2" fmla="*/ 0 h 2894120"/>
              <a:gd name="connsiteX3" fmla="*/ 1791010 w 1997084"/>
              <a:gd name="connsiteY3" fmla="*/ 0 h 2894120"/>
              <a:gd name="connsiteX4" fmla="*/ 1993777 w 1997084"/>
              <a:gd name="connsiteY4" fmla="*/ 202767 h 2894120"/>
              <a:gd name="connsiteX5" fmla="*/ 1996441 w 1997084"/>
              <a:gd name="connsiteY5" fmla="*/ 587012 h 2894120"/>
              <a:gd name="connsiteX0" fmla="*/ 0 w 1996441"/>
              <a:gd name="connsiteY0" fmla="*/ 2894120 h 2894120"/>
              <a:gd name="connsiteX1" fmla="*/ 0 w 1996441"/>
              <a:gd name="connsiteY1" fmla="*/ 202767 h 2894120"/>
              <a:gd name="connsiteX2" fmla="*/ 202767 w 1996441"/>
              <a:gd name="connsiteY2" fmla="*/ 0 h 2894120"/>
              <a:gd name="connsiteX3" fmla="*/ 1791010 w 1996441"/>
              <a:gd name="connsiteY3" fmla="*/ 0 h 2894120"/>
              <a:gd name="connsiteX4" fmla="*/ 1993777 w 1996441"/>
              <a:gd name="connsiteY4" fmla="*/ 202767 h 2894120"/>
              <a:gd name="connsiteX5" fmla="*/ 1996441 w 1996441"/>
              <a:gd name="connsiteY5" fmla="*/ 587012 h 2894120"/>
              <a:gd name="connsiteX0" fmla="*/ 0 w 1996441"/>
              <a:gd name="connsiteY0" fmla="*/ 2894120 h 2894120"/>
              <a:gd name="connsiteX1" fmla="*/ 0 w 1996441"/>
              <a:gd name="connsiteY1" fmla="*/ 202767 h 2894120"/>
              <a:gd name="connsiteX2" fmla="*/ 202767 w 1996441"/>
              <a:gd name="connsiteY2" fmla="*/ 0 h 2894120"/>
              <a:gd name="connsiteX3" fmla="*/ 1791010 w 1996441"/>
              <a:gd name="connsiteY3" fmla="*/ 0 h 2894120"/>
              <a:gd name="connsiteX4" fmla="*/ 1993777 w 1996441"/>
              <a:gd name="connsiteY4" fmla="*/ 202767 h 2894120"/>
              <a:gd name="connsiteX5" fmla="*/ 1996441 w 1996441"/>
              <a:gd name="connsiteY5" fmla="*/ 587012 h 2894120"/>
              <a:gd name="connsiteX0" fmla="*/ 583 w 1997024"/>
              <a:gd name="connsiteY0" fmla="*/ 2894120 h 2894120"/>
              <a:gd name="connsiteX1" fmla="*/ 0 w 1997024"/>
              <a:gd name="connsiteY1" fmla="*/ 757324 h 2894120"/>
              <a:gd name="connsiteX2" fmla="*/ 583 w 1997024"/>
              <a:gd name="connsiteY2" fmla="*/ 202767 h 2894120"/>
              <a:gd name="connsiteX3" fmla="*/ 203350 w 1997024"/>
              <a:gd name="connsiteY3" fmla="*/ 0 h 2894120"/>
              <a:gd name="connsiteX4" fmla="*/ 1791593 w 1997024"/>
              <a:gd name="connsiteY4" fmla="*/ 0 h 2894120"/>
              <a:gd name="connsiteX5" fmla="*/ 1994360 w 1997024"/>
              <a:gd name="connsiteY5" fmla="*/ 202767 h 2894120"/>
              <a:gd name="connsiteX6" fmla="*/ 1997024 w 1997024"/>
              <a:gd name="connsiteY6" fmla="*/ 587012 h 2894120"/>
              <a:gd name="connsiteX0" fmla="*/ 0 w 1997024"/>
              <a:gd name="connsiteY0" fmla="*/ 757324 h 757324"/>
              <a:gd name="connsiteX1" fmla="*/ 583 w 1997024"/>
              <a:gd name="connsiteY1" fmla="*/ 202767 h 757324"/>
              <a:gd name="connsiteX2" fmla="*/ 203350 w 1997024"/>
              <a:gd name="connsiteY2" fmla="*/ 0 h 757324"/>
              <a:gd name="connsiteX3" fmla="*/ 1791593 w 1997024"/>
              <a:gd name="connsiteY3" fmla="*/ 0 h 757324"/>
              <a:gd name="connsiteX4" fmla="*/ 1994360 w 1997024"/>
              <a:gd name="connsiteY4" fmla="*/ 202767 h 757324"/>
              <a:gd name="connsiteX5" fmla="*/ 1997024 w 1997024"/>
              <a:gd name="connsiteY5" fmla="*/ 587012 h 757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7024" h="757324">
                <a:moveTo>
                  <a:pt x="0" y="757324"/>
                </a:moveTo>
                <a:cubicBezTo>
                  <a:pt x="194" y="572472"/>
                  <a:pt x="389" y="387619"/>
                  <a:pt x="583" y="202767"/>
                </a:cubicBezTo>
                <a:cubicBezTo>
                  <a:pt x="583" y="90782"/>
                  <a:pt x="91365" y="0"/>
                  <a:pt x="203350" y="0"/>
                </a:cubicBezTo>
                <a:lnTo>
                  <a:pt x="1791593" y="0"/>
                </a:lnTo>
                <a:cubicBezTo>
                  <a:pt x="1903578" y="0"/>
                  <a:pt x="1994360" y="90782"/>
                  <a:pt x="1994360" y="202767"/>
                </a:cubicBezTo>
                <a:cubicBezTo>
                  <a:pt x="1996214" y="260597"/>
                  <a:pt x="1996601" y="123213"/>
                  <a:pt x="1997024" y="587012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dk1"/>
              </a:solidFill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1FDDF296-3509-3230-AD18-C53E9D491911}"/>
              </a:ext>
            </a:extLst>
          </p:cNvPr>
          <p:cNvCxnSpPr>
            <a:cxnSpLocks/>
          </p:cNvCxnSpPr>
          <p:nvPr/>
        </p:nvCxnSpPr>
        <p:spPr>
          <a:xfrm flipV="1">
            <a:off x="4867777" y="3168251"/>
            <a:ext cx="0" cy="2046605"/>
          </a:xfrm>
          <a:prstGeom prst="straightConnector1">
            <a:avLst/>
          </a:prstGeom>
          <a:ln w="508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0E5C74F-470F-37F8-6E14-F39601F0D88F}"/>
              </a:ext>
            </a:extLst>
          </p:cNvPr>
          <p:cNvCxnSpPr>
            <a:cxnSpLocks/>
          </p:cNvCxnSpPr>
          <p:nvPr/>
        </p:nvCxnSpPr>
        <p:spPr>
          <a:xfrm flipV="1">
            <a:off x="8860041" y="3168251"/>
            <a:ext cx="0" cy="2046605"/>
          </a:xfrm>
          <a:prstGeom prst="straightConnector1">
            <a:avLst/>
          </a:prstGeom>
          <a:ln w="508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A3273E53-8789-EC54-318C-4B9BF2EFBF56}"/>
              </a:ext>
            </a:extLst>
          </p:cNvPr>
          <p:cNvSpPr/>
          <p:nvPr/>
        </p:nvSpPr>
        <p:spPr>
          <a:xfrm>
            <a:off x="0" y="0"/>
            <a:ext cx="12192000" cy="3578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3512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ll dir="u"/>
      </p:transition>
    </mc:Choice>
    <mc:Fallback>
      <p:transition spd="slow">
        <p:pull dir="u"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presentação000">
      <a:majorFont>
        <a:latin typeface="Montserrat ExtraBold"/>
        <a:ea typeface=""/>
        <a:cs typeface=""/>
      </a:majorFont>
      <a:minorFont>
        <a:latin typeface="Teno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708</Words>
  <Application>Microsoft Office PowerPoint</Application>
  <PresentationFormat>Widescreen</PresentationFormat>
  <Paragraphs>150</Paragraphs>
  <Slides>14</Slides>
  <Notes>1</Notes>
  <HiddenSlides>2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Montserrat ExtraBold</vt:lpstr>
      <vt:lpstr>Montserrat Light</vt:lpstr>
      <vt:lpstr>Tenor Sans</vt:lpstr>
      <vt:lpstr>Tema do Office</vt:lpstr>
      <vt:lpstr>Apresentação do PowerPoint</vt:lpstr>
      <vt:lpstr>CONSULTORIA</vt:lpstr>
      <vt:lpstr>QUEM SOMOS</vt:lpstr>
      <vt:lpstr>SERVIÇOS</vt:lpstr>
      <vt:lpstr>Apresentação do PowerPoint</vt:lpstr>
      <vt:lpstr>Apresentação do PowerPoint</vt:lpstr>
      <vt:lpstr>Apresentação do PowerPoint</vt:lpstr>
      <vt:lpstr>ANÁLISE DO CLIENTE</vt:lpstr>
      <vt:lpstr>ANÁLISE DO SERVIÇO</vt:lpstr>
      <vt:lpstr>PREÇOS </vt:lpstr>
      <vt:lpstr>DÚVIDAS?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Pablo Passellis</dc:creator>
  <cp:lastModifiedBy>Pablo Passellis</cp:lastModifiedBy>
  <cp:revision>25</cp:revision>
  <dcterms:created xsi:type="dcterms:W3CDTF">2023-02-22T17:29:02Z</dcterms:created>
  <dcterms:modified xsi:type="dcterms:W3CDTF">2023-03-06T16:39:50Z</dcterms:modified>
</cp:coreProperties>
</file>