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FFFF"/>
    <a:srgbClr val="FF4747"/>
    <a:srgbClr val="494955"/>
    <a:srgbClr val="EFC799"/>
    <a:srgbClr val="C89E78"/>
    <a:srgbClr val="F5D9A7"/>
    <a:srgbClr val="FA0000"/>
    <a:srgbClr val="E65FA2"/>
    <a:srgbClr val="1C1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51389-6105-4D67-8CE6-2FD084CB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53954A-4EA1-41DE-A9C1-10116899A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7514A-C6B3-4E04-B292-0078B2DC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8DE817-E389-4D53-9B90-C5D7949B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3F7C4-872F-4CCE-8CBB-D51AB339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2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70DCD-E233-465A-9820-2291B9A4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70D193-B548-4971-A8F4-FACBED1C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6961C-C62C-45C0-B1B4-D5F63801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B7EDD-61FF-4A08-BD68-F4794060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D07B5-B4DF-4BB7-AD45-998222C2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813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D547EB-0123-4CB9-96BD-BC5785FD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0E4D3-3491-488B-A20F-37EB4EBB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4112E-9B06-406A-AB21-DF41902E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2BCEB2-9D08-486A-8EFF-BEA245CE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DD79A3-9F19-472C-AA73-8522A3E6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65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32CD0-1255-4771-8CAE-B20A0619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26DA5-8229-429E-9E26-A23D3774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7D49D-13C7-4EE4-8B0E-B1C182A8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C968FB-7382-4A96-8F1A-34543BA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D465C-B0EF-4157-82BE-3BFB54C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55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27B9-09E8-4013-8AFA-00E0F40E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9EA143-1FD7-4FC1-BE67-1CB023FB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B0853-5DDD-4479-AA83-AF2046B7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7E71D-A2D2-4084-AC18-2461028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DFBD5-19AA-41AB-8F32-7C6D4F1C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5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EA43-5EFA-4B77-AD91-5FB7E52C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C10AE-51F1-4BA6-ADD0-E2CE6FB2A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156EDB-7F69-496A-941F-E4A0F70F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92036D-23B7-40FC-B535-068162F4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5B39FC-0A82-4645-8630-EF73C419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4FD040-EF3B-44CA-8B01-3A6ED09D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60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626F-F202-40FF-A8F0-D86C34B6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C30D3E-3216-4D75-91E0-BCBF46FB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A7A9CD-3B25-4153-AEF8-08455D3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8AC5E9-33F1-4F86-BDAC-68B410850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94C75A-C2EF-48DA-A5D5-1E7BFE2C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492E88-C7B0-40BF-8583-3A460DDB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C3EACC-0B44-4A64-BE6A-EFF46DB2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C3AE1A-2C0F-4AF1-98D2-52E40B23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676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478A6-065B-4322-B0AC-1EBD317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0F3F96-B285-463A-8428-CD9ED6A8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C9D7D-922C-4298-9C7E-A2EAA9DE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3F5F0-F0F4-4899-A5A8-ACD1EBFF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57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A1B3A1-65C2-4199-B933-75D0BA0E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057275-1B87-4760-B0B9-418856A7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FC37DB-D400-463B-877F-744189EB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80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6EC76-BD32-4C45-974F-8D5DBCA2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0A147-42BA-4DAC-8E84-C93465ED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3D4B0-D8B1-4D5A-98A4-CDE6D4DB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B67605-4D9A-48E9-86B6-E8F5285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4A7267-E7FD-4663-907D-8C7B170C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90D0FD-4772-4667-A8BF-09BDAB1E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34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8FFCF-29E0-41E0-B0AB-FDDACFAF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356043-118A-4C27-B805-E84DFA39D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BF7C4-4E1D-4396-8E3D-1D6600C3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BA5B9-EDA9-4CF7-B4DA-11E243AC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BBFB5B-4D6D-490C-899E-06BCE3BB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6BC38-4F06-4409-9F81-78CA0955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736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F167F7-965F-47CD-9D64-FF263DA0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D651AC-EDC0-41CC-992C-BB0EEC37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E3ADDF-54DC-480C-A247-249D9AF11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1826-11BB-41A6-9B6B-E8C86F5515AA}" type="datetimeFigureOut">
              <a:rPr lang="es-PE" smtClean="0"/>
              <a:t>25/03/2019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8ECE1-F9E0-44EC-B5A3-92E17C65A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6DF12-9064-4D30-A68F-E9B7CCD8B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8544-700E-40EC-8B77-AAFBAEA3F9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6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AEE563-2E5B-4BEA-94FF-5661F3A71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06" y="2578206"/>
            <a:ext cx="1701587" cy="1701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137F82-787D-416D-A66B-CE3E47960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5281D8B-DCA6-4C67-ACA2-5882A3334CA2}"/>
              </a:ext>
            </a:extLst>
          </p:cNvPr>
          <p:cNvSpPr/>
          <p:nvPr/>
        </p:nvSpPr>
        <p:spPr>
          <a:xfrm>
            <a:off x="0" y="0"/>
            <a:ext cx="12192000" cy="6096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75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ondo de pantalla espacio">
            <a:extLst>
              <a:ext uri="{FF2B5EF4-FFF2-40B4-BE49-F238E27FC236}">
                <a16:creationId xmlns:a16="http://schemas.microsoft.com/office/drawing/2014/main" id="{866730D4-17C2-4991-8C4E-F79E75C58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0" y="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070F5E3-9148-4778-BC6D-3273518D9BA8}"/>
              </a:ext>
            </a:extLst>
          </p:cNvPr>
          <p:cNvGrpSpPr/>
          <p:nvPr/>
        </p:nvGrpSpPr>
        <p:grpSpPr>
          <a:xfrm>
            <a:off x="0" y="0"/>
            <a:ext cx="12192000" cy="6096000"/>
            <a:chOff x="0" y="0"/>
            <a:chExt cx="12192000" cy="6096000"/>
          </a:xfrm>
        </p:grpSpPr>
        <p:pic>
          <p:nvPicPr>
            <p:cNvPr id="1026" name="Picture 2" descr="Resultado de imagen para fondo de pantalla espacio">
              <a:extLst>
                <a:ext uri="{FF2B5EF4-FFF2-40B4-BE49-F238E27FC236}">
                  <a16:creationId xmlns:a16="http://schemas.microsoft.com/office/drawing/2014/main" id="{866730D4-17C2-4991-8C4E-F79E75C580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1"/>
            <a:stretch/>
          </p:blipFill>
          <p:spPr bwMode="auto">
            <a:xfrm>
              <a:off x="0" y="0"/>
              <a:ext cx="12192000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9A39AA96-2FA2-43C9-8057-8F10A326F655}"/>
                </a:ext>
              </a:extLst>
            </p:cNvPr>
            <p:cNvGrpSpPr/>
            <p:nvPr/>
          </p:nvGrpSpPr>
          <p:grpSpPr>
            <a:xfrm>
              <a:off x="349536" y="585017"/>
              <a:ext cx="518615" cy="2063499"/>
              <a:chOff x="5836692" y="2480104"/>
              <a:chExt cx="518615" cy="2797791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AE1DB96-9B7E-4AB0-8D5B-5F2243CF5056}"/>
                  </a:ext>
                </a:extLst>
              </p:cNvPr>
              <p:cNvSpPr/>
              <p:nvPr/>
            </p:nvSpPr>
            <p:spPr>
              <a:xfrm>
                <a:off x="5836692" y="2480104"/>
                <a:ext cx="518615" cy="2797791"/>
              </a:xfrm>
              <a:prstGeom prst="rect">
                <a:avLst/>
              </a:prstGeom>
              <a:solidFill>
                <a:srgbClr val="1C1B2B"/>
              </a:solidFill>
              <a:ln w="3175">
                <a:solidFill>
                  <a:srgbClr val="FF474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PE"/>
              </a:p>
            </p:txBody>
          </p:sp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72CB6655-58B8-4C4C-BF33-E77E52F78178}"/>
                  </a:ext>
                </a:extLst>
              </p:cNvPr>
              <p:cNvCxnSpPr>
                <a:stCxn id="4" idx="0"/>
                <a:endCxn id="4" idx="2"/>
              </p:cNvCxnSpPr>
              <p:nvPr/>
            </p:nvCxnSpPr>
            <p:spPr>
              <a:xfrm>
                <a:off x="6096000" y="2480104"/>
                <a:ext cx="0" cy="2797791"/>
              </a:xfrm>
              <a:prstGeom prst="line">
                <a:avLst/>
              </a:prstGeom>
              <a:ln w="38100">
                <a:solidFill>
                  <a:srgbClr val="FF47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36D16D2-AA04-46FE-AFAA-6C86970F2335}"/>
                </a:ext>
              </a:extLst>
            </p:cNvPr>
            <p:cNvGrpSpPr/>
            <p:nvPr/>
          </p:nvGrpSpPr>
          <p:grpSpPr>
            <a:xfrm>
              <a:off x="11328962" y="3048000"/>
              <a:ext cx="518615" cy="2063499"/>
              <a:chOff x="5836692" y="2480104"/>
              <a:chExt cx="518615" cy="2797791"/>
            </a:xfrm>
          </p:grpSpPr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90BE00E-4436-44D2-94F7-4519D93022FA}"/>
                  </a:ext>
                </a:extLst>
              </p:cNvPr>
              <p:cNvSpPr/>
              <p:nvPr/>
            </p:nvSpPr>
            <p:spPr>
              <a:xfrm>
                <a:off x="5836692" y="2480104"/>
                <a:ext cx="518615" cy="2797791"/>
              </a:xfrm>
              <a:prstGeom prst="rect">
                <a:avLst/>
              </a:prstGeom>
              <a:solidFill>
                <a:srgbClr val="1C1B2B"/>
              </a:solidFill>
              <a:ln w="3175">
                <a:solidFill>
                  <a:srgbClr val="FF474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PE"/>
              </a:p>
            </p:txBody>
          </p: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5A2E759D-3217-4600-B2C9-D026F52591D1}"/>
                  </a:ext>
                </a:extLst>
              </p:cNvPr>
              <p:cNvCxnSpPr>
                <a:stCxn id="8" idx="0"/>
                <a:endCxn id="8" idx="2"/>
              </p:cNvCxnSpPr>
              <p:nvPr/>
            </p:nvCxnSpPr>
            <p:spPr>
              <a:xfrm>
                <a:off x="6096000" y="2480104"/>
                <a:ext cx="0" cy="2797791"/>
              </a:xfrm>
              <a:prstGeom prst="line">
                <a:avLst/>
              </a:prstGeom>
              <a:ln w="38100">
                <a:solidFill>
                  <a:srgbClr val="FF47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2EDF923-B7D9-46B1-9230-EB025A522751}"/>
                </a:ext>
              </a:extLst>
            </p:cNvPr>
            <p:cNvSpPr/>
            <p:nvPr/>
          </p:nvSpPr>
          <p:spPr>
            <a:xfrm>
              <a:off x="4770214" y="3455504"/>
              <a:ext cx="782442" cy="782442"/>
            </a:xfrm>
            <a:prstGeom prst="ellipse">
              <a:avLst/>
            </a:prstGeom>
            <a:solidFill>
              <a:srgbClr val="FF4747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6549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n para fondo de pantalla pong">
            <a:extLst>
              <a:ext uri="{FF2B5EF4-FFF2-40B4-BE49-F238E27FC236}">
                <a16:creationId xmlns:a16="http://schemas.microsoft.com/office/drawing/2014/main" id="{7598518E-BC1D-4B73-A07D-79E8A378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0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9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80A4259-9E4A-42C4-8BE2-B4F6EF8A6D90}"/>
              </a:ext>
            </a:extLst>
          </p:cNvPr>
          <p:cNvGrpSpPr/>
          <p:nvPr/>
        </p:nvGrpSpPr>
        <p:grpSpPr>
          <a:xfrm>
            <a:off x="0" y="0"/>
            <a:ext cx="12192000" cy="6095998"/>
            <a:chOff x="0" y="0"/>
            <a:chExt cx="12192000" cy="6095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55DF5BD-E108-4335-B369-06106BC8732A}"/>
                </a:ext>
              </a:extLst>
            </p:cNvPr>
            <p:cNvSpPr/>
            <p:nvPr/>
          </p:nvSpPr>
          <p:spPr>
            <a:xfrm>
              <a:off x="0" y="0"/>
              <a:ext cx="12192000" cy="609599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6DE9CFA-B1FA-45A6-AE4F-D0F292A7E9EC}"/>
                </a:ext>
              </a:extLst>
            </p:cNvPr>
            <p:cNvCxnSpPr>
              <a:stCxn id="2" idx="0"/>
            </p:cNvCxnSpPr>
            <p:nvPr/>
          </p:nvCxnSpPr>
          <p:spPr>
            <a:xfrm>
              <a:off x="6096000" y="0"/>
              <a:ext cx="0" cy="609599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387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4B84FC4-F21A-4955-A905-FEA72E3A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5" y="2247254"/>
            <a:ext cx="939683" cy="32634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BA23806-121E-4AAA-B1B9-5E6671525C63}"/>
              </a:ext>
            </a:extLst>
          </p:cNvPr>
          <p:cNvSpPr/>
          <p:nvPr/>
        </p:nvSpPr>
        <p:spPr>
          <a:xfrm>
            <a:off x="4364944" y="2349475"/>
            <a:ext cx="518615" cy="2797791"/>
          </a:xfrm>
          <a:prstGeom prst="rect">
            <a:avLst/>
          </a:prstGeom>
          <a:solidFill>
            <a:srgbClr val="1C1B2B"/>
          </a:solidFill>
          <a:ln w="76200">
            <a:solidFill>
              <a:srgbClr val="FF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0354832-E4E2-4DDE-BE06-D4CD844FBA7E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624252" y="2349475"/>
            <a:ext cx="0" cy="2797791"/>
          </a:xfrm>
          <a:prstGeom prst="line">
            <a:avLst/>
          </a:prstGeom>
          <a:ln w="38100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81421D0-AF9A-48EC-8CA0-AE63A7B91B7D}"/>
              </a:ext>
            </a:extLst>
          </p:cNvPr>
          <p:cNvSpPr/>
          <p:nvPr/>
        </p:nvSpPr>
        <p:spPr>
          <a:xfrm>
            <a:off x="1269177" y="2349474"/>
            <a:ext cx="518615" cy="279779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B3E97C4-3E23-4563-A148-E2492D46FE03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1528485" y="2349474"/>
            <a:ext cx="0" cy="279779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F0E52A-F0AC-492F-9BB5-32CD5938875F}"/>
              </a:ext>
            </a:extLst>
          </p:cNvPr>
          <p:cNvSpPr/>
          <p:nvPr/>
        </p:nvSpPr>
        <p:spPr>
          <a:xfrm>
            <a:off x="8871371" y="2480104"/>
            <a:ext cx="518615" cy="2797791"/>
          </a:xfrm>
          <a:prstGeom prst="rect">
            <a:avLst/>
          </a:prstGeom>
          <a:solidFill>
            <a:srgbClr val="191919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9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47BA2A5-255D-46AE-8CFD-0132CCC6AA9F}"/>
              </a:ext>
            </a:extLst>
          </p:cNvPr>
          <p:cNvSpPr/>
          <p:nvPr/>
        </p:nvSpPr>
        <p:spPr>
          <a:xfrm>
            <a:off x="4611188" y="2690947"/>
            <a:ext cx="1110344" cy="1110344"/>
          </a:xfrm>
          <a:prstGeom prst="ellipse">
            <a:avLst/>
          </a:prstGeom>
          <a:solidFill>
            <a:srgbClr val="FF474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EE563-2E5B-4BEA-94FF-5661F3A71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32" y="2325657"/>
            <a:ext cx="1701587" cy="1701587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DD8BD54-6894-4AD8-91B9-636B69E8DDAE}"/>
              </a:ext>
            </a:extLst>
          </p:cNvPr>
          <p:cNvSpPr/>
          <p:nvPr/>
        </p:nvSpPr>
        <p:spPr>
          <a:xfrm>
            <a:off x="6096000" y="2690947"/>
            <a:ext cx="1110344" cy="11103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E61244-DEED-41E0-AD7E-E0AB068432AC}"/>
              </a:ext>
            </a:extLst>
          </p:cNvPr>
          <p:cNvSpPr/>
          <p:nvPr/>
        </p:nvSpPr>
        <p:spPr>
          <a:xfrm>
            <a:off x="7886131" y="2621278"/>
            <a:ext cx="1110344" cy="1110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78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8A320FD5-7297-4E3E-B58B-E5253B32EB20}"/>
              </a:ext>
            </a:extLst>
          </p:cNvPr>
          <p:cNvGrpSpPr/>
          <p:nvPr/>
        </p:nvGrpSpPr>
        <p:grpSpPr>
          <a:xfrm>
            <a:off x="1078372" y="2406480"/>
            <a:ext cx="5714286" cy="1676190"/>
            <a:chOff x="1078372" y="2406480"/>
            <a:chExt cx="5714286" cy="167619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F1D84ADC-89B4-424D-A3F7-876736C533F2}"/>
                </a:ext>
              </a:extLst>
            </p:cNvPr>
            <p:cNvSpPr/>
            <p:nvPr/>
          </p:nvSpPr>
          <p:spPr>
            <a:xfrm>
              <a:off x="1078372" y="2406480"/>
              <a:ext cx="5714286" cy="1676190"/>
            </a:xfrm>
            <a:prstGeom prst="rect">
              <a:avLst/>
            </a:prstGeom>
            <a:solidFill>
              <a:srgbClr val="494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00302AD-BF78-434D-8FE2-7BE792814AA6}"/>
                </a:ext>
              </a:extLst>
            </p:cNvPr>
            <p:cNvSpPr/>
            <p:nvPr/>
          </p:nvSpPr>
          <p:spPr>
            <a:xfrm>
              <a:off x="1294673" y="2623601"/>
              <a:ext cx="5281683" cy="1241947"/>
            </a:xfrm>
            <a:prstGeom prst="rect">
              <a:avLst/>
            </a:prstGeom>
            <a:noFill/>
            <a:ln w="38100">
              <a:solidFill>
                <a:srgbClr val="FF4747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6B69C8C2-7A4B-4EF1-AA3B-5D58E114D32F}"/>
              </a:ext>
            </a:extLst>
          </p:cNvPr>
          <p:cNvGrpSpPr/>
          <p:nvPr/>
        </p:nvGrpSpPr>
        <p:grpSpPr>
          <a:xfrm>
            <a:off x="1078372" y="4299791"/>
            <a:ext cx="5714286" cy="1676190"/>
            <a:chOff x="1078372" y="4299791"/>
            <a:chExt cx="5714286" cy="167619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486777A-BAB1-4A45-930F-A429C14E82CD}"/>
                </a:ext>
              </a:extLst>
            </p:cNvPr>
            <p:cNvSpPr/>
            <p:nvPr/>
          </p:nvSpPr>
          <p:spPr>
            <a:xfrm>
              <a:off x="1078372" y="4299791"/>
              <a:ext cx="5714286" cy="167619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198751-A936-40D5-8FCD-BC46E849BD25}"/>
                </a:ext>
              </a:extLst>
            </p:cNvPr>
            <p:cNvSpPr/>
            <p:nvPr/>
          </p:nvSpPr>
          <p:spPr>
            <a:xfrm>
              <a:off x="1294673" y="4516912"/>
              <a:ext cx="5281683" cy="124194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DE90AB2-DD31-4E17-92BA-4941B5BE8383}"/>
              </a:ext>
            </a:extLst>
          </p:cNvPr>
          <p:cNvGrpSpPr/>
          <p:nvPr/>
        </p:nvGrpSpPr>
        <p:grpSpPr>
          <a:xfrm>
            <a:off x="1078372" y="261046"/>
            <a:ext cx="5714286" cy="1676190"/>
            <a:chOff x="1078372" y="261046"/>
            <a:chExt cx="5714286" cy="167619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720A54C-EB6B-4807-BFBF-9751093DED5E}"/>
                </a:ext>
              </a:extLst>
            </p:cNvPr>
            <p:cNvSpPr/>
            <p:nvPr/>
          </p:nvSpPr>
          <p:spPr>
            <a:xfrm>
              <a:off x="1078372" y="261046"/>
              <a:ext cx="5714286" cy="1676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158BA50-23BE-4643-9846-FC725C02F92C}"/>
                </a:ext>
              </a:extLst>
            </p:cNvPr>
            <p:cNvSpPr/>
            <p:nvPr/>
          </p:nvSpPr>
          <p:spPr>
            <a:xfrm>
              <a:off x="1294673" y="478167"/>
              <a:ext cx="5281683" cy="1241947"/>
            </a:xfrm>
            <a:prstGeom prst="rect">
              <a:avLst/>
            </a:prstGeom>
            <a:noFill/>
            <a:ln w="38100">
              <a:solidFill>
                <a:srgbClr val="191919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82711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PI76437087 (Garcia Varillas, Anderson Alonso)</dc:creator>
  <cp:lastModifiedBy>PI76437087 (Garcia Varillas, Anderson Alonso)</cp:lastModifiedBy>
  <cp:revision>13</cp:revision>
  <dcterms:created xsi:type="dcterms:W3CDTF">2019-03-23T14:08:25Z</dcterms:created>
  <dcterms:modified xsi:type="dcterms:W3CDTF">2019-03-26T05:56:10Z</dcterms:modified>
</cp:coreProperties>
</file>