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F056FB-E10E-4486-83F8-46058A090982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AACDAC85-3FC3-4F25-BB7B-2271F302CF7C}">
      <dgm:prSet/>
      <dgm:spPr/>
      <dgm:t>
        <a:bodyPr vert="vert270"/>
        <a:lstStyle/>
        <a:p>
          <a:r>
            <a:rPr lang="es-CO" b="1" i="0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rPr>
            <a:t>“hacernos responsables del otro”</a:t>
          </a:r>
          <a:endParaRPr lang="es-CO" b="1" cap="none" spc="0" dirty="0">
            <a:ln w="12700">
              <a:solidFill>
                <a:schemeClr val="accent3">
                  <a:lumMod val="50000"/>
                </a:schemeClr>
              </a:solidFill>
              <a:prstDash val="solid"/>
            </a:ln>
            <a:pattFill prst="narHorz">
              <a:fgClr>
                <a:schemeClr val="accent3"/>
              </a:fgClr>
              <a:bgClr>
                <a:schemeClr val="accent3">
                  <a:lumMod val="40000"/>
                  <a:lumOff val="60000"/>
                </a:schemeClr>
              </a:bgClr>
            </a:pattFill>
            <a:effectLst>
              <a:innerShdw blurRad="177800">
                <a:schemeClr val="accent3">
                  <a:lumMod val="50000"/>
                </a:schemeClr>
              </a:innerShdw>
            </a:effectLst>
          </a:endParaRPr>
        </a:p>
      </dgm:t>
    </dgm:pt>
    <dgm:pt modelId="{70B2FADC-C2E1-4876-80A8-7F6FEDC1AFF2}" type="parTrans" cxnId="{8EFC5122-AED8-4B3C-A9AA-403F90611F7E}">
      <dgm:prSet/>
      <dgm:spPr/>
      <dgm:t>
        <a:bodyPr/>
        <a:lstStyle/>
        <a:p>
          <a:endParaRPr lang="es-CO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76A687F-78DC-4856-BA62-F8D83D02A6E1}" type="sibTrans" cxnId="{8EFC5122-AED8-4B3C-A9AA-403F90611F7E}">
      <dgm:prSet/>
      <dgm:spPr/>
      <dgm:t>
        <a:bodyPr/>
        <a:lstStyle/>
        <a:p>
          <a:endParaRPr lang="es-CO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2EAD950-9E70-47FA-8F00-ED3F664A130B}">
      <dgm:prSet/>
      <dgm:spPr/>
      <dgm:t>
        <a:bodyPr/>
        <a:lstStyle/>
        <a:p>
          <a:r>
            <a:rPr lang="es-MX" b="1" i="0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rPr>
            <a:t>Emmanuel </a:t>
          </a:r>
          <a:r>
            <a:rPr lang="es-MX" b="1" i="0" cap="none" spc="0" dirty="0" err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rPr>
            <a:t>Lévinas</a:t>
          </a:r>
          <a:r>
            <a:rPr lang="es-MX" b="1" i="0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rPr>
            <a:t>:</a:t>
          </a:r>
          <a:endParaRPr lang="es-CO" b="1" cap="none" spc="0" dirty="0">
            <a:ln w="12700">
              <a:solidFill>
                <a:schemeClr val="tx2">
                  <a:lumMod val="75000"/>
                </a:schemeClr>
              </a:solidFill>
              <a:prstDash val="solid"/>
            </a:ln>
            <a:pattFill prst="dkUpDiag">
              <a:fgClr>
                <a:schemeClr val="tx2"/>
              </a:fgClr>
              <a:bgClr>
                <a:schemeClr val="tx2">
                  <a:lumMod val="20000"/>
                  <a:lumOff val="80000"/>
                </a:schemeClr>
              </a:bgClr>
            </a:pattFill>
            <a:effectLst>
              <a:outerShdw dist="38100" dir="2640000" algn="bl" rotWithShape="0">
                <a:schemeClr val="tx2">
                  <a:lumMod val="75000"/>
                </a:schemeClr>
              </a:outerShdw>
            </a:effectLst>
          </a:endParaRPr>
        </a:p>
      </dgm:t>
    </dgm:pt>
    <dgm:pt modelId="{06ADBAE5-B76B-4B97-8BD4-8CCB74626652}" type="parTrans" cxnId="{07364751-6EF4-4C75-95F5-492C6BC5ACD3}">
      <dgm:prSet/>
      <dgm:spPr/>
      <dgm:t>
        <a:bodyPr/>
        <a:lstStyle/>
        <a:p>
          <a:endParaRPr lang="es-CO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0A53375-272E-467B-BC4E-37A09400E404}" type="sibTrans" cxnId="{07364751-6EF4-4C75-95F5-492C6BC5ACD3}">
      <dgm:prSet/>
      <dgm:spPr/>
      <dgm:t>
        <a:bodyPr/>
        <a:lstStyle/>
        <a:p>
          <a:endParaRPr lang="es-CO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36E27ED-E2C1-4A42-B2CF-640A26F60D8A}">
      <dgm:prSet custT="1"/>
      <dgm:spPr/>
      <dgm:t>
        <a:bodyPr/>
        <a:lstStyle/>
        <a:p>
          <a:r>
            <a:rPr lang="es-MX" sz="900" b="0" i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Ética de la Alteridad: Para mí, la "Ética de la Alteridad" de </a:t>
          </a:r>
          <a:r>
            <a:rPr lang="es-MX" sz="900" b="0" i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Lévinas</a:t>
          </a:r>
          <a:r>
            <a:rPr lang="es-MX" sz="900" b="0" i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se trata de enfocarse en la otredad, es decir, en la alteridad del otro. Es un enfoque ético que subraya la importancia de reconocer que el otro es fundamentalmente diferente y único en su humanidad. Esta ética nos llama a trascender el egoísmo y a considerar al otro como un ser digno de respeto y cuidado.</a:t>
          </a:r>
          <a:endParaRPr lang="es-CO" sz="9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326E97F-9D19-4B93-AD06-0E428E68B435}" type="parTrans" cxnId="{C2574F2F-0E1F-4F51-B98F-FB10D0ABDFA2}">
      <dgm:prSet/>
      <dgm:spPr/>
      <dgm:t>
        <a:bodyPr/>
        <a:lstStyle/>
        <a:p>
          <a:endParaRPr lang="es-CO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A37D958-8609-4DF6-8516-A39DA633113F}" type="sibTrans" cxnId="{C2574F2F-0E1F-4F51-B98F-FB10D0ABDFA2}">
      <dgm:prSet/>
      <dgm:spPr/>
      <dgm:t>
        <a:bodyPr/>
        <a:lstStyle/>
        <a:p>
          <a:endParaRPr lang="es-CO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39AB62A-EAA4-4B80-9BD5-3A15B982DB5E}">
      <dgm:prSet custT="1"/>
      <dgm:spPr/>
      <dgm:t>
        <a:bodyPr/>
        <a:lstStyle/>
        <a:p>
          <a:r>
            <a:rPr lang="es-MX" sz="900" b="0" i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Responsabilidad hacia el otro como un imperativo ético: </a:t>
          </a:r>
          <a:r>
            <a:rPr lang="es-MX" sz="900" b="0" i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Lévinas</a:t>
          </a:r>
          <a:r>
            <a:rPr lang="es-MX" sz="900" b="0" i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nos insta a sentir una profunda responsabilidad hacia el otro. Esta responsabilidad es un imperativo ético que implica cuidar al otro, incluso antes de que surja cualquier relación o contrato. Es un llamado a responder a las necesidades y vulnerabilidades del otro, reconociendo que somos responsables de su bienestar.</a:t>
          </a:r>
          <a:endParaRPr lang="es-CO" sz="9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F0AB458-14AB-45F9-B0C9-D94506A15E23}" type="parTrans" cxnId="{23F0BADB-C2ED-4224-AED3-DB6A7724D212}">
      <dgm:prSet/>
      <dgm:spPr/>
      <dgm:t>
        <a:bodyPr/>
        <a:lstStyle/>
        <a:p>
          <a:endParaRPr lang="es-CO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E78F5C4-3FED-4EDF-A207-6D5CE6D9C628}" type="sibTrans" cxnId="{23F0BADB-C2ED-4224-AED3-DB6A7724D212}">
      <dgm:prSet/>
      <dgm:spPr/>
      <dgm:t>
        <a:bodyPr/>
        <a:lstStyle/>
        <a:p>
          <a:endParaRPr lang="es-CO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70141B2-D26B-4B5E-965B-568386DB21DE}">
      <dgm:prSet/>
      <dgm:spPr/>
      <dgm:t>
        <a:bodyPr/>
        <a:lstStyle/>
        <a:p>
          <a:r>
            <a:rPr lang="es-MX" b="1" i="0" cap="none" spc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rPr>
            <a:t>Raimon Panikkar:</a:t>
          </a:r>
          <a:endParaRPr lang="es-CO" b="1" cap="none" spc="0">
            <a:ln w="12700">
              <a:solidFill>
                <a:schemeClr val="tx2">
                  <a:lumMod val="75000"/>
                </a:schemeClr>
              </a:solidFill>
              <a:prstDash val="solid"/>
            </a:ln>
            <a:pattFill prst="dkUpDiag">
              <a:fgClr>
                <a:schemeClr val="tx2"/>
              </a:fgClr>
              <a:bgClr>
                <a:schemeClr val="tx2">
                  <a:lumMod val="20000"/>
                  <a:lumOff val="80000"/>
                </a:schemeClr>
              </a:bgClr>
            </a:pattFill>
            <a:effectLst>
              <a:outerShdw dist="38100" dir="2640000" algn="bl" rotWithShape="0">
                <a:schemeClr val="tx2">
                  <a:lumMod val="75000"/>
                </a:schemeClr>
              </a:outerShdw>
            </a:effectLst>
          </a:endParaRPr>
        </a:p>
      </dgm:t>
    </dgm:pt>
    <dgm:pt modelId="{6CE5DC14-815D-4A6A-BCDA-EEAB14E7D553}" type="parTrans" cxnId="{14AA5EE2-4E8D-4AFC-87AA-0E665430521B}">
      <dgm:prSet/>
      <dgm:spPr/>
      <dgm:t>
        <a:bodyPr/>
        <a:lstStyle/>
        <a:p>
          <a:endParaRPr lang="es-CO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F6DEDEB-72B0-42E6-AB9E-3B7C2371BBA4}" type="sibTrans" cxnId="{14AA5EE2-4E8D-4AFC-87AA-0E665430521B}">
      <dgm:prSet/>
      <dgm:spPr/>
      <dgm:t>
        <a:bodyPr/>
        <a:lstStyle/>
        <a:p>
          <a:endParaRPr lang="es-CO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3874243-58ED-47ED-9058-ED8801C9028C}">
      <dgm:prSet custT="1"/>
      <dgm:spPr/>
      <dgm:t>
        <a:bodyPr/>
        <a:lstStyle/>
        <a:p>
          <a:r>
            <a:rPr lang="es-MX" sz="900" b="0" i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Ética del Diálogo Intercultural: La "Ética del Diálogo Intercultural" de </a:t>
          </a:r>
          <a:r>
            <a:rPr lang="es-MX" sz="900" b="0" i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Panikkar</a:t>
          </a:r>
          <a:r>
            <a:rPr lang="es-MX" sz="900" b="0" i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se trata de promover un diálogo respetuoso y enriquecedor entre diferentes culturas y religiones. Abogo por esta ética porque implica que debemos comprender y respetar las creencias y valores de los demás, incluso si difieren de los nuestros. El diálogo intercultural es un medio para cuidar al otro al reconocer y valorar su identidad cultural y religiosa.</a:t>
          </a:r>
          <a:endParaRPr lang="es-CO" sz="9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95570A5-5D1A-4946-B621-9358D0BC9AEC}" type="parTrans" cxnId="{FC38805B-17A9-422B-A603-0B7BB4047771}">
      <dgm:prSet/>
      <dgm:spPr/>
      <dgm:t>
        <a:bodyPr/>
        <a:lstStyle/>
        <a:p>
          <a:endParaRPr lang="es-CO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DB7C933-3D92-4F06-8A6F-7D8AA3DA506F}" type="sibTrans" cxnId="{FC38805B-17A9-422B-A603-0B7BB4047771}">
      <dgm:prSet/>
      <dgm:spPr/>
      <dgm:t>
        <a:bodyPr/>
        <a:lstStyle/>
        <a:p>
          <a:endParaRPr lang="es-CO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B283864-9EA7-4CC9-AE8E-0C5C24D9DB03}">
      <dgm:prSet custT="1"/>
      <dgm:spPr/>
      <dgm:t>
        <a:bodyPr/>
        <a:lstStyle/>
        <a:p>
          <a:r>
            <a:rPr lang="es-MX" sz="900" b="0" i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Importancia del diálogo como un medio para cuidar al otro: En mi opinión, </a:t>
          </a:r>
          <a:r>
            <a:rPr lang="es-MX" sz="900" b="0" i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Panikkar</a:t>
          </a:r>
          <a:r>
            <a:rPr lang="es-MX" sz="900" b="0" i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resalta la importancia del diálogo como un medio para cuidar al otro. A través del diálogo, podemos construir puentes de comprensión y respeto mutuo. Esto es esencial para garantizar que las diferencias culturales y religiosas no se conviertan en barreras insuperables, sino en oportunidades para el enriquecimiento mutuo.</a:t>
          </a:r>
          <a:endParaRPr lang="es-CO" sz="9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036AE27-8F75-4705-8B31-F48CB5FA5005}" type="parTrans" cxnId="{03945A03-AE90-4CC7-9AD9-36B7FFD9E830}">
      <dgm:prSet/>
      <dgm:spPr/>
      <dgm:t>
        <a:bodyPr/>
        <a:lstStyle/>
        <a:p>
          <a:endParaRPr lang="es-CO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BBC9DFA-EEEF-437C-B339-86FF196F6F81}" type="sibTrans" cxnId="{03945A03-AE90-4CC7-9AD9-36B7FFD9E830}">
      <dgm:prSet/>
      <dgm:spPr/>
      <dgm:t>
        <a:bodyPr/>
        <a:lstStyle/>
        <a:p>
          <a:endParaRPr lang="es-CO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D8D1D9E-FACD-4513-BF05-DECBCC18198C}">
      <dgm:prSet/>
      <dgm:spPr/>
      <dgm:t>
        <a:bodyPr/>
        <a:lstStyle/>
        <a:p>
          <a:r>
            <a:rPr lang="es-MX" b="1" i="0" cap="none" spc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rPr>
            <a:t>Eudald Echavarría:</a:t>
          </a:r>
          <a:endParaRPr lang="es-CO" b="1" cap="none" spc="0">
            <a:ln w="12700">
              <a:solidFill>
                <a:schemeClr val="tx2">
                  <a:lumMod val="75000"/>
                </a:schemeClr>
              </a:solidFill>
              <a:prstDash val="solid"/>
            </a:ln>
            <a:pattFill prst="dkUpDiag">
              <a:fgClr>
                <a:schemeClr val="tx2"/>
              </a:fgClr>
              <a:bgClr>
                <a:schemeClr val="tx2">
                  <a:lumMod val="20000"/>
                  <a:lumOff val="80000"/>
                </a:schemeClr>
              </a:bgClr>
            </a:pattFill>
            <a:effectLst>
              <a:outerShdw dist="38100" dir="2640000" algn="bl" rotWithShape="0">
                <a:schemeClr val="tx2">
                  <a:lumMod val="75000"/>
                </a:schemeClr>
              </a:outerShdw>
            </a:effectLst>
          </a:endParaRPr>
        </a:p>
      </dgm:t>
    </dgm:pt>
    <dgm:pt modelId="{9AB25734-D428-41F2-A67F-F3B17DCFBD68}" type="parTrans" cxnId="{F5A09F33-3A3B-4E65-B4CE-92F0B6179578}">
      <dgm:prSet/>
      <dgm:spPr/>
      <dgm:t>
        <a:bodyPr/>
        <a:lstStyle/>
        <a:p>
          <a:endParaRPr lang="es-CO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2948B33-71B8-4A46-A1F3-2DE070AFE8C1}" type="sibTrans" cxnId="{F5A09F33-3A3B-4E65-B4CE-92F0B6179578}">
      <dgm:prSet/>
      <dgm:spPr/>
      <dgm:t>
        <a:bodyPr/>
        <a:lstStyle/>
        <a:p>
          <a:endParaRPr lang="es-CO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0043671-5F14-42F0-9047-50FE2B5992F1}">
      <dgm:prSet custT="1"/>
      <dgm:spPr/>
      <dgm:t>
        <a:bodyPr/>
        <a:lstStyle/>
        <a:p>
          <a:r>
            <a:rPr lang="es-MX" sz="900" b="0" i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Ética del Reconocimiento: El enfoque ético de Echavarría busca el "Reconocimiento". Esto implica que debemos prestar atención y validar la identidad del otro. Para mí, la ética del reconocimiento significa no solo ver al otro, sino también reconocer su dignidad y singularidad. Es fundamental en su pensamiento porque nos llama a tratar al otro con respeto y consideración.</a:t>
          </a:r>
          <a:endParaRPr lang="es-CO" sz="9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BCC2AB8-AD37-4B6B-B2D5-8DFE7C028B3B}" type="parTrans" cxnId="{7E52C6F5-169C-4A8A-87A5-B507820C26D0}">
      <dgm:prSet/>
      <dgm:spPr/>
      <dgm:t>
        <a:bodyPr/>
        <a:lstStyle/>
        <a:p>
          <a:endParaRPr lang="es-CO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1F85A72-DAC1-4BF1-AA8C-1AD2A71ACDC5}" type="sibTrans" cxnId="{7E52C6F5-169C-4A8A-87A5-B507820C26D0}">
      <dgm:prSet/>
      <dgm:spPr/>
      <dgm:t>
        <a:bodyPr/>
        <a:lstStyle/>
        <a:p>
          <a:endParaRPr lang="es-CO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EC3822A-2315-407C-80A6-88403806C598}">
      <dgm:prSet custT="1"/>
      <dgm:spPr/>
      <dgm:t>
        <a:bodyPr/>
        <a:lstStyle/>
        <a:p>
          <a:r>
            <a:rPr lang="es-MX" sz="900" b="0" i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Importancia de reconocer y validar la identidad del otro: Echavarría nos enseña que es fundamental reconocer y validar la identidad del otro como parte esencial de la ética. Cuando reconocemos la identidad y la dignidad del otro, estamos cuidando de él y demostrando respeto por su individualidad.</a:t>
          </a:r>
          <a:endParaRPr lang="es-CO" sz="9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3E09CB5-8B4C-459B-A493-C721D4FEDEB0}" type="parTrans" cxnId="{F7E2BD26-BCF5-4921-B3CC-6313BFA2D132}">
      <dgm:prSet/>
      <dgm:spPr/>
      <dgm:t>
        <a:bodyPr/>
        <a:lstStyle/>
        <a:p>
          <a:endParaRPr lang="es-CO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93DB0FD-ED66-4CA5-8A78-536B831F3DD6}" type="sibTrans" cxnId="{F7E2BD26-BCF5-4921-B3CC-6313BFA2D132}">
      <dgm:prSet/>
      <dgm:spPr/>
      <dgm:t>
        <a:bodyPr/>
        <a:lstStyle/>
        <a:p>
          <a:endParaRPr lang="es-CO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16F08C6-F193-432E-A415-D13F85E6ED0F}">
      <dgm:prSet/>
      <dgm:spPr/>
      <dgm:t>
        <a:bodyPr/>
        <a:lstStyle/>
        <a:p>
          <a:r>
            <a:rPr lang="es-MX" b="1" i="0" cap="none" spc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rPr>
            <a:t>Adela Cortina:</a:t>
          </a:r>
          <a:endParaRPr lang="es-CO" b="1" cap="none" spc="0">
            <a:ln w="12700">
              <a:solidFill>
                <a:schemeClr val="tx2">
                  <a:lumMod val="75000"/>
                </a:schemeClr>
              </a:solidFill>
              <a:prstDash val="solid"/>
            </a:ln>
            <a:pattFill prst="dkUpDiag">
              <a:fgClr>
                <a:schemeClr val="tx2"/>
              </a:fgClr>
              <a:bgClr>
                <a:schemeClr val="tx2">
                  <a:lumMod val="20000"/>
                  <a:lumOff val="80000"/>
                </a:schemeClr>
              </a:bgClr>
            </a:pattFill>
            <a:effectLst>
              <a:outerShdw dist="38100" dir="2640000" algn="bl" rotWithShape="0">
                <a:schemeClr val="tx2">
                  <a:lumMod val="75000"/>
                </a:schemeClr>
              </a:outerShdw>
            </a:effectLst>
          </a:endParaRPr>
        </a:p>
      </dgm:t>
    </dgm:pt>
    <dgm:pt modelId="{6AE1047D-FC02-437C-949B-92716D9F3FEA}" type="parTrans" cxnId="{4147682F-0466-4B99-8DC5-0788402D6FB9}">
      <dgm:prSet/>
      <dgm:spPr/>
      <dgm:t>
        <a:bodyPr/>
        <a:lstStyle/>
        <a:p>
          <a:endParaRPr lang="es-CO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0AE8EB0-30DF-4FB5-B0F4-EEC77AB68D1C}" type="sibTrans" cxnId="{4147682F-0466-4B99-8DC5-0788402D6FB9}">
      <dgm:prSet/>
      <dgm:spPr/>
      <dgm:t>
        <a:bodyPr/>
        <a:lstStyle/>
        <a:p>
          <a:endParaRPr lang="es-CO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7D880E2-F3A1-4E47-8F85-A64DF7E10E1A}">
      <dgm:prSet custT="1"/>
      <dgm:spPr/>
      <dgm:t>
        <a:bodyPr/>
        <a:lstStyle/>
        <a:p>
          <a:r>
            <a:rPr lang="es-MX" sz="900" b="0" i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Ética del Consumo y Responsabilidad Ética de la Ciudadanía: En mi opinión, la "Ética del Consumo" y la "Responsabilidad Ética de la Ciudadanía" propuestas por Cortina enfatizan la importancia de ser conscientes de las consecuencias éticas de nuestras acciones en la sociedad. Aboga por un consumo ético y responsable, lo que significa considerar cómo nuestras decisiones de consumo afectan a otros, especialmente a los menos privilegiados.</a:t>
          </a:r>
          <a:endParaRPr lang="es-CO" sz="9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93482B5-5747-45A0-81AE-26134BAF094B}" type="parTrans" cxnId="{DFC72EF1-07D9-4E49-9EFD-405A26EFEE2B}">
      <dgm:prSet/>
      <dgm:spPr/>
      <dgm:t>
        <a:bodyPr/>
        <a:lstStyle/>
        <a:p>
          <a:endParaRPr lang="es-CO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9B4402D-B0E7-44DB-8917-41FD20335FBB}" type="sibTrans" cxnId="{DFC72EF1-07D9-4E49-9EFD-405A26EFEE2B}">
      <dgm:prSet/>
      <dgm:spPr/>
      <dgm:t>
        <a:bodyPr/>
        <a:lstStyle/>
        <a:p>
          <a:endParaRPr lang="es-CO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FC5D3F4-1153-4107-9FD3-023DA4D23591}">
      <dgm:prSet custT="1"/>
      <dgm:spPr/>
      <dgm:t>
        <a:bodyPr/>
        <a:lstStyle/>
        <a:p>
          <a:r>
            <a:rPr lang="es-MX" sz="900" b="0" i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Importancia de la ciudadanía activa en el cuidado y la responsabilidad hacia el otro: Cortina nos insta a asumir la responsabilidad de ser ciudadanos activos que trabajan para el bien común. Esto implica cuidar y ser conscientes de cómo nuestras acciones individuales y colectivas pueden afectar a la sociedad en su conjunto. Es un llamado a ser responsables y solidarios con los demás en la comunidad.</a:t>
          </a:r>
          <a:endParaRPr lang="es-CO" sz="9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CA44556-2F92-4692-B3AE-EEF86394CA68}" type="parTrans" cxnId="{E79C0F74-C8A9-4637-969C-7B10FF906B9D}">
      <dgm:prSet/>
      <dgm:spPr/>
      <dgm:t>
        <a:bodyPr/>
        <a:lstStyle/>
        <a:p>
          <a:endParaRPr lang="es-CO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C6E52A4-C3B4-4FAB-8EC3-CDDA452775AE}" type="sibTrans" cxnId="{E79C0F74-C8A9-4637-969C-7B10FF906B9D}">
      <dgm:prSet/>
      <dgm:spPr/>
      <dgm:t>
        <a:bodyPr/>
        <a:lstStyle/>
        <a:p>
          <a:endParaRPr lang="es-CO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98FDCD7-09E9-4D04-AA77-3428170CEC72}" type="pres">
      <dgm:prSet presAssocID="{A6F056FB-E10E-4486-83F8-46058A090982}" presName="vert0" presStyleCnt="0">
        <dgm:presLayoutVars>
          <dgm:dir/>
          <dgm:animOne val="branch"/>
          <dgm:animLvl val="lvl"/>
        </dgm:presLayoutVars>
      </dgm:prSet>
      <dgm:spPr/>
    </dgm:pt>
    <dgm:pt modelId="{B00797FF-01C8-4B01-B219-36578F71A7D7}" type="pres">
      <dgm:prSet presAssocID="{AACDAC85-3FC3-4F25-BB7B-2271F302CF7C}" presName="thickLine" presStyleLbl="alignNode1" presStyleIdx="0" presStyleCnt="1"/>
      <dgm:spPr/>
    </dgm:pt>
    <dgm:pt modelId="{A00E06CF-6C73-4E89-9497-C31B40D6C5AB}" type="pres">
      <dgm:prSet presAssocID="{AACDAC85-3FC3-4F25-BB7B-2271F302CF7C}" presName="horz1" presStyleCnt="0"/>
      <dgm:spPr/>
    </dgm:pt>
    <dgm:pt modelId="{9CFB5527-03ED-4C7C-A2E4-3D666BE01E9F}" type="pres">
      <dgm:prSet presAssocID="{AACDAC85-3FC3-4F25-BB7B-2271F302CF7C}" presName="tx1" presStyleLbl="revTx" presStyleIdx="0" presStyleCnt="13"/>
      <dgm:spPr/>
    </dgm:pt>
    <dgm:pt modelId="{F5588362-DEF9-45FA-8DCB-DD170BC36438}" type="pres">
      <dgm:prSet presAssocID="{AACDAC85-3FC3-4F25-BB7B-2271F302CF7C}" presName="vert1" presStyleCnt="0"/>
      <dgm:spPr/>
    </dgm:pt>
    <dgm:pt modelId="{A4275331-C7B2-4100-8178-A90C4D70B5C4}" type="pres">
      <dgm:prSet presAssocID="{82EAD950-9E70-47FA-8F00-ED3F664A130B}" presName="vertSpace2a" presStyleCnt="0"/>
      <dgm:spPr/>
    </dgm:pt>
    <dgm:pt modelId="{BCF20C99-AF34-483E-908E-912CCA09EFB3}" type="pres">
      <dgm:prSet presAssocID="{82EAD950-9E70-47FA-8F00-ED3F664A130B}" presName="horz2" presStyleCnt="0"/>
      <dgm:spPr/>
    </dgm:pt>
    <dgm:pt modelId="{9702FFA3-8133-4273-A25C-17718609E413}" type="pres">
      <dgm:prSet presAssocID="{82EAD950-9E70-47FA-8F00-ED3F664A130B}" presName="horzSpace2" presStyleCnt="0"/>
      <dgm:spPr/>
    </dgm:pt>
    <dgm:pt modelId="{459D3E55-E641-4D48-BE8A-D4F17406CA3B}" type="pres">
      <dgm:prSet presAssocID="{82EAD950-9E70-47FA-8F00-ED3F664A130B}" presName="tx2" presStyleLbl="revTx" presStyleIdx="1" presStyleCnt="13"/>
      <dgm:spPr/>
    </dgm:pt>
    <dgm:pt modelId="{0E54ACC2-B8E3-4AEB-A209-26B3F8C5C429}" type="pres">
      <dgm:prSet presAssocID="{82EAD950-9E70-47FA-8F00-ED3F664A130B}" presName="vert2" presStyleCnt="0"/>
      <dgm:spPr/>
    </dgm:pt>
    <dgm:pt modelId="{4DEB957C-002D-44A0-97E4-EC6555F0B4F3}" type="pres">
      <dgm:prSet presAssocID="{D36E27ED-E2C1-4A42-B2CF-640A26F60D8A}" presName="horz3" presStyleCnt="0"/>
      <dgm:spPr/>
    </dgm:pt>
    <dgm:pt modelId="{F5518B13-E8A5-42E6-AAAB-08721A0717C1}" type="pres">
      <dgm:prSet presAssocID="{D36E27ED-E2C1-4A42-B2CF-640A26F60D8A}" presName="horzSpace3" presStyleCnt="0"/>
      <dgm:spPr/>
    </dgm:pt>
    <dgm:pt modelId="{B4276F97-9729-49C5-ABE0-FC289A3D6318}" type="pres">
      <dgm:prSet presAssocID="{D36E27ED-E2C1-4A42-B2CF-640A26F60D8A}" presName="tx3" presStyleLbl="revTx" presStyleIdx="2" presStyleCnt="13"/>
      <dgm:spPr/>
    </dgm:pt>
    <dgm:pt modelId="{AD6F8226-BD8A-4436-8093-5C8ECF3F97F3}" type="pres">
      <dgm:prSet presAssocID="{D36E27ED-E2C1-4A42-B2CF-640A26F60D8A}" presName="vert3" presStyleCnt="0"/>
      <dgm:spPr/>
    </dgm:pt>
    <dgm:pt modelId="{8D081737-76E1-43F1-9F3D-58C03D15FCEE}" type="pres">
      <dgm:prSet presAssocID="{7A37D958-8609-4DF6-8516-A39DA633113F}" presName="thinLine3" presStyleLbl="callout" presStyleIdx="0" presStyleCnt="8"/>
      <dgm:spPr/>
    </dgm:pt>
    <dgm:pt modelId="{7B4C3708-FCBA-4474-844B-DAAC08882B57}" type="pres">
      <dgm:prSet presAssocID="{A39AB62A-EAA4-4B80-9BD5-3A15B982DB5E}" presName="horz3" presStyleCnt="0"/>
      <dgm:spPr/>
    </dgm:pt>
    <dgm:pt modelId="{BC10D1C6-009F-420E-BEB6-906BC50C2B9B}" type="pres">
      <dgm:prSet presAssocID="{A39AB62A-EAA4-4B80-9BD5-3A15B982DB5E}" presName="horzSpace3" presStyleCnt="0"/>
      <dgm:spPr/>
    </dgm:pt>
    <dgm:pt modelId="{4FB1CE24-86C0-4655-867A-FA402D9AF907}" type="pres">
      <dgm:prSet presAssocID="{A39AB62A-EAA4-4B80-9BD5-3A15B982DB5E}" presName="tx3" presStyleLbl="revTx" presStyleIdx="3" presStyleCnt="13"/>
      <dgm:spPr/>
    </dgm:pt>
    <dgm:pt modelId="{ED2C5DF8-8C10-42C8-8682-DC62EBA187B3}" type="pres">
      <dgm:prSet presAssocID="{A39AB62A-EAA4-4B80-9BD5-3A15B982DB5E}" presName="vert3" presStyleCnt="0"/>
      <dgm:spPr/>
    </dgm:pt>
    <dgm:pt modelId="{359F4FB1-C361-418A-B6C9-82124D405EED}" type="pres">
      <dgm:prSet presAssocID="{82EAD950-9E70-47FA-8F00-ED3F664A130B}" presName="thinLine2b" presStyleLbl="callout" presStyleIdx="1" presStyleCnt="8"/>
      <dgm:spPr/>
    </dgm:pt>
    <dgm:pt modelId="{EEECBFC1-3436-45D8-AE4A-4977C2D314E2}" type="pres">
      <dgm:prSet presAssocID="{82EAD950-9E70-47FA-8F00-ED3F664A130B}" presName="vertSpace2b" presStyleCnt="0"/>
      <dgm:spPr/>
    </dgm:pt>
    <dgm:pt modelId="{9C9470F5-2DA2-4C53-8A06-DE1BD0CD3C31}" type="pres">
      <dgm:prSet presAssocID="{670141B2-D26B-4B5E-965B-568386DB21DE}" presName="horz2" presStyleCnt="0"/>
      <dgm:spPr/>
    </dgm:pt>
    <dgm:pt modelId="{A3F00C36-3A88-45D3-9C81-661070CCD9DD}" type="pres">
      <dgm:prSet presAssocID="{670141B2-D26B-4B5E-965B-568386DB21DE}" presName="horzSpace2" presStyleCnt="0"/>
      <dgm:spPr/>
    </dgm:pt>
    <dgm:pt modelId="{EB03593B-54D1-428C-9BEA-7DEBA1FA0F1A}" type="pres">
      <dgm:prSet presAssocID="{670141B2-D26B-4B5E-965B-568386DB21DE}" presName="tx2" presStyleLbl="revTx" presStyleIdx="4" presStyleCnt="13"/>
      <dgm:spPr/>
    </dgm:pt>
    <dgm:pt modelId="{BD56692A-3D44-4A88-ACD4-2D3D7C5FB5B7}" type="pres">
      <dgm:prSet presAssocID="{670141B2-D26B-4B5E-965B-568386DB21DE}" presName="vert2" presStyleCnt="0"/>
      <dgm:spPr/>
    </dgm:pt>
    <dgm:pt modelId="{CB85389F-444C-497A-B883-6EF00B9A6FE0}" type="pres">
      <dgm:prSet presAssocID="{73874243-58ED-47ED-9058-ED8801C9028C}" presName="horz3" presStyleCnt="0"/>
      <dgm:spPr/>
    </dgm:pt>
    <dgm:pt modelId="{66722F3A-B7F7-4FD6-8BB8-975A2E88ECA5}" type="pres">
      <dgm:prSet presAssocID="{73874243-58ED-47ED-9058-ED8801C9028C}" presName="horzSpace3" presStyleCnt="0"/>
      <dgm:spPr/>
    </dgm:pt>
    <dgm:pt modelId="{8CFE322F-23AF-40DA-A363-A9BE3C59016B}" type="pres">
      <dgm:prSet presAssocID="{73874243-58ED-47ED-9058-ED8801C9028C}" presName="tx3" presStyleLbl="revTx" presStyleIdx="5" presStyleCnt="13"/>
      <dgm:spPr/>
    </dgm:pt>
    <dgm:pt modelId="{40AE28E9-90D4-4CF2-A18F-DE686BEBE956}" type="pres">
      <dgm:prSet presAssocID="{73874243-58ED-47ED-9058-ED8801C9028C}" presName="vert3" presStyleCnt="0"/>
      <dgm:spPr/>
    </dgm:pt>
    <dgm:pt modelId="{97152C00-33B6-423D-9CA7-50357C4B8341}" type="pres">
      <dgm:prSet presAssocID="{6DB7C933-3D92-4F06-8A6F-7D8AA3DA506F}" presName="thinLine3" presStyleLbl="callout" presStyleIdx="2" presStyleCnt="8"/>
      <dgm:spPr/>
    </dgm:pt>
    <dgm:pt modelId="{B27CEEC0-4415-4C27-B871-2DE2CA27030D}" type="pres">
      <dgm:prSet presAssocID="{2B283864-9EA7-4CC9-AE8E-0C5C24D9DB03}" presName="horz3" presStyleCnt="0"/>
      <dgm:spPr/>
    </dgm:pt>
    <dgm:pt modelId="{F5679327-7FD0-41F7-B94E-649E0A0EA0A7}" type="pres">
      <dgm:prSet presAssocID="{2B283864-9EA7-4CC9-AE8E-0C5C24D9DB03}" presName="horzSpace3" presStyleCnt="0"/>
      <dgm:spPr/>
    </dgm:pt>
    <dgm:pt modelId="{3169FC3D-92FC-4406-AC74-7525A6DE4B42}" type="pres">
      <dgm:prSet presAssocID="{2B283864-9EA7-4CC9-AE8E-0C5C24D9DB03}" presName="tx3" presStyleLbl="revTx" presStyleIdx="6" presStyleCnt="13"/>
      <dgm:spPr/>
    </dgm:pt>
    <dgm:pt modelId="{3F1B57D8-40F0-454B-BA89-6DE6E5A6582B}" type="pres">
      <dgm:prSet presAssocID="{2B283864-9EA7-4CC9-AE8E-0C5C24D9DB03}" presName="vert3" presStyleCnt="0"/>
      <dgm:spPr/>
    </dgm:pt>
    <dgm:pt modelId="{03C1072F-BB31-4ABE-9E29-DFAC7D5DDEFC}" type="pres">
      <dgm:prSet presAssocID="{670141B2-D26B-4B5E-965B-568386DB21DE}" presName="thinLine2b" presStyleLbl="callout" presStyleIdx="3" presStyleCnt="8"/>
      <dgm:spPr/>
    </dgm:pt>
    <dgm:pt modelId="{5CA5995B-0C39-4F9E-AF53-DF772DEF1ABA}" type="pres">
      <dgm:prSet presAssocID="{670141B2-D26B-4B5E-965B-568386DB21DE}" presName="vertSpace2b" presStyleCnt="0"/>
      <dgm:spPr/>
    </dgm:pt>
    <dgm:pt modelId="{3EAA2908-5249-4931-BED7-4D9F86AFD4B0}" type="pres">
      <dgm:prSet presAssocID="{7D8D1D9E-FACD-4513-BF05-DECBCC18198C}" presName="horz2" presStyleCnt="0"/>
      <dgm:spPr/>
    </dgm:pt>
    <dgm:pt modelId="{4495CA3C-67AC-4296-A032-32ED1989B246}" type="pres">
      <dgm:prSet presAssocID="{7D8D1D9E-FACD-4513-BF05-DECBCC18198C}" presName="horzSpace2" presStyleCnt="0"/>
      <dgm:spPr/>
    </dgm:pt>
    <dgm:pt modelId="{03677FDC-9E35-4DD2-B9C7-17C77655F789}" type="pres">
      <dgm:prSet presAssocID="{7D8D1D9E-FACD-4513-BF05-DECBCC18198C}" presName="tx2" presStyleLbl="revTx" presStyleIdx="7" presStyleCnt="13"/>
      <dgm:spPr/>
    </dgm:pt>
    <dgm:pt modelId="{C4F7E372-E58A-4746-9825-C0D15348C745}" type="pres">
      <dgm:prSet presAssocID="{7D8D1D9E-FACD-4513-BF05-DECBCC18198C}" presName="vert2" presStyleCnt="0"/>
      <dgm:spPr/>
    </dgm:pt>
    <dgm:pt modelId="{58C708E5-AF3F-41E0-84AE-AEC45DFC684C}" type="pres">
      <dgm:prSet presAssocID="{C0043671-5F14-42F0-9047-50FE2B5992F1}" presName="horz3" presStyleCnt="0"/>
      <dgm:spPr/>
    </dgm:pt>
    <dgm:pt modelId="{F6141542-3CC1-4D34-B3D0-622A77681693}" type="pres">
      <dgm:prSet presAssocID="{C0043671-5F14-42F0-9047-50FE2B5992F1}" presName="horzSpace3" presStyleCnt="0"/>
      <dgm:spPr/>
    </dgm:pt>
    <dgm:pt modelId="{99A8C85E-4F79-4355-B699-0C16A9D3F203}" type="pres">
      <dgm:prSet presAssocID="{C0043671-5F14-42F0-9047-50FE2B5992F1}" presName="tx3" presStyleLbl="revTx" presStyleIdx="8" presStyleCnt="13"/>
      <dgm:spPr/>
    </dgm:pt>
    <dgm:pt modelId="{7622E2A3-3B9D-439A-924F-0317B4B1D8C0}" type="pres">
      <dgm:prSet presAssocID="{C0043671-5F14-42F0-9047-50FE2B5992F1}" presName="vert3" presStyleCnt="0"/>
      <dgm:spPr/>
    </dgm:pt>
    <dgm:pt modelId="{7A65F723-1EC2-4A13-A245-9028ED2C9AD9}" type="pres">
      <dgm:prSet presAssocID="{51F85A72-DAC1-4BF1-AA8C-1AD2A71ACDC5}" presName="thinLine3" presStyleLbl="callout" presStyleIdx="4" presStyleCnt="8"/>
      <dgm:spPr/>
    </dgm:pt>
    <dgm:pt modelId="{E423A675-4733-4114-A017-B17415EDFDA1}" type="pres">
      <dgm:prSet presAssocID="{6EC3822A-2315-407C-80A6-88403806C598}" presName="horz3" presStyleCnt="0"/>
      <dgm:spPr/>
    </dgm:pt>
    <dgm:pt modelId="{0DCE1091-7E0B-4358-B3A8-4FDFAB076960}" type="pres">
      <dgm:prSet presAssocID="{6EC3822A-2315-407C-80A6-88403806C598}" presName="horzSpace3" presStyleCnt="0"/>
      <dgm:spPr/>
    </dgm:pt>
    <dgm:pt modelId="{9FCE0245-BB5B-43B2-BCEF-694E8E2D7CF9}" type="pres">
      <dgm:prSet presAssocID="{6EC3822A-2315-407C-80A6-88403806C598}" presName="tx3" presStyleLbl="revTx" presStyleIdx="9" presStyleCnt="13"/>
      <dgm:spPr/>
    </dgm:pt>
    <dgm:pt modelId="{858DB2C5-3E54-44B3-9537-5FF776FCA6D3}" type="pres">
      <dgm:prSet presAssocID="{6EC3822A-2315-407C-80A6-88403806C598}" presName="vert3" presStyleCnt="0"/>
      <dgm:spPr/>
    </dgm:pt>
    <dgm:pt modelId="{9E2E959C-A7AF-4977-9028-5503E9CC8CBF}" type="pres">
      <dgm:prSet presAssocID="{7D8D1D9E-FACD-4513-BF05-DECBCC18198C}" presName="thinLine2b" presStyleLbl="callout" presStyleIdx="5" presStyleCnt="8"/>
      <dgm:spPr/>
    </dgm:pt>
    <dgm:pt modelId="{291A4439-CC1F-494D-801B-9BB8FDBAFA1B}" type="pres">
      <dgm:prSet presAssocID="{7D8D1D9E-FACD-4513-BF05-DECBCC18198C}" presName="vertSpace2b" presStyleCnt="0"/>
      <dgm:spPr/>
    </dgm:pt>
    <dgm:pt modelId="{164F4B28-EE57-4291-B2BB-BE436190ADD0}" type="pres">
      <dgm:prSet presAssocID="{516F08C6-F193-432E-A415-D13F85E6ED0F}" presName="horz2" presStyleCnt="0"/>
      <dgm:spPr/>
    </dgm:pt>
    <dgm:pt modelId="{AE938517-1A96-41CA-A5AA-47E7ACC24BA0}" type="pres">
      <dgm:prSet presAssocID="{516F08C6-F193-432E-A415-D13F85E6ED0F}" presName="horzSpace2" presStyleCnt="0"/>
      <dgm:spPr/>
    </dgm:pt>
    <dgm:pt modelId="{7D04EB02-FA0D-4EFA-8E86-28C1E174F177}" type="pres">
      <dgm:prSet presAssocID="{516F08C6-F193-432E-A415-D13F85E6ED0F}" presName="tx2" presStyleLbl="revTx" presStyleIdx="10" presStyleCnt="13"/>
      <dgm:spPr/>
    </dgm:pt>
    <dgm:pt modelId="{C2717713-2973-4DA0-B893-BE81CE0802EC}" type="pres">
      <dgm:prSet presAssocID="{516F08C6-F193-432E-A415-D13F85E6ED0F}" presName="vert2" presStyleCnt="0"/>
      <dgm:spPr/>
    </dgm:pt>
    <dgm:pt modelId="{8F87719B-AC12-432A-8D10-0835D949D115}" type="pres">
      <dgm:prSet presAssocID="{F7D880E2-F3A1-4E47-8F85-A64DF7E10E1A}" presName="horz3" presStyleCnt="0"/>
      <dgm:spPr/>
    </dgm:pt>
    <dgm:pt modelId="{342F94CE-608F-4277-A207-5AECB3F7D7A1}" type="pres">
      <dgm:prSet presAssocID="{F7D880E2-F3A1-4E47-8F85-A64DF7E10E1A}" presName="horzSpace3" presStyleCnt="0"/>
      <dgm:spPr/>
    </dgm:pt>
    <dgm:pt modelId="{2B9E4A7D-3588-4D24-92A9-B5147F56B6E4}" type="pres">
      <dgm:prSet presAssocID="{F7D880E2-F3A1-4E47-8F85-A64DF7E10E1A}" presName="tx3" presStyleLbl="revTx" presStyleIdx="11" presStyleCnt="13"/>
      <dgm:spPr/>
    </dgm:pt>
    <dgm:pt modelId="{F685F12D-3D7B-4470-BDF1-E5F5654F4542}" type="pres">
      <dgm:prSet presAssocID="{F7D880E2-F3A1-4E47-8F85-A64DF7E10E1A}" presName="vert3" presStyleCnt="0"/>
      <dgm:spPr/>
    </dgm:pt>
    <dgm:pt modelId="{EF9E3649-31B9-44D0-9D46-9F8E3E32519F}" type="pres">
      <dgm:prSet presAssocID="{A9B4402D-B0E7-44DB-8917-41FD20335FBB}" presName="thinLine3" presStyleLbl="callout" presStyleIdx="6" presStyleCnt="8"/>
      <dgm:spPr/>
    </dgm:pt>
    <dgm:pt modelId="{F5416286-3C35-4EA8-A334-3304DED7044E}" type="pres">
      <dgm:prSet presAssocID="{1FC5D3F4-1153-4107-9FD3-023DA4D23591}" presName="horz3" presStyleCnt="0"/>
      <dgm:spPr/>
    </dgm:pt>
    <dgm:pt modelId="{1A212D01-193A-4ABE-BCDB-DEE7449E179F}" type="pres">
      <dgm:prSet presAssocID="{1FC5D3F4-1153-4107-9FD3-023DA4D23591}" presName="horzSpace3" presStyleCnt="0"/>
      <dgm:spPr/>
    </dgm:pt>
    <dgm:pt modelId="{FA4BCA18-4D5A-4766-A8BC-905BC69FAB41}" type="pres">
      <dgm:prSet presAssocID="{1FC5D3F4-1153-4107-9FD3-023DA4D23591}" presName="tx3" presStyleLbl="revTx" presStyleIdx="12" presStyleCnt="13"/>
      <dgm:spPr/>
    </dgm:pt>
    <dgm:pt modelId="{07B599A8-7997-4229-B04D-542C2B1E11AE}" type="pres">
      <dgm:prSet presAssocID="{1FC5D3F4-1153-4107-9FD3-023DA4D23591}" presName="vert3" presStyleCnt="0"/>
      <dgm:spPr/>
    </dgm:pt>
    <dgm:pt modelId="{89ED56B5-ADC2-48B5-96E7-ADBED2EF20B5}" type="pres">
      <dgm:prSet presAssocID="{516F08C6-F193-432E-A415-D13F85E6ED0F}" presName="thinLine2b" presStyleLbl="callout" presStyleIdx="7" presStyleCnt="8"/>
      <dgm:spPr/>
    </dgm:pt>
    <dgm:pt modelId="{BA6317F2-09E4-43D9-B5F3-BC3DFC9AD19C}" type="pres">
      <dgm:prSet presAssocID="{516F08C6-F193-432E-A415-D13F85E6ED0F}" presName="vertSpace2b" presStyleCnt="0"/>
      <dgm:spPr/>
    </dgm:pt>
  </dgm:ptLst>
  <dgm:cxnLst>
    <dgm:cxn modelId="{292ADC02-71FC-4ACA-BAB7-2CD0F5BA2488}" type="presOf" srcId="{A39AB62A-EAA4-4B80-9BD5-3A15B982DB5E}" destId="{4FB1CE24-86C0-4655-867A-FA402D9AF907}" srcOrd="0" destOrd="0" presId="urn:microsoft.com/office/officeart/2008/layout/LinedList"/>
    <dgm:cxn modelId="{03945A03-AE90-4CC7-9AD9-36B7FFD9E830}" srcId="{670141B2-D26B-4B5E-965B-568386DB21DE}" destId="{2B283864-9EA7-4CC9-AE8E-0C5C24D9DB03}" srcOrd="1" destOrd="0" parTransId="{A036AE27-8F75-4705-8B31-F48CB5FA5005}" sibTransId="{8BBC9DFA-EEEF-437C-B339-86FF196F6F81}"/>
    <dgm:cxn modelId="{A0DA2D16-C8C7-4902-B4EA-299E7A4974AE}" type="presOf" srcId="{F7D880E2-F3A1-4E47-8F85-A64DF7E10E1A}" destId="{2B9E4A7D-3588-4D24-92A9-B5147F56B6E4}" srcOrd="0" destOrd="0" presId="urn:microsoft.com/office/officeart/2008/layout/LinedList"/>
    <dgm:cxn modelId="{94DA9A1A-69C9-4C91-8074-AB58A1731D16}" type="presOf" srcId="{1FC5D3F4-1153-4107-9FD3-023DA4D23591}" destId="{FA4BCA18-4D5A-4766-A8BC-905BC69FAB41}" srcOrd="0" destOrd="0" presId="urn:microsoft.com/office/officeart/2008/layout/LinedList"/>
    <dgm:cxn modelId="{8EFC5122-AED8-4B3C-A9AA-403F90611F7E}" srcId="{A6F056FB-E10E-4486-83F8-46058A090982}" destId="{AACDAC85-3FC3-4F25-BB7B-2271F302CF7C}" srcOrd="0" destOrd="0" parTransId="{70B2FADC-C2E1-4876-80A8-7F6FEDC1AFF2}" sibTransId="{976A687F-78DC-4856-BA62-F8D83D02A6E1}"/>
    <dgm:cxn modelId="{F7E2BD26-BCF5-4921-B3CC-6313BFA2D132}" srcId="{7D8D1D9E-FACD-4513-BF05-DECBCC18198C}" destId="{6EC3822A-2315-407C-80A6-88403806C598}" srcOrd="1" destOrd="0" parTransId="{E3E09CB5-8B4C-459B-A493-C721D4FEDEB0}" sibTransId="{B93DB0FD-ED66-4CA5-8A78-536B831F3DD6}"/>
    <dgm:cxn modelId="{4147682F-0466-4B99-8DC5-0788402D6FB9}" srcId="{AACDAC85-3FC3-4F25-BB7B-2271F302CF7C}" destId="{516F08C6-F193-432E-A415-D13F85E6ED0F}" srcOrd="3" destOrd="0" parTransId="{6AE1047D-FC02-437C-949B-92716D9F3FEA}" sibTransId="{40AE8EB0-30DF-4FB5-B0F4-EEC77AB68D1C}"/>
    <dgm:cxn modelId="{C2574F2F-0E1F-4F51-B98F-FB10D0ABDFA2}" srcId="{82EAD950-9E70-47FA-8F00-ED3F664A130B}" destId="{D36E27ED-E2C1-4A42-B2CF-640A26F60D8A}" srcOrd="0" destOrd="0" parTransId="{0326E97F-9D19-4B93-AD06-0E428E68B435}" sibTransId="{7A37D958-8609-4DF6-8516-A39DA633113F}"/>
    <dgm:cxn modelId="{9992F732-4B09-4B82-B78F-4BC404658234}" type="presOf" srcId="{670141B2-D26B-4B5E-965B-568386DB21DE}" destId="{EB03593B-54D1-428C-9BEA-7DEBA1FA0F1A}" srcOrd="0" destOrd="0" presId="urn:microsoft.com/office/officeart/2008/layout/LinedList"/>
    <dgm:cxn modelId="{F5A09F33-3A3B-4E65-B4CE-92F0B6179578}" srcId="{AACDAC85-3FC3-4F25-BB7B-2271F302CF7C}" destId="{7D8D1D9E-FACD-4513-BF05-DECBCC18198C}" srcOrd="2" destOrd="0" parTransId="{9AB25734-D428-41F2-A67F-F3B17DCFBD68}" sibTransId="{A2948B33-71B8-4A46-A1F3-2DE070AFE8C1}"/>
    <dgm:cxn modelId="{FC38805B-17A9-422B-A603-0B7BB4047771}" srcId="{670141B2-D26B-4B5E-965B-568386DB21DE}" destId="{73874243-58ED-47ED-9058-ED8801C9028C}" srcOrd="0" destOrd="0" parTransId="{495570A5-5D1A-4946-B621-9358D0BC9AEC}" sibTransId="{6DB7C933-3D92-4F06-8A6F-7D8AA3DA506F}"/>
    <dgm:cxn modelId="{92AC0641-6AF5-4039-BF9F-2CCF7C85F7EB}" type="presOf" srcId="{82EAD950-9E70-47FA-8F00-ED3F664A130B}" destId="{459D3E55-E641-4D48-BE8A-D4F17406CA3B}" srcOrd="0" destOrd="0" presId="urn:microsoft.com/office/officeart/2008/layout/LinedList"/>
    <dgm:cxn modelId="{FF249B41-D428-48A6-9ADD-DAF8F6536DB1}" type="presOf" srcId="{A6F056FB-E10E-4486-83F8-46058A090982}" destId="{798FDCD7-09E9-4D04-AA77-3428170CEC72}" srcOrd="0" destOrd="0" presId="urn:microsoft.com/office/officeart/2008/layout/LinedList"/>
    <dgm:cxn modelId="{EC4BA96B-FE67-4102-97F6-BA38DBE693FC}" type="presOf" srcId="{AACDAC85-3FC3-4F25-BB7B-2271F302CF7C}" destId="{9CFB5527-03ED-4C7C-A2E4-3D666BE01E9F}" srcOrd="0" destOrd="0" presId="urn:microsoft.com/office/officeart/2008/layout/LinedList"/>
    <dgm:cxn modelId="{07364751-6EF4-4C75-95F5-492C6BC5ACD3}" srcId="{AACDAC85-3FC3-4F25-BB7B-2271F302CF7C}" destId="{82EAD950-9E70-47FA-8F00-ED3F664A130B}" srcOrd="0" destOrd="0" parTransId="{06ADBAE5-B76B-4B97-8BD4-8CCB74626652}" sibTransId="{10A53375-272E-467B-BC4E-37A09400E404}"/>
    <dgm:cxn modelId="{E79C0F74-C8A9-4637-969C-7B10FF906B9D}" srcId="{516F08C6-F193-432E-A415-D13F85E6ED0F}" destId="{1FC5D3F4-1153-4107-9FD3-023DA4D23591}" srcOrd="1" destOrd="0" parTransId="{0CA44556-2F92-4692-B3AE-EEF86394CA68}" sibTransId="{3C6E52A4-C3B4-4FAB-8EC3-CDDA452775AE}"/>
    <dgm:cxn modelId="{D0192A90-9AF6-4B60-A386-ED3061E4E3CB}" type="presOf" srcId="{73874243-58ED-47ED-9058-ED8801C9028C}" destId="{8CFE322F-23AF-40DA-A363-A9BE3C59016B}" srcOrd="0" destOrd="0" presId="urn:microsoft.com/office/officeart/2008/layout/LinedList"/>
    <dgm:cxn modelId="{80E628CF-BA98-4615-95AD-8F0BE7A9E977}" type="presOf" srcId="{516F08C6-F193-432E-A415-D13F85E6ED0F}" destId="{7D04EB02-FA0D-4EFA-8E86-28C1E174F177}" srcOrd="0" destOrd="0" presId="urn:microsoft.com/office/officeart/2008/layout/LinedList"/>
    <dgm:cxn modelId="{5D4B7BD7-F34F-4B0E-8640-345842A8B375}" type="presOf" srcId="{D36E27ED-E2C1-4A42-B2CF-640A26F60D8A}" destId="{B4276F97-9729-49C5-ABE0-FC289A3D6318}" srcOrd="0" destOrd="0" presId="urn:microsoft.com/office/officeart/2008/layout/LinedList"/>
    <dgm:cxn modelId="{A0EA9CD7-2D07-419D-91C9-2096AFBA492B}" type="presOf" srcId="{2B283864-9EA7-4CC9-AE8E-0C5C24D9DB03}" destId="{3169FC3D-92FC-4406-AC74-7525A6DE4B42}" srcOrd="0" destOrd="0" presId="urn:microsoft.com/office/officeart/2008/layout/LinedList"/>
    <dgm:cxn modelId="{23F0BADB-C2ED-4224-AED3-DB6A7724D212}" srcId="{82EAD950-9E70-47FA-8F00-ED3F664A130B}" destId="{A39AB62A-EAA4-4B80-9BD5-3A15B982DB5E}" srcOrd="1" destOrd="0" parTransId="{9F0AB458-14AB-45F9-B0C9-D94506A15E23}" sibTransId="{2E78F5C4-3FED-4EDF-A207-6D5CE6D9C628}"/>
    <dgm:cxn modelId="{0122C4DC-A16B-469E-B64D-843AB19E678A}" type="presOf" srcId="{7D8D1D9E-FACD-4513-BF05-DECBCC18198C}" destId="{03677FDC-9E35-4DD2-B9C7-17C77655F789}" srcOrd="0" destOrd="0" presId="urn:microsoft.com/office/officeart/2008/layout/LinedList"/>
    <dgm:cxn modelId="{14AA5EE2-4E8D-4AFC-87AA-0E665430521B}" srcId="{AACDAC85-3FC3-4F25-BB7B-2271F302CF7C}" destId="{670141B2-D26B-4B5E-965B-568386DB21DE}" srcOrd="1" destOrd="0" parTransId="{6CE5DC14-815D-4A6A-BCDA-EEAB14E7D553}" sibTransId="{BF6DEDEB-72B0-42E6-AB9E-3B7C2371BBA4}"/>
    <dgm:cxn modelId="{EE64A9EA-D4E2-4C49-BAEB-AEAE10E8E43A}" type="presOf" srcId="{C0043671-5F14-42F0-9047-50FE2B5992F1}" destId="{99A8C85E-4F79-4355-B699-0C16A9D3F203}" srcOrd="0" destOrd="0" presId="urn:microsoft.com/office/officeart/2008/layout/LinedList"/>
    <dgm:cxn modelId="{285165EC-DB40-4AC3-98D9-43E64B34A02D}" type="presOf" srcId="{6EC3822A-2315-407C-80A6-88403806C598}" destId="{9FCE0245-BB5B-43B2-BCEF-694E8E2D7CF9}" srcOrd="0" destOrd="0" presId="urn:microsoft.com/office/officeart/2008/layout/LinedList"/>
    <dgm:cxn modelId="{DFC72EF1-07D9-4E49-9EFD-405A26EFEE2B}" srcId="{516F08C6-F193-432E-A415-D13F85E6ED0F}" destId="{F7D880E2-F3A1-4E47-8F85-A64DF7E10E1A}" srcOrd="0" destOrd="0" parTransId="{993482B5-5747-45A0-81AE-26134BAF094B}" sibTransId="{A9B4402D-B0E7-44DB-8917-41FD20335FBB}"/>
    <dgm:cxn modelId="{7E52C6F5-169C-4A8A-87A5-B507820C26D0}" srcId="{7D8D1D9E-FACD-4513-BF05-DECBCC18198C}" destId="{C0043671-5F14-42F0-9047-50FE2B5992F1}" srcOrd="0" destOrd="0" parTransId="{EBCC2AB8-AD37-4B6B-B2D5-8DFE7C028B3B}" sibTransId="{51F85A72-DAC1-4BF1-AA8C-1AD2A71ACDC5}"/>
    <dgm:cxn modelId="{7567E7CF-CF17-433F-82E7-ECE641C57BB3}" type="presParOf" srcId="{798FDCD7-09E9-4D04-AA77-3428170CEC72}" destId="{B00797FF-01C8-4B01-B219-36578F71A7D7}" srcOrd="0" destOrd="0" presId="urn:microsoft.com/office/officeart/2008/layout/LinedList"/>
    <dgm:cxn modelId="{2533C943-560E-4B60-8260-7D814B58AC85}" type="presParOf" srcId="{798FDCD7-09E9-4D04-AA77-3428170CEC72}" destId="{A00E06CF-6C73-4E89-9497-C31B40D6C5AB}" srcOrd="1" destOrd="0" presId="urn:microsoft.com/office/officeart/2008/layout/LinedList"/>
    <dgm:cxn modelId="{ECA7EF03-417A-459A-A8F5-3A8BFBDD4429}" type="presParOf" srcId="{A00E06CF-6C73-4E89-9497-C31B40D6C5AB}" destId="{9CFB5527-03ED-4C7C-A2E4-3D666BE01E9F}" srcOrd="0" destOrd="0" presId="urn:microsoft.com/office/officeart/2008/layout/LinedList"/>
    <dgm:cxn modelId="{E0139581-FBFD-477B-AD93-6DB373B9CBF9}" type="presParOf" srcId="{A00E06CF-6C73-4E89-9497-C31B40D6C5AB}" destId="{F5588362-DEF9-45FA-8DCB-DD170BC36438}" srcOrd="1" destOrd="0" presId="urn:microsoft.com/office/officeart/2008/layout/LinedList"/>
    <dgm:cxn modelId="{CC08EAF7-9CF0-427D-8769-EC24E0F28234}" type="presParOf" srcId="{F5588362-DEF9-45FA-8DCB-DD170BC36438}" destId="{A4275331-C7B2-4100-8178-A90C4D70B5C4}" srcOrd="0" destOrd="0" presId="urn:microsoft.com/office/officeart/2008/layout/LinedList"/>
    <dgm:cxn modelId="{8608BF4B-CF1A-49EC-B943-33E01A1E0F39}" type="presParOf" srcId="{F5588362-DEF9-45FA-8DCB-DD170BC36438}" destId="{BCF20C99-AF34-483E-908E-912CCA09EFB3}" srcOrd="1" destOrd="0" presId="urn:microsoft.com/office/officeart/2008/layout/LinedList"/>
    <dgm:cxn modelId="{B85FE56D-CB17-4F3F-A464-B8814BC7E7B1}" type="presParOf" srcId="{BCF20C99-AF34-483E-908E-912CCA09EFB3}" destId="{9702FFA3-8133-4273-A25C-17718609E413}" srcOrd="0" destOrd="0" presId="urn:microsoft.com/office/officeart/2008/layout/LinedList"/>
    <dgm:cxn modelId="{0277CECE-27C8-4227-92C8-6002326C5C44}" type="presParOf" srcId="{BCF20C99-AF34-483E-908E-912CCA09EFB3}" destId="{459D3E55-E641-4D48-BE8A-D4F17406CA3B}" srcOrd="1" destOrd="0" presId="urn:microsoft.com/office/officeart/2008/layout/LinedList"/>
    <dgm:cxn modelId="{C648CA45-A22C-4096-A407-877BA244A315}" type="presParOf" srcId="{BCF20C99-AF34-483E-908E-912CCA09EFB3}" destId="{0E54ACC2-B8E3-4AEB-A209-26B3F8C5C429}" srcOrd="2" destOrd="0" presId="urn:microsoft.com/office/officeart/2008/layout/LinedList"/>
    <dgm:cxn modelId="{275FFC13-20A0-4BFA-BA13-F2699DB594E8}" type="presParOf" srcId="{0E54ACC2-B8E3-4AEB-A209-26B3F8C5C429}" destId="{4DEB957C-002D-44A0-97E4-EC6555F0B4F3}" srcOrd="0" destOrd="0" presId="urn:microsoft.com/office/officeart/2008/layout/LinedList"/>
    <dgm:cxn modelId="{095D2A30-5585-4B81-BC11-4767F818E6E2}" type="presParOf" srcId="{4DEB957C-002D-44A0-97E4-EC6555F0B4F3}" destId="{F5518B13-E8A5-42E6-AAAB-08721A0717C1}" srcOrd="0" destOrd="0" presId="urn:microsoft.com/office/officeart/2008/layout/LinedList"/>
    <dgm:cxn modelId="{260D9866-E06A-4E26-816C-4FA8413DE595}" type="presParOf" srcId="{4DEB957C-002D-44A0-97E4-EC6555F0B4F3}" destId="{B4276F97-9729-49C5-ABE0-FC289A3D6318}" srcOrd="1" destOrd="0" presId="urn:microsoft.com/office/officeart/2008/layout/LinedList"/>
    <dgm:cxn modelId="{00B4D79D-E232-4DA3-A45B-61E9E8715D81}" type="presParOf" srcId="{4DEB957C-002D-44A0-97E4-EC6555F0B4F3}" destId="{AD6F8226-BD8A-4436-8093-5C8ECF3F97F3}" srcOrd="2" destOrd="0" presId="urn:microsoft.com/office/officeart/2008/layout/LinedList"/>
    <dgm:cxn modelId="{C7160C3A-EF61-4975-83FF-6D98060F9503}" type="presParOf" srcId="{0E54ACC2-B8E3-4AEB-A209-26B3F8C5C429}" destId="{8D081737-76E1-43F1-9F3D-58C03D15FCEE}" srcOrd="1" destOrd="0" presId="urn:microsoft.com/office/officeart/2008/layout/LinedList"/>
    <dgm:cxn modelId="{612B5514-6F14-49CE-AC28-53319CA2D741}" type="presParOf" srcId="{0E54ACC2-B8E3-4AEB-A209-26B3F8C5C429}" destId="{7B4C3708-FCBA-4474-844B-DAAC08882B57}" srcOrd="2" destOrd="0" presId="urn:microsoft.com/office/officeart/2008/layout/LinedList"/>
    <dgm:cxn modelId="{91A50285-173F-4758-BED7-57BD0606E8C8}" type="presParOf" srcId="{7B4C3708-FCBA-4474-844B-DAAC08882B57}" destId="{BC10D1C6-009F-420E-BEB6-906BC50C2B9B}" srcOrd="0" destOrd="0" presId="urn:microsoft.com/office/officeart/2008/layout/LinedList"/>
    <dgm:cxn modelId="{BBFD33F3-CA84-4F94-AF42-F69BF0D68876}" type="presParOf" srcId="{7B4C3708-FCBA-4474-844B-DAAC08882B57}" destId="{4FB1CE24-86C0-4655-867A-FA402D9AF907}" srcOrd="1" destOrd="0" presId="urn:microsoft.com/office/officeart/2008/layout/LinedList"/>
    <dgm:cxn modelId="{91A039DB-7818-4FC7-87AD-1CE160D13D9F}" type="presParOf" srcId="{7B4C3708-FCBA-4474-844B-DAAC08882B57}" destId="{ED2C5DF8-8C10-42C8-8682-DC62EBA187B3}" srcOrd="2" destOrd="0" presId="urn:microsoft.com/office/officeart/2008/layout/LinedList"/>
    <dgm:cxn modelId="{E0C82D5E-4A64-4FD9-81A1-857DEE376F0D}" type="presParOf" srcId="{F5588362-DEF9-45FA-8DCB-DD170BC36438}" destId="{359F4FB1-C361-418A-B6C9-82124D405EED}" srcOrd="2" destOrd="0" presId="urn:microsoft.com/office/officeart/2008/layout/LinedList"/>
    <dgm:cxn modelId="{704CE0D9-2BD6-4DCA-AF10-EB131C02FCA2}" type="presParOf" srcId="{F5588362-DEF9-45FA-8DCB-DD170BC36438}" destId="{EEECBFC1-3436-45D8-AE4A-4977C2D314E2}" srcOrd="3" destOrd="0" presId="urn:microsoft.com/office/officeart/2008/layout/LinedList"/>
    <dgm:cxn modelId="{3C90FE1F-397B-49FD-BF72-1D816F6B4430}" type="presParOf" srcId="{F5588362-DEF9-45FA-8DCB-DD170BC36438}" destId="{9C9470F5-2DA2-4C53-8A06-DE1BD0CD3C31}" srcOrd="4" destOrd="0" presId="urn:microsoft.com/office/officeart/2008/layout/LinedList"/>
    <dgm:cxn modelId="{13D27358-03C4-4E7A-AA16-F0E4D5A6A70F}" type="presParOf" srcId="{9C9470F5-2DA2-4C53-8A06-DE1BD0CD3C31}" destId="{A3F00C36-3A88-45D3-9C81-661070CCD9DD}" srcOrd="0" destOrd="0" presId="urn:microsoft.com/office/officeart/2008/layout/LinedList"/>
    <dgm:cxn modelId="{CAC2B1A1-5908-4746-A474-E2A465CC9703}" type="presParOf" srcId="{9C9470F5-2DA2-4C53-8A06-DE1BD0CD3C31}" destId="{EB03593B-54D1-428C-9BEA-7DEBA1FA0F1A}" srcOrd="1" destOrd="0" presId="urn:microsoft.com/office/officeart/2008/layout/LinedList"/>
    <dgm:cxn modelId="{74C5C08F-DACA-4FA5-8463-7FA4A0C51AE6}" type="presParOf" srcId="{9C9470F5-2DA2-4C53-8A06-DE1BD0CD3C31}" destId="{BD56692A-3D44-4A88-ACD4-2D3D7C5FB5B7}" srcOrd="2" destOrd="0" presId="urn:microsoft.com/office/officeart/2008/layout/LinedList"/>
    <dgm:cxn modelId="{089FAE1A-A2E5-4379-8F45-505E8E0D0B21}" type="presParOf" srcId="{BD56692A-3D44-4A88-ACD4-2D3D7C5FB5B7}" destId="{CB85389F-444C-497A-B883-6EF00B9A6FE0}" srcOrd="0" destOrd="0" presId="urn:microsoft.com/office/officeart/2008/layout/LinedList"/>
    <dgm:cxn modelId="{39351629-2FAC-4E7C-BBB2-168C3E22D1D3}" type="presParOf" srcId="{CB85389F-444C-497A-B883-6EF00B9A6FE0}" destId="{66722F3A-B7F7-4FD6-8BB8-975A2E88ECA5}" srcOrd="0" destOrd="0" presId="urn:microsoft.com/office/officeart/2008/layout/LinedList"/>
    <dgm:cxn modelId="{35690061-AF85-41DE-8680-DC22E6A353B2}" type="presParOf" srcId="{CB85389F-444C-497A-B883-6EF00B9A6FE0}" destId="{8CFE322F-23AF-40DA-A363-A9BE3C59016B}" srcOrd="1" destOrd="0" presId="urn:microsoft.com/office/officeart/2008/layout/LinedList"/>
    <dgm:cxn modelId="{19F7DF3D-4A4B-46D4-928D-75F02FC36A2F}" type="presParOf" srcId="{CB85389F-444C-497A-B883-6EF00B9A6FE0}" destId="{40AE28E9-90D4-4CF2-A18F-DE686BEBE956}" srcOrd="2" destOrd="0" presId="urn:microsoft.com/office/officeart/2008/layout/LinedList"/>
    <dgm:cxn modelId="{28E9B4C7-6104-41C7-8BBF-E3AD0479E004}" type="presParOf" srcId="{BD56692A-3D44-4A88-ACD4-2D3D7C5FB5B7}" destId="{97152C00-33B6-423D-9CA7-50357C4B8341}" srcOrd="1" destOrd="0" presId="urn:microsoft.com/office/officeart/2008/layout/LinedList"/>
    <dgm:cxn modelId="{4DFD7E97-8C44-45D8-BC34-80AA1DB393E3}" type="presParOf" srcId="{BD56692A-3D44-4A88-ACD4-2D3D7C5FB5B7}" destId="{B27CEEC0-4415-4C27-B871-2DE2CA27030D}" srcOrd="2" destOrd="0" presId="urn:microsoft.com/office/officeart/2008/layout/LinedList"/>
    <dgm:cxn modelId="{2DFB4A9E-35C5-44F7-9C33-46636BAD524D}" type="presParOf" srcId="{B27CEEC0-4415-4C27-B871-2DE2CA27030D}" destId="{F5679327-7FD0-41F7-B94E-649E0A0EA0A7}" srcOrd="0" destOrd="0" presId="urn:microsoft.com/office/officeart/2008/layout/LinedList"/>
    <dgm:cxn modelId="{E7BD6F4B-0365-4A63-BB10-1E63964EC49A}" type="presParOf" srcId="{B27CEEC0-4415-4C27-B871-2DE2CA27030D}" destId="{3169FC3D-92FC-4406-AC74-7525A6DE4B42}" srcOrd="1" destOrd="0" presId="urn:microsoft.com/office/officeart/2008/layout/LinedList"/>
    <dgm:cxn modelId="{85B2A09C-3113-4C99-A839-C83A495EE0B2}" type="presParOf" srcId="{B27CEEC0-4415-4C27-B871-2DE2CA27030D}" destId="{3F1B57D8-40F0-454B-BA89-6DE6E5A6582B}" srcOrd="2" destOrd="0" presId="urn:microsoft.com/office/officeart/2008/layout/LinedList"/>
    <dgm:cxn modelId="{E6CA0AF6-2478-440D-8BD9-063EB4C56C77}" type="presParOf" srcId="{F5588362-DEF9-45FA-8DCB-DD170BC36438}" destId="{03C1072F-BB31-4ABE-9E29-DFAC7D5DDEFC}" srcOrd="5" destOrd="0" presId="urn:microsoft.com/office/officeart/2008/layout/LinedList"/>
    <dgm:cxn modelId="{CED17A1D-15B2-4E9B-BD4B-4BD8DA73B1BC}" type="presParOf" srcId="{F5588362-DEF9-45FA-8DCB-DD170BC36438}" destId="{5CA5995B-0C39-4F9E-AF53-DF772DEF1ABA}" srcOrd="6" destOrd="0" presId="urn:microsoft.com/office/officeart/2008/layout/LinedList"/>
    <dgm:cxn modelId="{D5DDD2CE-8751-4F5B-A404-A1A5A7353533}" type="presParOf" srcId="{F5588362-DEF9-45FA-8DCB-DD170BC36438}" destId="{3EAA2908-5249-4931-BED7-4D9F86AFD4B0}" srcOrd="7" destOrd="0" presId="urn:microsoft.com/office/officeart/2008/layout/LinedList"/>
    <dgm:cxn modelId="{814EA07B-6DB5-4553-A933-D94A2CA9E827}" type="presParOf" srcId="{3EAA2908-5249-4931-BED7-4D9F86AFD4B0}" destId="{4495CA3C-67AC-4296-A032-32ED1989B246}" srcOrd="0" destOrd="0" presId="urn:microsoft.com/office/officeart/2008/layout/LinedList"/>
    <dgm:cxn modelId="{E015B2EC-4F78-4ADD-B02F-EF6FF97D3E2F}" type="presParOf" srcId="{3EAA2908-5249-4931-BED7-4D9F86AFD4B0}" destId="{03677FDC-9E35-4DD2-B9C7-17C77655F789}" srcOrd="1" destOrd="0" presId="urn:microsoft.com/office/officeart/2008/layout/LinedList"/>
    <dgm:cxn modelId="{0436DA1C-D407-42FB-9555-E90208A6A503}" type="presParOf" srcId="{3EAA2908-5249-4931-BED7-4D9F86AFD4B0}" destId="{C4F7E372-E58A-4746-9825-C0D15348C745}" srcOrd="2" destOrd="0" presId="urn:microsoft.com/office/officeart/2008/layout/LinedList"/>
    <dgm:cxn modelId="{80BC44C1-1407-4DCE-98EA-F978216E830C}" type="presParOf" srcId="{C4F7E372-E58A-4746-9825-C0D15348C745}" destId="{58C708E5-AF3F-41E0-84AE-AEC45DFC684C}" srcOrd="0" destOrd="0" presId="urn:microsoft.com/office/officeart/2008/layout/LinedList"/>
    <dgm:cxn modelId="{E8CDB08C-03F0-4D8D-8284-B9F5BC15C50B}" type="presParOf" srcId="{58C708E5-AF3F-41E0-84AE-AEC45DFC684C}" destId="{F6141542-3CC1-4D34-B3D0-622A77681693}" srcOrd="0" destOrd="0" presId="urn:microsoft.com/office/officeart/2008/layout/LinedList"/>
    <dgm:cxn modelId="{76E5432B-F044-4DF7-82EB-C23350CFAE0F}" type="presParOf" srcId="{58C708E5-AF3F-41E0-84AE-AEC45DFC684C}" destId="{99A8C85E-4F79-4355-B699-0C16A9D3F203}" srcOrd="1" destOrd="0" presId="urn:microsoft.com/office/officeart/2008/layout/LinedList"/>
    <dgm:cxn modelId="{405BCE39-14C3-4FB0-8FA0-BC03039B8128}" type="presParOf" srcId="{58C708E5-AF3F-41E0-84AE-AEC45DFC684C}" destId="{7622E2A3-3B9D-439A-924F-0317B4B1D8C0}" srcOrd="2" destOrd="0" presId="urn:microsoft.com/office/officeart/2008/layout/LinedList"/>
    <dgm:cxn modelId="{A2C2064D-7257-45A7-9DB4-FC9C740885EF}" type="presParOf" srcId="{C4F7E372-E58A-4746-9825-C0D15348C745}" destId="{7A65F723-1EC2-4A13-A245-9028ED2C9AD9}" srcOrd="1" destOrd="0" presId="urn:microsoft.com/office/officeart/2008/layout/LinedList"/>
    <dgm:cxn modelId="{6D44AB86-B57D-43F6-A1BB-A349D2733167}" type="presParOf" srcId="{C4F7E372-E58A-4746-9825-C0D15348C745}" destId="{E423A675-4733-4114-A017-B17415EDFDA1}" srcOrd="2" destOrd="0" presId="urn:microsoft.com/office/officeart/2008/layout/LinedList"/>
    <dgm:cxn modelId="{81DB9951-0AB5-434A-BE11-1C3541FAE0BE}" type="presParOf" srcId="{E423A675-4733-4114-A017-B17415EDFDA1}" destId="{0DCE1091-7E0B-4358-B3A8-4FDFAB076960}" srcOrd="0" destOrd="0" presId="urn:microsoft.com/office/officeart/2008/layout/LinedList"/>
    <dgm:cxn modelId="{71FC855C-1340-4344-B4B7-F41F2740F7E0}" type="presParOf" srcId="{E423A675-4733-4114-A017-B17415EDFDA1}" destId="{9FCE0245-BB5B-43B2-BCEF-694E8E2D7CF9}" srcOrd="1" destOrd="0" presId="urn:microsoft.com/office/officeart/2008/layout/LinedList"/>
    <dgm:cxn modelId="{C307CB0E-6F0A-420A-BE0C-12D949A6688F}" type="presParOf" srcId="{E423A675-4733-4114-A017-B17415EDFDA1}" destId="{858DB2C5-3E54-44B3-9537-5FF776FCA6D3}" srcOrd="2" destOrd="0" presId="urn:microsoft.com/office/officeart/2008/layout/LinedList"/>
    <dgm:cxn modelId="{5B5F053C-A2E0-481D-8628-068D08630A63}" type="presParOf" srcId="{F5588362-DEF9-45FA-8DCB-DD170BC36438}" destId="{9E2E959C-A7AF-4977-9028-5503E9CC8CBF}" srcOrd="8" destOrd="0" presId="urn:microsoft.com/office/officeart/2008/layout/LinedList"/>
    <dgm:cxn modelId="{58649C67-7C7F-4CAA-8731-502E0900AE52}" type="presParOf" srcId="{F5588362-DEF9-45FA-8DCB-DD170BC36438}" destId="{291A4439-CC1F-494D-801B-9BB8FDBAFA1B}" srcOrd="9" destOrd="0" presId="urn:microsoft.com/office/officeart/2008/layout/LinedList"/>
    <dgm:cxn modelId="{89FCDF69-C290-4278-B332-73BD45DC760F}" type="presParOf" srcId="{F5588362-DEF9-45FA-8DCB-DD170BC36438}" destId="{164F4B28-EE57-4291-B2BB-BE436190ADD0}" srcOrd="10" destOrd="0" presId="urn:microsoft.com/office/officeart/2008/layout/LinedList"/>
    <dgm:cxn modelId="{9EFAC928-7CD5-4A40-94B3-CD312FC5DDC0}" type="presParOf" srcId="{164F4B28-EE57-4291-B2BB-BE436190ADD0}" destId="{AE938517-1A96-41CA-A5AA-47E7ACC24BA0}" srcOrd="0" destOrd="0" presId="urn:microsoft.com/office/officeart/2008/layout/LinedList"/>
    <dgm:cxn modelId="{E6FF0283-9CB7-47BF-B7B6-D43A34B86A17}" type="presParOf" srcId="{164F4B28-EE57-4291-B2BB-BE436190ADD0}" destId="{7D04EB02-FA0D-4EFA-8E86-28C1E174F177}" srcOrd="1" destOrd="0" presId="urn:microsoft.com/office/officeart/2008/layout/LinedList"/>
    <dgm:cxn modelId="{C7A4D329-3AF3-4A3F-BA8E-68A12C921078}" type="presParOf" srcId="{164F4B28-EE57-4291-B2BB-BE436190ADD0}" destId="{C2717713-2973-4DA0-B893-BE81CE0802EC}" srcOrd="2" destOrd="0" presId="urn:microsoft.com/office/officeart/2008/layout/LinedList"/>
    <dgm:cxn modelId="{377B2C22-C3A7-456E-B6E4-1D46F95FAAFB}" type="presParOf" srcId="{C2717713-2973-4DA0-B893-BE81CE0802EC}" destId="{8F87719B-AC12-432A-8D10-0835D949D115}" srcOrd="0" destOrd="0" presId="urn:microsoft.com/office/officeart/2008/layout/LinedList"/>
    <dgm:cxn modelId="{428103D3-23EF-47F0-B602-A2870EABDCB6}" type="presParOf" srcId="{8F87719B-AC12-432A-8D10-0835D949D115}" destId="{342F94CE-608F-4277-A207-5AECB3F7D7A1}" srcOrd="0" destOrd="0" presId="urn:microsoft.com/office/officeart/2008/layout/LinedList"/>
    <dgm:cxn modelId="{B4A1A767-D5FD-4534-B500-41512E370A4C}" type="presParOf" srcId="{8F87719B-AC12-432A-8D10-0835D949D115}" destId="{2B9E4A7D-3588-4D24-92A9-B5147F56B6E4}" srcOrd="1" destOrd="0" presId="urn:microsoft.com/office/officeart/2008/layout/LinedList"/>
    <dgm:cxn modelId="{584FEA07-0511-407B-8327-328512001229}" type="presParOf" srcId="{8F87719B-AC12-432A-8D10-0835D949D115}" destId="{F685F12D-3D7B-4470-BDF1-E5F5654F4542}" srcOrd="2" destOrd="0" presId="urn:microsoft.com/office/officeart/2008/layout/LinedList"/>
    <dgm:cxn modelId="{0E4F3F40-EFE8-4077-9DFD-50F65421E8BE}" type="presParOf" srcId="{C2717713-2973-4DA0-B893-BE81CE0802EC}" destId="{EF9E3649-31B9-44D0-9D46-9F8E3E32519F}" srcOrd="1" destOrd="0" presId="urn:microsoft.com/office/officeart/2008/layout/LinedList"/>
    <dgm:cxn modelId="{19EE04E8-D334-44DC-9E2A-EE9DDE1F081E}" type="presParOf" srcId="{C2717713-2973-4DA0-B893-BE81CE0802EC}" destId="{F5416286-3C35-4EA8-A334-3304DED7044E}" srcOrd="2" destOrd="0" presId="urn:microsoft.com/office/officeart/2008/layout/LinedList"/>
    <dgm:cxn modelId="{923A48E8-FC71-41AD-A7BE-B8F739C90008}" type="presParOf" srcId="{F5416286-3C35-4EA8-A334-3304DED7044E}" destId="{1A212D01-193A-4ABE-BCDB-DEE7449E179F}" srcOrd="0" destOrd="0" presId="urn:microsoft.com/office/officeart/2008/layout/LinedList"/>
    <dgm:cxn modelId="{1F83DD83-11C7-46F1-ABD2-347AD2481E96}" type="presParOf" srcId="{F5416286-3C35-4EA8-A334-3304DED7044E}" destId="{FA4BCA18-4D5A-4766-A8BC-905BC69FAB41}" srcOrd="1" destOrd="0" presId="urn:microsoft.com/office/officeart/2008/layout/LinedList"/>
    <dgm:cxn modelId="{C09E965D-A77F-4DAB-A986-EA198155066D}" type="presParOf" srcId="{F5416286-3C35-4EA8-A334-3304DED7044E}" destId="{07B599A8-7997-4229-B04D-542C2B1E11AE}" srcOrd="2" destOrd="0" presId="urn:microsoft.com/office/officeart/2008/layout/LinedList"/>
    <dgm:cxn modelId="{24EF7FC7-13A9-4389-A7AA-A2E52F0289D0}" type="presParOf" srcId="{F5588362-DEF9-45FA-8DCB-DD170BC36438}" destId="{89ED56B5-ADC2-48B5-96E7-ADBED2EF20B5}" srcOrd="11" destOrd="0" presId="urn:microsoft.com/office/officeart/2008/layout/LinedList"/>
    <dgm:cxn modelId="{97580187-38E5-4F79-AB33-054442FD7F4F}" type="presParOf" srcId="{F5588362-DEF9-45FA-8DCB-DD170BC36438}" destId="{BA6317F2-09E4-43D9-B5F3-BC3DFC9AD19C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0797FF-01C8-4B01-B219-36578F71A7D7}">
      <dsp:nvSpPr>
        <dsp:cNvPr id="0" name=""/>
        <dsp:cNvSpPr/>
      </dsp:nvSpPr>
      <dsp:spPr>
        <a:xfrm>
          <a:off x="0" y="0"/>
          <a:ext cx="113538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FB5527-03ED-4C7C-A2E4-3D666BE01E9F}">
      <dsp:nvSpPr>
        <dsp:cNvPr id="0" name=""/>
        <dsp:cNvSpPr/>
      </dsp:nvSpPr>
      <dsp:spPr>
        <a:xfrm>
          <a:off x="0" y="0"/>
          <a:ext cx="2270760" cy="658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vert270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5100" b="1" i="0" kern="1200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rPr>
            <a:t>“hacernos responsables del otro”</a:t>
          </a:r>
          <a:endParaRPr lang="es-CO" sz="5100" b="1" kern="1200" cap="none" spc="0" dirty="0">
            <a:ln w="12700">
              <a:solidFill>
                <a:schemeClr val="accent3">
                  <a:lumMod val="50000"/>
                </a:schemeClr>
              </a:solidFill>
              <a:prstDash val="solid"/>
            </a:ln>
            <a:pattFill prst="narHorz">
              <a:fgClr>
                <a:schemeClr val="accent3"/>
              </a:fgClr>
              <a:bgClr>
                <a:schemeClr val="accent3">
                  <a:lumMod val="40000"/>
                  <a:lumOff val="60000"/>
                </a:schemeClr>
              </a:bgClr>
            </a:pattFill>
            <a:effectLst>
              <a:innerShdw blurRad="177800">
                <a:schemeClr val="accent3">
                  <a:lumMod val="50000"/>
                </a:schemeClr>
              </a:innerShdw>
            </a:effectLst>
          </a:endParaRPr>
        </a:p>
      </dsp:txBody>
      <dsp:txXfrm>
        <a:off x="0" y="0"/>
        <a:ext cx="2270760" cy="6583680"/>
      </dsp:txXfrm>
    </dsp:sp>
    <dsp:sp modelId="{459D3E55-E641-4D48-BE8A-D4F17406CA3B}">
      <dsp:nvSpPr>
        <dsp:cNvPr id="0" name=""/>
        <dsp:cNvSpPr/>
      </dsp:nvSpPr>
      <dsp:spPr>
        <a:xfrm>
          <a:off x="2441067" y="77393"/>
          <a:ext cx="4371213" cy="1547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300" b="1" i="0" kern="1200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rPr>
            <a:t>Emmanuel </a:t>
          </a:r>
          <a:r>
            <a:rPr lang="es-MX" sz="4300" b="1" i="0" kern="1200" cap="none" spc="0" dirty="0" err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rPr>
            <a:t>Lévinas</a:t>
          </a:r>
          <a:r>
            <a:rPr lang="es-MX" sz="4300" b="1" i="0" kern="1200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rPr>
            <a:t>:</a:t>
          </a:r>
          <a:endParaRPr lang="es-CO" sz="4300" b="1" kern="1200" cap="none" spc="0" dirty="0">
            <a:ln w="12700">
              <a:solidFill>
                <a:schemeClr val="tx2">
                  <a:lumMod val="75000"/>
                </a:schemeClr>
              </a:solidFill>
              <a:prstDash val="solid"/>
            </a:ln>
            <a:pattFill prst="dkUpDiag">
              <a:fgClr>
                <a:schemeClr val="tx2"/>
              </a:fgClr>
              <a:bgClr>
                <a:schemeClr val="tx2">
                  <a:lumMod val="20000"/>
                  <a:lumOff val="80000"/>
                </a:schemeClr>
              </a:bgClr>
            </a:pattFill>
            <a:effectLst>
              <a:outerShdw dist="38100" dir="2640000" algn="bl" rotWithShape="0">
                <a:schemeClr val="tx2">
                  <a:lumMod val="75000"/>
                </a:schemeClr>
              </a:outerShdw>
            </a:effectLst>
          </a:endParaRPr>
        </a:p>
      </dsp:txBody>
      <dsp:txXfrm>
        <a:off x="2441067" y="77393"/>
        <a:ext cx="4371213" cy="1547872"/>
      </dsp:txXfrm>
    </dsp:sp>
    <dsp:sp modelId="{B4276F97-9729-49C5-ABE0-FC289A3D6318}">
      <dsp:nvSpPr>
        <dsp:cNvPr id="0" name=""/>
        <dsp:cNvSpPr/>
      </dsp:nvSpPr>
      <dsp:spPr>
        <a:xfrm>
          <a:off x="6982587" y="77393"/>
          <a:ext cx="4371213" cy="773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b="0" i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Ética de la Alteridad: Para mí, la "Ética de la Alteridad" de </a:t>
          </a:r>
          <a:r>
            <a:rPr lang="es-MX" sz="900" b="0" i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Lévinas</a:t>
          </a:r>
          <a:r>
            <a:rPr lang="es-MX" sz="900" b="0" i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se trata de enfocarse en la otredad, es decir, en la alteridad del otro. Es un enfoque ético que subraya la importancia de reconocer que el otro es fundamentalmente diferente y único en su humanidad. Esta ética nos llama a trascender el egoísmo y a considerar al otro como un ser digno de respeto y cuidado.</a:t>
          </a:r>
          <a:endParaRPr lang="es-CO" sz="9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982587" y="77393"/>
        <a:ext cx="4371213" cy="773936"/>
      </dsp:txXfrm>
    </dsp:sp>
    <dsp:sp modelId="{8D081737-76E1-43F1-9F3D-58C03D15FCEE}">
      <dsp:nvSpPr>
        <dsp:cNvPr id="0" name=""/>
        <dsp:cNvSpPr/>
      </dsp:nvSpPr>
      <dsp:spPr>
        <a:xfrm>
          <a:off x="6812280" y="851329"/>
          <a:ext cx="437121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B1CE24-86C0-4655-867A-FA402D9AF907}">
      <dsp:nvSpPr>
        <dsp:cNvPr id="0" name=""/>
        <dsp:cNvSpPr/>
      </dsp:nvSpPr>
      <dsp:spPr>
        <a:xfrm>
          <a:off x="6982587" y="851329"/>
          <a:ext cx="4371213" cy="773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b="0" i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Responsabilidad hacia el otro como un imperativo ético: </a:t>
          </a:r>
          <a:r>
            <a:rPr lang="es-MX" sz="900" b="0" i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Lévinas</a:t>
          </a:r>
          <a:r>
            <a:rPr lang="es-MX" sz="900" b="0" i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nos insta a sentir una profunda responsabilidad hacia el otro. Esta responsabilidad es un imperativo ético que implica cuidar al otro, incluso antes de que surja cualquier relación o contrato. Es un llamado a responder a las necesidades y vulnerabilidades del otro, reconociendo que somos responsables de su bienestar.</a:t>
          </a:r>
          <a:endParaRPr lang="es-CO" sz="9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982587" y="851329"/>
        <a:ext cx="4371213" cy="773936"/>
      </dsp:txXfrm>
    </dsp:sp>
    <dsp:sp modelId="{359F4FB1-C361-418A-B6C9-82124D405EED}">
      <dsp:nvSpPr>
        <dsp:cNvPr id="0" name=""/>
        <dsp:cNvSpPr/>
      </dsp:nvSpPr>
      <dsp:spPr>
        <a:xfrm>
          <a:off x="2270760" y="1625265"/>
          <a:ext cx="90830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03593B-54D1-428C-9BEA-7DEBA1FA0F1A}">
      <dsp:nvSpPr>
        <dsp:cNvPr id="0" name=""/>
        <dsp:cNvSpPr/>
      </dsp:nvSpPr>
      <dsp:spPr>
        <a:xfrm>
          <a:off x="2441067" y="1702659"/>
          <a:ext cx="4371213" cy="1547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300" b="1" i="0" kern="1200" cap="none" spc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rPr>
            <a:t>Raimon Panikkar:</a:t>
          </a:r>
          <a:endParaRPr lang="es-CO" sz="4300" b="1" kern="1200" cap="none" spc="0">
            <a:ln w="12700">
              <a:solidFill>
                <a:schemeClr val="tx2">
                  <a:lumMod val="75000"/>
                </a:schemeClr>
              </a:solidFill>
              <a:prstDash val="solid"/>
            </a:ln>
            <a:pattFill prst="dkUpDiag">
              <a:fgClr>
                <a:schemeClr val="tx2"/>
              </a:fgClr>
              <a:bgClr>
                <a:schemeClr val="tx2">
                  <a:lumMod val="20000"/>
                  <a:lumOff val="80000"/>
                </a:schemeClr>
              </a:bgClr>
            </a:pattFill>
            <a:effectLst>
              <a:outerShdw dist="38100" dir="2640000" algn="bl" rotWithShape="0">
                <a:schemeClr val="tx2">
                  <a:lumMod val="75000"/>
                </a:schemeClr>
              </a:outerShdw>
            </a:effectLst>
          </a:endParaRPr>
        </a:p>
      </dsp:txBody>
      <dsp:txXfrm>
        <a:off x="2441067" y="1702659"/>
        <a:ext cx="4371213" cy="1547872"/>
      </dsp:txXfrm>
    </dsp:sp>
    <dsp:sp modelId="{8CFE322F-23AF-40DA-A363-A9BE3C59016B}">
      <dsp:nvSpPr>
        <dsp:cNvPr id="0" name=""/>
        <dsp:cNvSpPr/>
      </dsp:nvSpPr>
      <dsp:spPr>
        <a:xfrm>
          <a:off x="6982587" y="1702659"/>
          <a:ext cx="4371213" cy="773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b="0" i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Ética del Diálogo Intercultural: La "Ética del Diálogo Intercultural" de </a:t>
          </a:r>
          <a:r>
            <a:rPr lang="es-MX" sz="900" b="0" i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Panikkar</a:t>
          </a:r>
          <a:r>
            <a:rPr lang="es-MX" sz="900" b="0" i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se trata de promover un diálogo respetuoso y enriquecedor entre diferentes culturas y religiones. Abogo por esta ética porque implica que debemos comprender y respetar las creencias y valores de los demás, incluso si difieren de los nuestros. El diálogo intercultural es un medio para cuidar al otro al reconocer y valorar su identidad cultural y religiosa.</a:t>
          </a:r>
          <a:endParaRPr lang="es-CO" sz="9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982587" y="1702659"/>
        <a:ext cx="4371213" cy="773936"/>
      </dsp:txXfrm>
    </dsp:sp>
    <dsp:sp modelId="{97152C00-33B6-423D-9CA7-50357C4B8341}">
      <dsp:nvSpPr>
        <dsp:cNvPr id="0" name=""/>
        <dsp:cNvSpPr/>
      </dsp:nvSpPr>
      <dsp:spPr>
        <a:xfrm>
          <a:off x="6812280" y="2476595"/>
          <a:ext cx="437121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69FC3D-92FC-4406-AC74-7525A6DE4B42}">
      <dsp:nvSpPr>
        <dsp:cNvPr id="0" name=""/>
        <dsp:cNvSpPr/>
      </dsp:nvSpPr>
      <dsp:spPr>
        <a:xfrm>
          <a:off x="6982587" y="2476595"/>
          <a:ext cx="4371213" cy="773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b="0" i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Importancia del diálogo como un medio para cuidar al otro: En mi opinión, </a:t>
          </a:r>
          <a:r>
            <a:rPr lang="es-MX" sz="900" b="0" i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Panikkar</a:t>
          </a:r>
          <a:r>
            <a:rPr lang="es-MX" sz="900" b="0" i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resalta la importancia del diálogo como un medio para cuidar al otro. A través del diálogo, podemos construir puentes de comprensión y respeto mutuo. Esto es esencial para garantizar que las diferencias culturales y religiosas no se conviertan en barreras insuperables, sino en oportunidades para el enriquecimiento mutuo.</a:t>
          </a:r>
          <a:endParaRPr lang="es-CO" sz="9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982587" y="2476595"/>
        <a:ext cx="4371213" cy="773936"/>
      </dsp:txXfrm>
    </dsp:sp>
    <dsp:sp modelId="{03C1072F-BB31-4ABE-9E29-DFAC7D5DDEFC}">
      <dsp:nvSpPr>
        <dsp:cNvPr id="0" name=""/>
        <dsp:cNvSpPr/>
      </dsp:nvSpPr>
      <dsp:spPr>
        <a:xfrm>
          <a:off x="2270760" y="3250531"/>
          <a:ext cx="90830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677FDC-9E35-4DD2-B9C7-17C77655F789}">
      <dsp:nvSpPr>
        <dsp:cNvPr id="0" name=""/>
        <dsp:cNvSpPr/>
      </dsp:nvSpPr>
      <dsp:spPr>
        <a:xfrm>
          <a:off x="2441067" y="3327924"/>
          <a:ext cx="4371213" cy="1547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300" b="1" i="0" kern="1200" cap="none" spc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rPr>
            <a:t>Eudald Echavarría:</a:t>
          </a:r>
          <a:endParaRPr lang="es-CO" sz="4300" b="1" kern="1200" cap="none" spc="0">
            <a:ln w="12700">
              <a:solidFill>
                <a:schemeClr val="tx2">
                  <a:lumMod val="75000"/>
                </a:schemeClr>
              </a:solidFill>
              <a:prstDash val="solid"/>
            </a:ln>
            <a:pattFill prst="dkUpDiag">
              <a:fgClr>
                <a:schemeClr val="tx2"/>
              </a:fgClr>
              <a:bgClr>
                <a:schemeClr val="tx2">
                  <a:lumMod val="20000"/>
                  <a:lumOff val="80000"/>
                </a:schemeClr>
              </a:bgClr>
            </a:pattFill>
            <a:effectLst>
              <a:outerShdw dist="38100" dir="2640000" algn="bl" rotWithShape="0">
                <a:schemeClr val="tx2">
                  <a:lumMod val="75000"/>
                </a:schemeClr>
              </a:outerShdw>
            </a:effectLst>
          </a:endParaRPr>
        </a:p>
      </dsp:txBody>
      <dsp:txXfrm>
        <a:off x="2441067" y="3327924"/>
        <a:ext cx="4371213" cy="1547872"/>
      </dsp:txXfrm>
    </dsp:sp>
    <dsp:sp modelId="{99A8C85E-4F79-4355-B699-0C16A9D3F203}">
      <dsp:nvSpPr>
        <dsp:cNvPr id="0" name=""/>
        <dsp:cNvSpPr/>
      </dsp:nvSpPr>
      <dsp:spPr>
        <a:xfrm>
          <a:off x="6982587" y="3327924"/>
          <a:ext cx="4371213" cy="773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b="0" i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Ética del Reconocimiento: El enfoque ético de Echavarría busca el "Reconocimiento". Esto implica que debemos prestar atención y validar la identidad del otro. Para mí, la ética del reconocimiento significa no solo ver al otro, sino también reconocer su dignidad y singularidad. Es fundamental en su pensamiento porque nos llama a tratar al otro con respeto y consideración.</a:t>
          </a:r>
          <a:endParaRPr lang="es-CO" sz="9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982587" y="3327924"/>
        <a:ext cx="4371213" cy="773936"/>
      </dsp:txXfrm>
    </dsp:sp>
    <dsp:sp modelId="{7A65F723-1EC2-4A13-A245-9028ED2C9AD9}">
      <dsp:nvSpPr>
        <dsp:cNvPr id="0" name=""/>
        <dsp:cNvSpPr/>
      </dsp:nvSpPr>
      <dsp:spPr>
        <a:xfrm>
          <a:off x="6812280" y="4101860"/>
          <a:ext cx="437121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CE0245-BB5B-43B2-BCEF-694E8E2D7CF9}">
      <dsp:nvSpPr>
        <dsp:cNvPr id="0" name=""/>
        <dsp:cNvSpPr/>
      </dsp:nvSpPr>
      <dsp:spPr>
        <a:xfrm>
          <a:off x="6982587" y="4101860"/>
          <a:ext cx="4371213" cy="773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b="0" i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Importancia de reconocer y validar la identidad del otro: Echavarría nos enseña que es fundamental reconocer y validar la identidad del otro como parte esencial de la ética. Cuando reconocemos la identidad y la dignidad del otro, estamos cuidando de él y demostrando respeto por su individualidad.</a:t>
          </a:r>
          <a:endParaRPr lang="es-CO" sz="9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982587" y="4101860"/>
        <a:ext cx="4371213" cy="773936"/>
      </dsp:txXfrm>
    </dsp:sp>
    <dsp:sp modelId="{9E2E959C-A7AF-4977-9028-5503E9CC8CBF}">
      <dsp:nvSpPr>
        <dsp:cNvPr id="0" name=""/>
        <dsp:cNvSpPr/>
      </dsp:nvSpPr>
      <dsp:spPr>
        <a:xfrm>
          <a:off x="2270760" y="4875796"/>
          <a:ext cx="90830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04EB02-FA0D-4EFA-8E86-28C1E174F177}">
      <dsp:nvSpPr>
        <dsp:cNvPr id="0" name=""/>
        <dsp:cNvSpPr/>
      </dsp:nvSpPr>
      <dsp:spPr>
        <a:xfrm>
          <a:off x="2441067" y="4953190"/>
          <a:ext cx="4371213" cy="1547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300" b="1" i="0" kern="1200" cap="none" spc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rPr>
            <a:t>Adela Cortina:</a:t>
          </a:r>
          <a:endParaRPr lang="es-CO" sz="4300" b="1" kern="1200" cap="none" spc="0">
            <a:ln w="12700">
              <a:solidFill>
                <a:schemeClr val="tx2">
                  <a:lumMod val="75000"/>
                </a:schemeClr>
              </a:solidFill>
              <a:prstDash val="solid"/>
            </a:ln>
            <a:pattFill prst="dkUpDiag">
              <a:fgClr>
                <a:schemeClr val="tx2"/>
              </a:fgClr>
              <a:bgClr>
                <a:schemeClr val="tx2">
                  <a:lumMod val="20000"/>
                  <a:lumOff val="80000"/>
                </a:schemeClr>
              </a:bgClr>
            </a:pattFill>
            <a:effectLst>
              <a:outerShdw dist="38100" dir="2640000" algn="bl" rotWithShape="0">
                <a:schemeClr val="tx2">
                  <a:lumMod val="75000"/>
                </a:schemeClr>
              </a:outerShdw>
            </a:effectLst>
          </a:endParaRPr>
        </a:p>
      </dsp:txBody>
      <dsp:txXfrm>
        <a:off x="2441067" y="4953190"/>
        <a:ext cx="4371213" cy="1547872"/>
      </dsp:txXfrm>
    </dsp:sp>
    <dsp:sp modelId="{2B9E4A7D-3588-4D24-92A9-B5147F56B6E4}">
      <dsp:nvSpPr>
        <dsp:cNvPr id="0" name=""/>
        <dsp:cNvSpPr/>
      </dsp:nvSpPr>
      <dsp:spPr>
        <a:xfrm>
          <a:off x="6982587" y="4953190"/>
          <a:ext cx="4371213" cy="773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b="0" i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Ética del Consumo y Responsabilidad Ética de la Ciudadanía: En mi opinión, la "Ética del Consumo" y la "Responsabilidad Ética de la Ciudadanía" propuestas por Cortina enfatizan la importancia de ser conscientes de las consecuencias éticas de nuestras acciones en la sociedad. Aboga por un consumo ético y responsable, lo que significa considerar cómo nuestras decisiones de consumo afectan a otros, especialmente a los menos privilegiados.</a:t>
          </a:r>
          <a:endParaRPr lang="es-CO" sz="9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982587" y="4953190"/>
        <a:ext cx="4371213" cy="773936"/>
      </dsp:txXfrm>
    </dsp:sp>
    <dsp:sp modelId="{EF9E3649-31B9-44D0-9D46-9F8E3E32519F}">
      <dsp:nvSpPr>
        <dsp:cNvPr id="0" name=""/>
        <dsp:cNvSpPr/>
      </dsp:nvSpPr>
      <dsp:spPr>
        <a:xfrm>
          <a:off x="6812280" y="5727126"/>
          <a:ext cx="437121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4BCA18-4D5A-4766-A8BC-905BC69FAB41}">
      <dsp:nvSpPr>
        <dsp:cNvPr id="0" name=""/>
        <dsp:cNvSpPr/>
      </dsp:nvSpPr>
      <dsp:spPr>
        <a:xfrm>
          <a:off x="6982587" y="5727126"/>
          <a:ext cx="4371213" cy="773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b="0" i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Importancia de la ciudadanía activa en el cuidado y la responsabilidad hacia el otro: Cortina nos insta a asumir la responsabilidad de ser ciudadanos activos que trabajan para el bien común. Esto implica cuidar y ser conscientes de cómo nuestras acciones individuales y colectivas pueden afectar a la sociedad en su conjunto. Es un llamado a ser responsables y solidarios con los demás en la comunidad.</a:t>
          </a:r>
          <a:endParaRPr lang="es-CO" sz="9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982587" y="5727126"/>
        <a:ext cx="4371213" cy="773936"/>
      </dsp:txXfrm>
    </dsp:sp>
    <dsp:sp modelId="{89ED56B5-ADC2-48B5-96E7-ADBED2EF20B5}">
      <dsp:nvSpPr>
        <dsp:cNvPr id="0" name=""/>
        <dsp:cNvSpPr/>
      </dsp:nvSpPr>
      <dsp:spPr>
        <a:xfrm>
          <a:off x="2270760" y="6501062"/>
          <a:ext cx="90830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23ECE2-E458-1BC4-4369-5D15D6867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CD41AC-01F6-98EE-58C7-CB8BEFF59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981D30-4C31-CA9A-2105-DC83EEC41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D2A7-4800-422A-B0FA-506C542C6C4B}" type="datetimeFigureOut">
              <a:rPr lang="es-CO" smtClean="0"/>
              <a:t>16/10/2023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85D9D1-B349-DED9-788C-9BAF2E79E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F8D252-E348-6822-0543-AB1D72E7C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57E0-7ADB-48AC-BF1F-AB2D284D27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9445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133E2-9F6C-FF13-4F89-00258EB1A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095B0B8-D199-21D3-4F7D-2A2A46170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0178FD-31DF-EF60-9CF3-C545F9FD9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D2A7-4800-422A-B0FA-506C542C6C4B}" type="datetimeFigureOut">
              <a:rPr lang="es-CO" smtClean="0"/>
              <a:t>16/10/2023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E1DF4D-C2D6-2EC6-8105-E7880354C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B7D4FD-1802-5096-DA79-6D7450DC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57E0-7ADB-48AC-BF1F-AB2D284D27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749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8523A0B-53EF-41BD-4BB3-682142694F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72C7985-0F97-8320-B66D-A349A075B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9A8BED-D9AC-9544-B498-343919720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D2A7-4800-422A-B0FA-506C542C6C4B}" type="datetimeFigureOut">
              <a:rPr lang="es-CO" smtClean="0"/>
              <a:t>16/10/2023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CE100F-2AA2-6F95-1BEF-8F9F1386C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F6EB97-A18B-07AD-D25A-3FA1ECBDF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57E0-7ADB-48AC-BF1F-AB2D284D27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2563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A3F1D4-AA3B-20C0-FB2E-4809DFB1A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E3E7AF-C47F-A675-19C3-F7AC3BA92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73A48D-376E-517B-AE2D-E301C8731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D2A7-4800-422A-B0FA-506C542C6C4B}" type="datetimeFigureOut">
              <a:rPr lang="es-CO" smtClean="0"/>
              <a:t>16/10/2023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64A8F6-D6C9-0EB6-E984-A602D26AC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EB62DE-C5CE-30D9-471C-ACABDE586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57E0-7ADB-48AC-BF1F-AB2D284D27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107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7A1F6A-EC7B-FAFE-145C-266E75A6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37127F-5FC6-E630-3ECA-F5FA5982A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E9CC51-0F58-1004-715C-B7794F9EE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D2A7-4800-422A-B0FA-506C542C6C4B}" type="datetimeFigureOut">
              <a:rPr lang="es-CO" smtClean="0"/>
              <a:t>16/10/2023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71DA6A-4811-1343-6604-2F5B80A8E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1899D8-993E-615A-AED2-D1DA683F1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57E0-7ADB-48AC-BF1F-AB2D284D27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6971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E9FA46-C941-E645-A68D-FD27FF58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3BE384-1163-7A7F-5168-BEA71ABB7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D7FDCA-0CC9-C13E-3E46-7DB806C17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02A07F-D0AC-E194-91D6-A27A35110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D2A7-4800-422A-B0FA-506C542C6C4B}" type="datetimeFigureOut">
              <a:rPr lang="es-CO" smtClean="0"/>
              <a:t>16/10/2023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440236-332E-DE2F-20AC-E10267724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DAD9BC-E78E-AA16-5346-F756A6DED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57E0-7ADB-48AC-BF1F-AB2D284D27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456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76E66-7E8A-3929-108F-8AB15616E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371EA3-6CA3-67ED-940B-F862DADCE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4708AB-1103-BD1A-1B4C-2AA38E0FF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77C4B4F-DAF4-517D-8D1C-5384AB4E0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7DCAEEF-145E-256A-CAE7-B1A2863FA6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D0189E7-D150-8258-C1D5-490DD986B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D2A7-4800-422A-B0FA-506C542C6C4B}" type="datetimeFigureOut">
              <a:rPr lang="es-CO" smtClean="0"/>
              <a:t>16/10/2023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9A456F7-51CF-5007-B8A5-A4F9E50BA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12A6BB6-1481-DDF4-9B50-D59657183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57E0-7ADB-48AC-BF1F-AB2D284D27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0865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E11D6E-0E8D-A17E-5D68-BB7CFF6F2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AE600A0-1CFE-6415-CBA9-A56760818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D2A7-4800-422A-B0FA-506C542C6C4B}" type="datetimeFigureOut">
              <a:rPr lang="es-CO" smtClean="0"/>
              <a:t>16/10/2023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CF66A32-41A2-13AF-8812-9DC18D523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962D273-0F2D-ADCF-8204-E574E2BF6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57E0-7ADB-48AC-BF1F-AB2D284D27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8977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44963F-2CC7-7527-C015-78FB81E80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D2A7-4800-422A-B0FA-506C542C6C4B}" type="datetimeFigureOut">
              <a:rPr lang="es-CO" smtClean="0"/>
              <a:t>16/10/2023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85A379F-9AA4-A5DB-27A6-994D984A3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1FCC55-EF41-C92C-832A-BD410694C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57E0-7ADB-48AC-BF1F-AB2D284D27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5385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FDE9F1-EB9E-5218-51BF-95B7FC037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42330D-8A9A-6D3F-F686-325EB61CB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6EBE825-E62E-F2C4-45D7-5658C34A2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886B8D-C0B3-B12D-2380-A0BDD4A47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D2A7-4800-422A-B0FA-506C542C6C4B}" type="datetimeFigureOut">
              <a:rPr lang="es-CO" smtClean="0"/>
              <a:t>16/10/2023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93F7D3-9BE4-A3BC-8172-7858A0965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AD1554-D362-E4C0-5000-2FDC24B8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57E0-7ADB-48AC-BF1F-AB2D284D27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5577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C46D52-76AE-5160-743E-0D7E3321D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50431E2-4A6C-2137-0189-24C886593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B731FD1-ACAE-F046-12FD-38B493727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7CB720-D49F-8829-6B20-FFD076A7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D2A7-4800-422A-B0FA-506C542C6C4B}" type="datetimeFigureOut">
              <a:rPr lang="es-CO" smtClean="0"/>
              <a:t>16/10/2023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F87772-3B7E-E5DA-22E6-ED6F0AFE6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3A97BD-ACB5-71D0-7688-FB73E07CB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57E0-7ADB-48AC-BF1F-AB2D284D27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92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A98D0AA-A331-3E06-AA5E-05B1676A4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A4D1AF-E7E7-2407-A62F-C6F93CEC2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E2A1AE-C19A-53C9-199D-3F4E5AD363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6D2A7-4800-422A-B0FA-506C542C6C4B}" type="datetimeFigureOut">
              <a:rPr lang="es-CO" smtClean="0"/>
              <a:t>16/10/2023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1C29B6-A9BC-ACBB-9778-8A4777741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B91D0F-7E72-678A-9D1B-288EE65067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657E0-7ADB-48AC-BF1F-AB2D284D27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3928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8249F9-A9A5-8893-5828-C896A3E22E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4807AA-56AA-9970-9306-F47E4BB7EC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9689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90818372-8BD4-B65C-D9A3-1B8313F558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1235716"/>
              </p:ext>
            </p:extLst>
          </p:nvPr>
        </p:nvGraphicFramePr>
        <p:xfrm>
          <a:off x="419099" y="137160"/>
          <a:ext cx="11353801" cy="6583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29684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567</Words>
  <Application>Microsoft Office PowerPoint</Application>
  <PresentationFormat>Panorámica</PresentationFormat>
  <Paragraphs>13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Anderson Rene Gomez Aza</dc:creator>
  <cp:lastModifiedBy>Anderson Rene Gomez Aza</cp:lastModifiedBy>
  <cp:revision>1</cp:revision>
  <dcterms:created xsi:type="dcterms:W3CDTF">2023-10-16T19:55:39Z</dcterms:created>
  <dcterms:modified xsi:type="dcterms:W3CDTF">2023-10-16T20:17:29Z</dcterms:modified>
</cp:coreProperties>
</file>