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ABA1A6-EC96-D159-164B-3ECAF6F0C5D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F915306-53C3-3463-9B62-D4D7DD954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71193C6-31F0-D07A-C649-BB7ECA87DE7F}"/>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5" name="Marcador de pie de página 4">
            <a:extLst>
              <a:ext uri="{FF2B5EF4-FFF2-40B4-BE49-F238E27FC236}">
                <a16:creationId xmlns:a16="http://schemas.microsoft.com/office/drawing/2014/main" id="{39A25531-7DA6-CBCE-077C-5252B7D6160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C42DF52-9E16-8A4A-5224-FF1B41AC9250}"/>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179092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BA1DC-F649-B0CE-C083-49E3C9E4EF4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F0051C2-421F-2A8E-EE32-40B9F329C52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D316617-EAC6-ABE1-E36B-4A7042B4B16C}"/>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5" name="Marcador de pie de página 4">
            <a:extLst>
              <a:ext uri="{FF2B5EF4-FFF2-40B4-BE49-F238E27FC236}">
                <a16:creationId xmlns:a16="http://schemas.microsoft.com/office/drawing/2014/main" id="{733EB894-AB33-24A4-23FE-409820BB85C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E234B21-6B0E-1544-F48D-98E0D8C51DF3}"/>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1494881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0E0241B-F2A5-5501-F43D-E2EF79AA93B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FCBDE50-A50A-1927-C059-EFBBED056D8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98496FE-C503-06AE-5B0D-8B3483B74F2D}"/>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5" name="Marcador de pie de página 4">
            <a:extLst>
              <a:ext uri="{FF2B5EF4-FFF2-40B4-BE49-F238E27FC236}">
                <a16:creationId xmlns:a16="http://schemas.microsoft.com/office/drawing/2014/main" id="{31724DBC-35EE-B6B9-8BAE-FAF5E2BB8DA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BA45642-94E2-D3C1-D26A-86BBBAE75A87}"/>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407373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94FD0-FB04-2B3B-979D-232EAA15600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9595B0D-13EB-9B4E-506D-AD3863F8795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862D2C3-30B0-A0E4-2BD2-9DC9072E5CFA}"/>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5" name="Marcador de pie de página 4">
            <a:extLst>
              <a:ext uri="{FF2B5EF4-FFF2-40B4-BE49-F238E27FC236}">
                <a16:creationId xmlns:a16="http://schemas.microsoft.com/office/drawing/2014/main" id="{71A9AEC8-B97C-1809-CCF8-B33BA4C5BC5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243F6F6-EE2D-F76C-6B3B-64C23811D00B}"/>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2327527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32257-2236-AAE0-0D01-25CFE26094F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DA9A2D9-7D7D-1DCF-2508-69350FB3F4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E01C38F-1102-ABF7-6917-0832FD7E0F9D}"/>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5" name="Marcador de pie de página 4">
            <a:extLst>
              <a:ext uri="{FF2B5EF4-FFF2-40B4-BE49-F238E27FC236}">
                <a16:creationId xmlns:a16="http://schemas.microsoft.com/office/drawing/2014/main" id="{C70C5E77-CC3A-AFE1-5646-22C8FE0B7F2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3A753A1-F083-1C30-D25F-C603E46A1D3C}"/>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151042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4D62D-0951-7A3F-4C1D-139F595EE36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14A8635-5870-43A3-0C6E-15B8C6CA111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C81724B-1511-219D-A98D-3C98230C4A3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9B53E3D-B69E-E076-C983-22C9B4E82FA0}"/>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6" name="Marcador de pie de página 5">
            <a:extLst>
              <a:ext uri="{FF2B5EF4-FFF2-40B4-BE49-F238E27FC236}">
                <a16:creationId xmlns:a16="http://schemas.microsoft.com/office/drawing/2014/main" id="{33EA1997-5DA5-F5F3-3BC7-7279AD29DB0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6912026-F3C1-1341-37FD-8E457DEF81FF}"/>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20237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C6B46-FA72-0B62-4ABC-07F845C82EC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FE7A431-954F-A6F1-2453-2AD3EEAA3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D822D9A-FFEB-6577-26FC-EBAEC350402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E0EB939-64DC-EAC2-BFDE-B3AFB0842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9611F28-7B1F-DF22-C427-EF09A682CE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4A30765-8417-149D-F25C-602B1B08AA11}"/>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8" name="Marcador de pie de página 7">
            <a:extLst>
              <a:ext uri="{FF2B5EF4-FFF2-40B4-BE49-F238E27FC236}">
                <a16:creationId xmlns:a16="http://schemas.microsoft.com/office/drawing/2014/main" id="{3DB76F24-4662-3A1E-A95C-6C3BD54FF4E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EEBD045-F370-6DA3-490E-22248C3D0EE8}"/>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65992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6EFA0-F2D1-096A-E4C0-3C7A391C149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AD7C916-DADC-FE51-6D11-0168C2254DED}"/>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4" name="Marcador de pie de página 3">
            <a:extLst>
              <a:ext uri="{FF2B5EF4-FFF2-40B4-BE49-F238E27FC236}">
                <a16:creationId xmlns:a16="http://schemas.microsoft.com/office/drawing/2014/main" id="{33AF1E97-A320-DCBA-CB25-B1F784B35BC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98A4255-4B37-3B3B-0CBC-5A57839366F8}"/>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264729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DDB5C39-3FB7-78DB-7E00-BD7F79B6952B}"/>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3" name="Marcador de pie de página 2">
            <a:extLst>
              <a:ext uri="{FF2B5EF4-FFF2-40B4-BE49-F238E27FC236}">
                <a16:creationId xmlns:a16="http://schemas.microsoft.com/office/drawing/2014/main" id="{15899CB1-F4A9-6EC3-FD7D-BBBF71A0256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58282D6-C9B3-7474-E3CC-FDB435FE724A}"/>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193237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87E92-94C7-53E9-9C2D-1F68857C8AF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E541480-67C8-2FFD-C817-FC051772CC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F3670A59-C2CB-9800-264B-59FA3B427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DEAD68-95B8-04C8-A53A-C016CA32DADF}"/>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6" name="Marcador de pie de página 5">
            <a:extLst>
              <a:ext uri="{FF2B5EF4-FFF2-40B4-BE49-F238E27FC236}">
                <a16:creationId xmlns:a16="http://schemas.microsoft.com/office/drawing/2014/main" id="{C932BA51-FA3A-7487-5227-E090E2AA35E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14E0C72-F37E-EF74-4D18-52CF7659B38A}"/>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241245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DBBE6-1C5B-409B-792E-27974D85940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7DBF8F8-4B9B-0FC6-2354-E3955CAED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08D09CDD-E39E-4604-8C5B-444BFA28B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634D3EE-6751-84B0-5620-7C2BE36971C4}"/>
              </a:ext>
            </a:extLst>
          </p:cNvPr>
          <p:cNvSpPr>
            <a:spLocks noGrp="1"/>
          </p:cNvSpPr>
          <p:nvPr>
            <p:ph type="dt" sz="half" idx="10"/>
          </p:nvPr>
        </p:nvSpPr>
        <p:spPr/>
        <p:txBody>
          <a:bodyPr/>
          <a:lstStyle/>
          <a:p>
            <a:fld id="{590EB224-2A60-46E7-B3B1-3B71C9A23CD1}" type="datetimeFigureOut">
              <a:rPr lang="es-CO" smtClean="0"/>
              <a:t>24/02/2024</a:t>
            </a:fld>
            <a:endParaRPr lang="es-CO"/>
          </a:p>
        </p:txBody>
      </p:sp>
      <p:sp>
        <p:nvSpPr>
          <p:cNvPr id="6" name="Marcador de pie de página 5">
            <a:extLst>
              <a:ext uri="{FF2B5EF4-FFF2-40B4-BE49-F238E27FC236}">
                <a16:creationId xmlns:a16="http://schemas.microsoft.com/office/drawing/2014/main" id="{F5223220-CA8D-7870-A6B8-A5FB2948107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8263D7B-A4E0-F8B7-C00E-A2A1829D337A}"/>
              </a:ext>
            </a:extLst>
          </p:cNvPr>
          <p:cNvSpPr>
            <a:spLocks noGrp="1"/>
          </p:cNvSpPr>
          <p:nvPr>
            <p:ph type="sldNum" sz="quarter" idx="12"/>
          </p:nvPr>
        </p:nvSpPr>
        <p:spPr/>
        <p:txBody>
          <a:bodyPr/>
          <a:lstStyle/>
          <a:p>
            <a:fld id="{5629C585-D423-4897-94F5-EE4008E8A3F3}" type="slidenum">
              <a:rPr lang="es-CO" smtClean="0"/>
              <a:t>‹Nº›</a:t>
            </a:fld>
            <a:endParaRPr lang="es-CO"/>
          </a:p>
        </p:txBody>
      </p:sp>
    </p:spTree>
    <p:extLst>
      <p:ext uri="{BB962C8B-B14F-4D97-AF65-F5344CB8AC3E}">
        <p14:creationId xmlns:p14="http://schemas.microsoft.com/office/powerpoint/2010/main" val="342937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1521C44-51D6-F2D6-99B3-201B85C06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55CF896-B551-7683-B773-5321C54A7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FFC580-0ADB-311D-8AEC-8AADF6F43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0EB224-2A60-46E7-B3B1-3B71C9A23CD1}" type="datetimeFigureOut">
              <a:rPr lang="es-CO" smtClean="0"/>
              <a:t>24/02/2024</a:t>
            </a:fld>
            <a:endParaRPr lang="es-CO"/>
          </a:p>
        </p:txBody>
      </p:sp>
      <p:sp>
        <p:nvSpPr>
          <p:cNvPr id="5" name="Marcador de pie de página 4">
            <a:extLst>
              <a:ext uri="{FF2B5EF4-FFF2-40B4-BE49-F238E27FC236}">
                <a16:creationId xmlns:a16="http://schemas.microsoft.com/office/drawing/2014/main" id="{C19DC726-4190-CF0F-EA0E-A18AF1B6E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965072C9-0651-F523-F464-BAFC57B2A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29C585-D423-4897-94F5-EE4008E8A3F3}" type="slidenum">
              <a:rPr lang="es-CO" smtClean="0"/>
              <a:t>‹Nº›</a:t>
            </a:fld>
            <a:endParaRPr lang="es-CO"/>
          </a:p>
        </p:txBody>
      </p:sp>
    </p:spTree>
    <p:extLst>
      <p:ext uri="{BB962C8B-B14F-4D97-AF65-F5344CB8AC3E}">
        <p14:creationId xmlns:p14="http://schemas.microsoft.com/office/powerpoint/2010/main" val="2660626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44FDC3-FF04-6C30-1C82-1CD6A4525E51}"/>
              </a:ext>
            </a:extLst>
          </p:cNvPr>
          <p:cNvSpPr>
            <a:spLocks noGrp="1"/>
          </p:cNvSpPr>
          <p:nvPr>
            <p:ph type="ctrTitle"/>
          </p:nvPr>
        </p:nvSpPr>
        <p:spPr>
          <a:xfrm>
            <a:off x="761803" y="350196"/>
            <a:ext cx="4646904" cy="1624520"/>
          </a:xfrm>
        </p:spPr>
        <p:txBody>
          <a:bodyPr vert="horz" lIns="91440" tIns="45720" rIns="91440" bIns="45720" rtlCol="0" anchor="ctr">
            <a:normAutofit/>
          </a:bodyPr>
          <a:lstStyle/>
          <a:p>
            <a:pPr algn="l"/>
            <a:r>
              <a:rPr lang="en-US" sz="4000"/>
              <a:t>Problemática y Modelos</a:t>
            </a:r>
          </a:p>
        </p:txBody>
      </p:sp>
      <p:sp>
        <p:nvSpPr>
          <p:cNvPr id="3" name="Subtítulo 2">
            <a:extLst>
              <a:ext uri="{FF2B5EF4-FFF2-40B4-BE49-F238E27FC236}">
                <a16:creationId xmlns:a16="http://schemas.microsoft.com/office/drawing/2014/main" id="{C00BF6CA-FA22-5CDE-29DC-500AB73D132A}"/>
              </a:ext>
            </a:extLst>
          </p:cNvPr>
          <p:cNvSpPr>
            <a:spLocks noGrp="1"/>
          </p:cNvSpPr>
          <p:nvPr>
            <p:ph type="subTitle" idx="1"/>
          </p:nvPr>
        </p:nvSpPr>
        <p:spPr>
          <a:xfrm>
            <a:off x="761802" y="2743200"/>
            <a:ext cx="4646905" cy="3613149"/>
          </a:xfrm>
        </p:spPr>
        <p:txBody>
          <a:bodyPr vert="horz" lIns="91440" tIns="45720" rIns="91440" bIns="45720" rtlCol="0" anchor="ctr">
            <a:normAutofit/>
          </a:bodyPr>
          <a:lstStyle/>
          <a:p>
            <a:pPr indent="-228600" algn="l">
              <a:buFont typeface="Arial" panose="020B0604020202020204" pitchFamily="34" charset="0"/>
              <a:buChar char="•"/>
            </a:pPr>
            <a:r>
              <a:rPr lang="en-US" sz="2000"/>
              <a:t>Sebastián Misael Rodríguez Bernal</a:t>
            </a:r>
          </a:p>
          <a:p>
            <a:pPr indent="-228600" algn="l">
              <a:buFont typeface="Arial" panose="020B0604020202020204" pitchFamily="34" charset="0"/>
              <a:buChar char="•"/>
            </a:pPr>
            <a:r>
              <a:rPr lang="en-US" sz="2000"/>
              <a:t>Anderson Rene Gomez Aza</a:t>
            </a:r>
          </a:p>
          <a:p>
            <a:pPr indent="-228600" algn="l">
              <a:buFont typeface="Arial" panose="020B0604020202020204" pitchFamily="34" charset="0"/>
              <a:buChar char="•"/>
            </a:pPr>
            <a:r>
              <a:rPr lang="en-US" sz="2000"/>
              <a:t>S8A</a:t>
            </a:r>
          </a:p>
          <a:p>
            <a:pPr indent="-228600" algn="l">
              <a:buFont typeface="Arial" panose="020B0604020202020204" pitchFamily="34" charset="0"/>
              <a:buChar char="•"/>
            </a:pPr>
            <a:r>
              <a:rPr lang="en-US" sz="2000"/>
              <a:t>Bases de datos III</a:t>
            </a:r>
          </a:p>
          <a:p>
            <a:pPr indent="-228600" algn="l">
              <a:buFont typeface="Arial" panose="020B0604020202020204" pitchFamily="34" charset="0"/>
              <a:buChar char="•"/>
            </a:pPr>
            <a:r>
              <a:rPr lang="en-US" sz="2000"/>
              <a:t>Escuela Tecnológica Instituto técnico central (ETITC)</a:t>
            </a:r>
          </a:p>
          <a:p>
            <a:pPr indent="-228600" algn="l">
              <a:buFont typeface="Arial" panose="020B0604020202020204" pitchFamily="34" charset="0"/>
              <a:buChar char="•"/>
            </a:pPr>
            <a:r>
              <a:rPr lang="en-US" sz="2000"/>
              <a:t>2024</a:t>
            </a:r>
          </a:p>
        </p:txBody>
      </p:sp>
      <p:pic>
        <p:nvPicPr>
          <p:cNvPr id="5" name="Picture 4">
            <a:extLst>
              <a:ext uri="{FF2B5EF4-FFF2-40B4-BE49-F238E27FC236}">
                <a16:creationId xmlns:a16="http://schemas.microsoft.com/office/drawing/2014/main" id="{CF159C04-89A5-987D-01FE-A0DEE076A191}"/>
              </a:ext>
            </a:extLst>
          </p:cNvPr>
          <p:cNvPicPr>
            <a:picLocks noChangeAspect="1"/>
          </p:cNvPicPr>
          <p:nvPr/>
        </p:nvPicPr>
        <p:blipFill rotWithShape="1">
          <a:blip r:embed="rId2"/>
          <a:srcRect l="17819" r="22780" b="-2"/>
          <a:stretch/>
        </p:blipFill>
        <p:spPr>
          <a:xfrm>
            <a:off x="6096000" y="1"/>
            <a:ext cx="6102825" cy="6858000"/>
          </a:xfrm>
          <a:prstGeom prst="rect">
            <a:avLst/>
          </a:prstGeom>
        </p:spPr>
      </p:pic>
    </p:spTree>
    <p:extLst>
      <p:ext uri="{BB962C8B-B14F-4D97-AF65-F5344CB8AC3E}">
        <p14:creationId xmlns:p14="http://schemas.microsoft.com/office/powerpoint/2010/main" val="234787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1135A26D-9D47-467E-91F1-31149BF0D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BF87CAC-5141-630D-0721-E796A7752935}"/>
              </a:ext>
            </a:extLst>
          </p:cNvPr>
          <p:cNvSpPr>
            <a:spLocks noGrp="1"/>
          </p:cNvSpPr>
          <p:nvPr>
            <p:ph type="title"/>
          </p:nvPr>
        </p:nvSpPr>
        <p:spPr>
          <a:xfrm>
            <a:off x="838201" y="365125"/>
            <a:ext cx="5393360" cy="1325563"/>
          </a:xfrm>
        </p:spPr>
        <p:txBody>
          <a:bodyPr>
            <a:normAutofit/>
          </a:bodyPr>
          <a:lstStyle/>
          <a:p>
            <a:r>
              <a:rPr lang="es-CO"/>
              <a:t>Enunciado del problema</a:t>
            </a:r>
          </a:p>
        </p:txBody>
      </p:sp>
      <p:sp>
        <p:nvSpPr>
          <p:cNvPr id="1053" name="Freeform: Shape 1052">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19333" y="0"/>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982DDAAD-02E3-A255-E1DF-6E348D49F3DC}"/>
              </a:ext>
            </a:extLst>
          </p:cNvPr>
          <p:cNvSpPr>
            <a:spLocks noGrp="1"/>
          </p:cNvSpPr>
          <p:nvPr>
            <p:ph idx="1"/>
          </p:nvPr>
        </p:nvSpPr>
        <p:spPr>
          <a:xfrm>
            <a:off x="838200" y="1825625"/>
            <a:ext cx="5393361" cy="4351338"/>
          </a:xfrm>
        </p:spPr>
        <p:txBody>
          <a:bodyPr>
            <a:normAutofit/>
          </a:bodyPr>
          <a:lstStyle/>
          <a:p>
            <a:r>
              <a:rPr lang="es-MX" sz="1500" dirty="0"/>
              <a:t>En un taller de mecánica, se registran los datos de cada cliente. Además, se mantiene un registro con los datos personales de cada mecánico. Estos mecánicos manejan fichas detalladas de los automóviles, que incluyen información relevante sobre los vehículos y los daños que presentan. Los mecánicos también tienen acceso al inventario de repuestos y piezas, donde pueden verificar la autenticidad de estos mediante su nombre y número de serie. Una vez que se ha completado la reparación de un automóvil, toda la información relevante converge en la factura. En la factura se especifica qué mecánico realizó la reparación, el tipo de servicio brindado, los datos relevantes del dueño del vehículo y las fechas de entrada y salida del coche. Uno de los administradores del taller necesita evaluar el rendimiento de los empleados, por lo que requiere saber cuántos coches han sido reparados y cuánto tiempo ha tomado cada arreglo</a:t>
            </a:r>
            <a:endParaRPr lang="es-CO" sz="1500" dirty="0"/>
          </a:p>
        </p:txBody>
      </p:sp>
      <p:sp>
        <p:nvSpPr>
          <p:cNvPr id="1055" name="Oval 1054">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0791" y="1327365"/>
            <a:ext cx="610857" cy="61085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Freeform: Shape 1056">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1026" name="Picture 2" descr="Reparar - Iconos gratis de editar herramientas">
            <a:extLst>
              <a:ext uri="{FF2B5EF4-FFF2-40B4-BE49-F238E27FC236}">
                <a16:creationId xmlns:a16="http://schemas.microsoft.com/office/drawing/2014/main" id="{59B10516-22B7-7A69-9873-682D49769B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6774" y="2392776"/>
            <a:ext cx="2533422" cy="253342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Historial médico - Iconos gratis de asistencia sanitaria y médica">
            <a:extLst>
              <a:ext uri="{FF2B5EF4-FFF2-40B4-BE49-F238E27FC236}">
                <a16:creationId xmlns:a16="http://schemas.microsoft.com/office/drawing/2014/main" id="{C08BCF8E-80B0-D0B1-2C28-90335289C67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08504" y="558913"/>
            <a:ext cx="2533422" cy="253342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Imágenes de Car Icon: descubre bancos de fotos, ilustraciones, vectores y  vídeos de 1,677,131 | Adobe Stock">
            <a:extLst>
              <a:ext uri="{FF2B5EF4-FFF2-40B4-BE49-F238E27FC236}">
                <a16:creationId xmlns:a16="http://schemas.microsoft.com/office/drawing/2014/main" id="{5B474A01-5816-FDB4-4218-899B6EAC92A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08503" y="4295298"/>
            <a:ext cx="2533423" cy="1266711"/>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a:noFill/>
          <a:extLst>
            <a:ext uri="{909E8E84-426E-40DD-AFC4-6F175D3DCCD1}">
              <a14:hiddenFill xmlns:a14="http://schemas.microsoft.com/office/drawing/2010/main">
                <a:solidFill>
                  <a:srgbClr val="FFFFFF"/>
                </a:solidFill>
              </a14:hiddenFill>
            </a:ext>
          </a:extLst>
        </p:spPr>
      </p:pic>
      <p:sp>
        <p:nvSpPr>
          <p:cNvPr id="1059" name="Arc 1058">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6147" y="5530635"/>
            <a:ext cx="3939038" cy="3939038"/>
          </a:xfrm>
          <a:prstGeom prst="arc">
            <a:avLst>
              <a:gd name="adj1" fmla="val 16200000"/>
              <a:gd name="adj2" fmla="val 20354996"/>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61" name="Freeform: Shape 1060">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9536" y="6066084"/>
            <a:ext cx="1913062" cy="791916"/>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92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12AF81-4CBD-446E-9E36-1BC85B4617A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Modelo Estrella</a:t>
            </a:r>
          </a:p>
        </p:txBody>
      </p:sp>
      <p:pic>
        <p:nvPicPr>
          <p:cNvPr id="7" name="Imagen 6">
            <a:extLst>
              <a:ext uri="{FF2B5EF4-FFF2-40B4-BE49-F238E27FC236}">
                <a16:creationId xmlns:a16="http://schemas.microsoft.com/office/drawing/2014/main" id="{ABB921B5-E636-FFEB-84BC-79C8F3A1282F}"/>
              </a:ext>
            </a:extLst>
          </p:cNvPr>
          <p:cNvPicPr>
            <a:picLocks noChangeAspect="1"/>
          </p:cNvPicPr>
          <p:nvPr/>
        </p:nvPicPr>
        <p:blipFill>
          <a:blip r:embed="rId2"/>
          <a:stretch>
            <a:fillRect/>
          </a:stretch>
        </p:blipFill>
        <p:spPr>
          <a:xfrm>
            <a:off x="3036096" y="1966293"/>
            <a:ext cx="6119807" cy="4452160"/>
          </a:xfrm>
          <a:prstGeom prst="rect">
            <a:avLst/>
          </a:prstGeom>
        </p:spPr>
      </p:pic>
    </p:spTree>
    <p:extLst>
      <p:ext uri="{BB962C8B-B14F-4D97-AF65-F5344CB8AC3E}">
        <p14:creationId xmlns:p14="http://schemas.microsoft.com/office/powerpoint/2010/main" val="53700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03C5800-2D48-CF50-5E41-E238861941D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Modelo Copo de Nieve</a:t>
            </a:r>
          </a:p>
        </p:txBody>
      </p:sp>
      <p:pic>
        <p:nvPicPr>
          <p:cNvPr id="5" name="Imagen 4">
            <a:extLst>
              <a:ext uri="{FF2B5EF4-FFF2-40B4-BE49-F238E27FC236}">
                <a16:creationId xmlns:a16="http://schemas.microsoft.com/office/drawing/2014/main" id="{28F7ECBE-B2F9-BB92-1A3D-90A4AFE0FC78}"/>
              </a:ext>
            </a:extLst>
          </p:cNvPr>
          <p:cNvPicPr>
            <a:picLocks noChangeAspect="1"/>
          </p:cNvPicPr>
          <p:nvPr/>
        </p:nvPicPr>
        <p:blipFill>
          <a:blip r:embed="rId2"/>
          <a:stretch>
            <a:fillRect/>
          </a:stretch>
        </p:blipFill>
        <p:spPr>
          <a:xfrm>
            <a:off x="1529681" y="1966293"/>
            <a:ext cx="9132637" cy="4452160"/>
          </a:xfrm>
          <a:prstGeom prst="rect">
            <a:avLst/>
          </a:prstGeom>
        </p:spPr>
      </p:pic>
    </p:spTree>
    <p:extLst>
      <p:ext uri="{BB962C8B-B14F-4D97-AF65-F5344CB8AC3E}">
        <p14:creationId xmlns:p14="http://schemas.microsoft.com/office/powerpoint/2010/main" val="387090746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197</Words>
  <Application>Microsoft Office PowerPoint</Application>
  <PresentationFormat>Panorámica</PresentationFormat>
  <Paragraphs>11</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Aptos</vt:lpstr>
      <vt:lpstr>Aptos Display</vt:lpstr>
      <vt:lpstr>Arial</vt:lpstr>
      <vt:lpstr>Tema de Office</vt:lpstr>
      <vt:lpstr>Problemática y Modelos</vt:lpstr>
      <vt:lpstr>Enunciado del problema</vt:lpstr>
      <vt:lpstr>Modelo Estrella</vt:lpstr>
      <vt:lpstr>Modelo Copo de Nieve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Problemática y Modelos</dc:title>
  <dc:creator>Anderson Rene Gomez Aza</dc:creator>
  <cp:lastModifiedBy>Anderson Rene Gomez Aza</cp:lastModifiedBy>
  <cp:revision>2</cp:revision>
  <dcterms:created xsi:type="dcterms:W3CDTF">2024-02-24T14:51:40Z</dcterms:created>
  <dcterms:modified xsi:type="dcterms:W3CDTF">2024-02-24T15:13:37Z</dcterms:modified>
</cp:coreProperties>
</file>