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1" r:id="rId2"/>
    <p:sldId id="325" r:id="rId3"/>
    <p:sldId id="32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82D"/>
    <a:srgbClr val="F4E34B"/>
    <a:srgbClr val="F4E14B"/>
    <a:srgbClr val="F4E253"/>
    <a:srgbClr val="F2E052"/>
    <a:srgbClr val="F9E72D"/>
    <a:srgbClr val="F2DF4A"/>
    <a:srgbClr val="EEC100"/>
    <a:srgbClr val="FFD101"/>
    <a:srgbClr val="F18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99" autoAdjust="0"/>
    <p:restoredTop sz="91667"/>
  </p:normalViewPr>
  <p:slideViewPr>
    <p:cSldViewPr snapToGrid="0">
      <p:cViewPr>
        <p:scale>
          <a:sx n="47" d="100"/>
          <a:sy n="47" d="100"/>
        </p:scale>
        <p:origin x="432" y="1712"/>
      </p:cViewPr>
      <p:guideLst>
        <p:guide orient="horz" pos="2455"/>
        <p:guide pos="3840"/>
        <p:guide pos="2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92"/>
    </p:cViewPr>
  </p:sorterViewPr>
  <p:notesViewPr>
    <p:cSldViewPr snapToGrid="0">
      <p:cViewPr varScale="1">
        <p:scale>
          <a:sx n="99" d="100"/>
          <a:sy n="99" d="100"/>
        </p:scale>
        <p:origin x="37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0E633-7709-4778-881C-3556F3C04EDA}" type="datetimeFigureOut">
              <a:rPr lang="en-US" smtClean="0"/>
              <a:t>8/14/20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8BFD6-8149-4478-BA19-0EED99C33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3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1FCDC-125F-BC48-8661-5F4C1D81B7A7}" type="datetimeFigureOut">
              <a:rPr kumimoji="1" lang="zh-CN" altLang="en-US" smtClean="0"/>
              <a:t>2020/8/14</a:t>
            </a:fld>
            <a:endParaRPr kumimoji="1"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7788C-0752-F24D-8BBA-4F430CC053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928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95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90550" y="385456"/>
            <a:ext cx="11229975" cy="625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Text Here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90549" y="1067629"/>
            <a:ext cx="11229975" cy="3227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 Title Text Here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90549" y="1415224"/>
            <a:ext cx="11229975" cy="395220"/>
          </a:xfrm>
          <a:prstGeom prst="rect">
            <a:avLst/>
          </a:prstGeo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atinLnBrk="0">
              <a:spcBef>
                <a:spcPts val="0"/>
              </a:spcBef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is simply dummy text of the printing and typesetting industry.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</a:t>
            </a:r>
          </a:p>
          <a:p>
            <a:pPr latinLnBrk="0">
              <a:spcBef>
                <a:spcPts val="0"/>
              </a:spcBef>
            </a:pPr>
            <a:r>
              <a:rPr lang="en-US" dirty="0"/>
              <a:t>when an unknown printer took a galley of type and scrambled it to make a type specimen book.</a:t>
            </a:r>
          </a:p>
        </p:txBody>
      </p:sp>
      <p:sp>
        <p:nvSpPr>
          <p:cNvPr id="2" name="Rounded Rectangle 1"/>
          <p:cNvSpPr/>
          <p:nvPr userDrawn="1"/>
        </p:nvSpPr>
        <p:spPr>
          <a:xfrm>
            <a:off x="374647" y="385456"/>
            <a:ext cx="146050" cy="947805"/>
          </a:xfrm>
          <a:prstGeom prst="roundRect">
            <a:avLst>
              <a:gd name="adj" fmla="val 50000"/>
            </a:avLst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Parallelogram 21"/>
          <p:cNvSpPr/>
          <p:nvPr userDrawn="1"/>
        </p:nvSpPr>
        <p:spPr>
          <a:xfrm rot="5400000">
            <a:off x="324704" y="592392"/>
            <a:ext cx="245935" cy="146050"/>
          </a:xfrm>
          <a:prstGeom prst="parallelogram">
            <a:avLst>
              <a:gd name="adj" fmla="val 4815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187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pos="744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9">
            <a:extLst>
              <a:ext uri="{FF2B5EF4-FFF2-40B4-BE49-F238E27FC236}">
                <a16:creationId xmlns:a16="http://schemas.microsoft.com/office/drawing/2014/main" xmlns="" id="{99AFD6A1-0557-4EA4-89E6-2FC03DC25645}"/>
              </a:ext>
            </a:extLst>
          </p:cNvPr>
          <p:cNvCxnSpPr/>
          <p:nvPr userDrawn="1"/>
        </p:nvCxnSpPr>
        <p:spPr>
          <a:xfrm>
            <a:off x="0" y="942263"/>
            <a:ext cx="771132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63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531951" y="571500"/>
            <a:ext cx="5602158" cy="6286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0273"/>
      </p:ext>
    </p:extLst>
  </p:cSld>
  <p:clrMapOvr>
    <a:masterClrMapping/>
  </p:clrMapOvr>
  <p:transition spd="slow" advClick="0" advTm="1000">
    <p:push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05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72" r:id="rId3"/>
    <p:sldLayoutId id="214748367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3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24" b="538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" y="0"/>
            <a:ext cx="12189291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45783" y="4299222"/>
            <a:ext cx="5976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 smtClean="0">
                <a:latin typeface="Microsoft YaHei" charset="-122"/>
                <a:ea typeface="Microsoft YaHei" charset="-122"/>
                <a:cs typeface="Microsoft YaHei" charset="-122"/>
              </a:rPr>
              <a:t>直播电商分析报告</a:t>
            </a:r>
            <a:endParaRPr kumimoji="1" lang="zh-CN" altLang="en-US" sz="48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9351" y="5330274"/>
            <a:ext cx="416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BY </a:t>
            </a:r>
            <a:r>
              <a:rPr kumimoji="1"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DeltaF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2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>
            <a:spLocks/>
          </p:cNvSpPr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价值链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108915" y="3435201"/>
            <a:ext cx="3939512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直播电商生态及产业链解析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 smtClean="0">
                <a:latin typeface="Microsoft YaHei" charset="-122"/>
                <a:ea typeface="Microsoft YaHei" charset="-122"/>
                <a:cs typeface="Microsoft YaHei" charset="-122"/>
              </a:rPr>
              <a:t>03</a:t>
            </a:r>
            <a:endParaRPr kumimoji="1" lang="zh-CN" altLang="en-US" sz="7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63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直播电商产业图谱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6" name="Text Placeholder 3"/>
          <p:cNvSpPr txBox="1">
            <a:spLocks/>
          </p:cNvSpPr>
          <p:nvPr/>
        </p:nvSpPr>
        <p:spPr>
          <a:xfrm>
            <a:off x="433323" y="6176769"/>
            <a:ext cx="6845781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数据来源：艾瑞咨询</a:t>
            </a:r>
            <a:endParaRPr lang="en-US" altLang="zh-CN" sz="1400" i="1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184" y="1578268"/>
            <a:ext cx="7675418" cy="4928943"/>
          </a:xfrm>
          <a:prstGeom prst="rect">
            <a:avLst/>
          </a:prstGeom>
        </p:spPr>
      </p:pic>
      <p:sp>
        <p:nvSpPr>
          <p:cNvPr id="7" name="Text Placeholder 13"/>
          <p:cNvSpPr txBox="1">
            <a:spLocks/>
          </p:cNvSpPr>
          <p:nvPr/>
        </p:nvSpPr>
        <p:spPr>
          <a:xfrm>
            <a:off x="555801" y="2783045"/>
            <a:ext cx="1294264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上游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717721" y="2783045"/>
            <a:ext cx="1294264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下游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Text Placeholder 13"/>
          <p:cNvSpPr txBox="1">
            <a:spLocks/>
          </p:cNvSpPr>
          <p:nvPr/>
        </p:nvSpPr>
        <p:spPr>
          <a:xfrm>
            <a:off x="5984840" y="1089955"/>
            <a:ext cx="1294264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中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游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5283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2687</TotalTime>
  <Words>26</Words>
  <Application>Microsoft Macintosh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Calibri</vt:lpstr>
      <vt:lpstr>DengXian</vt:lpstr>
      <vt:lpstr>Microsoft YaHei</vt:lpstr>
      <vt:lpstr>宋体</vt:lpstr>
      <vt:lpstr>微软雅黑</vt:lpstr>
      <vt:lpstr>Arial</vt:lpstr>
      <vt:lpstr>Office Theme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pt1</dc:creator>
  <cp:lastModifiedBy>ztun_4@outlook.com</cp:lastModifiedBy>
  <cp:revision>487</cp:revision>
  <dcterms:created xsi:type="dcterms:W3CDTF">2015-12-10T05:15:39Z</dcterms:created>
  <dcterms:modified xsi:type="dcterms:W3CDTF">2020-08-14T06:31:47Z</dcterms:modified>
</cp:coreProperties>
</file>