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325" r:id="rId3"/>
    <p:sldId id="326" r:id="rId4"/>
    <p:sldId id="328" r:id="rId5"/>
    <p:sldId id="327" r:id="rId6"/>
    <p:sldId id="329" r:id="rId7"/>
    <p:sldId id="33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82D"/>
    <a:srgbClr val="F4E34B"/>
    <a:srgbClr val="F4E14B"/>
    <a:srgbClr val="F4E253"/>
    <a:srgbClr val="F2E052"/>
    <a:srgbClr val="F9E72D"/>
    <a:srgbClr val="F2DF4A"/>
    <a:srgbClr val="EEC100"/>
    <a:srgbClr val="FFD101"/>
    <a:srgbClr val="F18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6" autoAdjust="0"/>
    <p:restoredTop sz="91667"/>
  </p:normalViewPr>
  <p:slideViewPr>
    <p:cSldViewPr snapToGrid="0">
      <p:cViewPr>
        <p:scale>
          <a:sx n="62" d="100"/>
          <a:sy n="62" d="100"/>
        </p:scale>
        <p:origin x="2384" y="1384"/>
      </p:cViewPr>
      <p:guideLst>
        <p:guide orient="horz" pos="2455"/>
        <p:guide pos="3840"/>
        <p:guide pos="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92"/>
    </p:cViewPr>
  </p:sorterViewPr>
  <p:notesViewPr>
    <p:cSldViewPr snapToGrid="0">
      <p:cViewPr varScale="1">
        <p:scale>
          <a:sx n="99" d="100"/>
          <a:sy n="99" d="100"/>
        </p:scale>
        <p:origin x="37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0E633-7709-4778-881C-3556F3C04EDA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8BFD6-8149-4478-BA19-0EED99C3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3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1FCDC-125F-BC48-8661-5F4C1D81B7A7}" type="datetimeFigureOut">
              <a:rPr kumimoji="1" lang="zh-CN" altLang="en-US" smtClean="0"/>
              <a:t>2020/8/14</a:t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7788C-0752-F24D-8BBA-4F430CC053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2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95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385456"/>
            <a:ext cx="11229975" cy="625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Text Here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90549" y="1067629"/>
            <a:ext cx="11229975" cy="322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 Title Text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90549" y="1415224"/>
            <a:ext cx="11229975" cy="39522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atinLnBrk="0">
              <a:spcBef>
                <a:spcPts val="0"/>
              </a:spcBef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</a:t>
            </a:r>
          </a:p>
          <a:p>
            <a:pPr latinLnBrk="0">
              <a:spcBef>
                <a:spcPts val="0"/>
              </a:spcBef>
            </a:pPr>
            <a:r>
              <a:rPr lang="en-US" dirty="0"/>
              <a:t>when an unknown printer took a galley of type and scrambled it to make a type specimen book.</a:t>
            </a:r>
          </a:p>
        </p:txBody>
      </p:sp>
      <p:sp>
        <p:nvSpPr>
          <p:cNvPr id="2" name="Rounded Rectangle 1"/>
          <p:cNvSpPr/>
          <p:nvPr userDrawn="1"/>
        </p:nvSpPr>
        <p:spPr>
          <a:xfrm>
            <a:off x="374647" y="385456"/>
            <a:ext cx="146050" cy="947805"/>
          </a:xfrm>
          <a:prstGeom prst="roundRect">
            <a:avLst>
              <a:gd name="adj" fmla="val 50000"/>
            </a:avLst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Parallelogram 21"/>
          <p:cNvSpPr/>
          <p:nvPr userDrawn="1"/>
        </p:nvSpPr>
        <p:spPr>
          <a:xfrm rot="5400000">
            <a:off x="324704" y="592392"/>
            <a:ext cx="245935" cy="146050"/>
          </a:xfrm>
          <a:prstGeom prst="parallelogram">
            <a:avLst>
              <a:gd name="adj" fmla="val 4815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87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pos="744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531951" y="571500"/>
            <a:ext cx="5602158" cy="6286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0273"/>
      </p:ext>
    </p:extLst>
  </p:cSld>
  <p:clrMapOvr>
    <a:masterClrMapping/>
  </p:clrMapOvr>
  <p:transition spd="slow" advClick="0" advTm="100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9">
            <a:extLst>
              <a:ext uri="{FF2B5EF4-FFF2-40B4-BE49-F238E27FC236}">
                <a16:creationId xmlns="" xmlns:a16="http://schemas.microsoft.com/office/drawing/2014/main" id="{99AFD6A1-0557-4EA4-89E6-2FC03DC25645}"/>
              </a:ext>
            </a:extLst>
          </p:cNvPr>
          <p:cNvCxnSpPr/>
          <p:nvPr userDrawn="1"/>
        </p:nvCxnSpPr>
        <p:spPr>
          <a:xfrm>
            <a:off x="0" y="942263"/>
            <a:ext cx="771132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22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1981200"/>
            <a:ext cx="12192000" cy="2400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3325"/>
      </p:ext>
    </p:extLst>
  </p:cSld>
  <p:clrMapOvr>
    <a:masterClrMapping/>
  </p:clrMapOvr>
  <p:transition spd="slow" advClick="0" advTm="1000">
    <p:push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05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73" r:id="rId3"/>
    <p:sldLayoutId id="2147483674" r:id="rId4"/>
    <p:sldLayoutId id="214748367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4" b="538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" y="0"/>
            <a:ext cx="12189291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45783" y="4299222"/>
            <a:ext cx="5976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latin typeface="Microsoft YaHei" charset="-122"/>
                <a:ea typeface="Microsoft YaHei" charset="-122"/>
                <a:cs typeface="Microsoft YaHei" charset="-122"/>
              </a:rPr>
              <a:t>直播电商分析报告</a:t>
            </a:r>
            <a:endParaRPr kumimoji="1" lang="zh-CN" altLang="en-US" sz="48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9351" y="5330274"/>
            <a:ext cx="41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BY </a:t>
            </a: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DeltaF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2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趋势预测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35201"/>
            <a:ext cx="4364628" cy="353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使用</a:t>
            </a:r>
            <a:r>
              <a:rPr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PEST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分析法预判直播电商发展前景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 smtClean="0">
                <a:latin typeface="Microsoft YaHei" charset="-122"/>
                <a:ea typeface="Microsoft YaHei" charset="-122"/>
                <a:cs typeface="Microsoft YaHei" charset="-122"/>
              </a:rPr>
              <a:t>04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63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65" y="2112649"/>
            <a:ext cx="10056309" cy="4487669"/>
          </a:xfrm>
          <a:prstGeom prst="rect">
            <a:avLst/>
          </a:prstGeom>
        </p:spPr>
      </p:pic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政策：</a:t>
            </a:r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2020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年直播电商的相关政策（积极）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259155" y="1046673"/>
            <a:ext cx="11519191" cy="17836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通过为头部主播提供人才引进政策，政府设立相关机构、职业岗位，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以及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进一步规范直播电商活动中的商业行为，共同促进直播电商的健康发展。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6" name="Text Placeholder 3"/>
          <p:cNvSpPr txBox="1">
            <a:spLocks/>
          </p:cNvSpPr>
          <p:nvPr/>
        </p:nvSpPr>
        <p:spPr>
          <a:xfrm>
            <a:off x="433323" y="6176769"/>
            <a:ext cx="6845781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数据来源：艾瑞咨询</a:t>
            </a:r>
            <a:endParaRPr lang="en-US" altLang="zh-CN" sz="1400" i="1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176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技术：</a:t>
            </a:r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5G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商用对直播电商的影响分析（积极）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433323" y="1264383"/>
            <a:ext cx="3550848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2019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年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月工信部向中国移动、联动、电信、中国广电发放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5G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商用牌照，电信运营商宣布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5G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商用服务启动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5G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商用，有望拓宽直播带货场景，改善用户体验效果，加速直播电商领域的发展。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6" name="Text Placeholder 3"/>
          <p:cNvSpPr txBox="1">
            <a:spLocks/>
          </p:cNvSpPr>
          <p:nvPr/>
        </p:nvSpPr>
        <p:spPr>
          <a:xfrm>
            <a:off x="433323" y="6176769"/>
            <a:ext cx="6845781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数据来源：艾瑞咨询</a:t>
            </a:r>
            <a:endParaRPr lang="en-US" altLang="zh-CN" sz="1400" i="1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632" y="1829533"/>
            <a:ext cx="7950200" cy="3441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811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经济：疫情影响下的全民带货热潮（积极）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433323" y="923999"/>
            <a:ext cx="11506886" cy="15427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2019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年线上零售销售额达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10.63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亿元，占社会消费品零售总额比重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20.7%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，成为拉动国内消费增长的重要驱动。疫情影响下，多产业的云复工、云购物进一步助推了线上购物以及直播带货的商业模式。同时，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2020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年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月，手机网络购物的用户规模达到了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7.07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亿人，渗透率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78.9%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，仍有用户转化空间。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262" y="2818493"/>
            <a:ext cx="4598504" cy="38690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336" y="2818493"/>
            <a:ext cx="4420023" cy="38839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41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社会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995055" y="2348344"/>
            <a:ext cx="9455727" cy="3101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4000" dirty="0" smtClean="0">
                <a:latin typeface="Microsoft YaHei" charset="-122"/>
                <a:ea typeface="Microsoft YaHei" charset="-122"/>
                <a:cs typeface="Microsoft YaHei" charset="-122"/>
              </a:rPr>
              <a:t>生活方式的变化（线上化）？</a:t>
            </a:r>
            <a:endParaRPr lang="en-US" altLang="zh-CN" sz="4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4000" dirty="0" smtClean="0">
                <a:latin typeface="Microsoft YaHei" charset="-122"/>
                <a:ea typeface="Microsoft YaHei" charset="-122"/>
                <a:cs typeface="Microsoft YaHei" charset="-122"/>
              </a:rPr>
              <a:t>消费心理的变化（品质 </a:t>
            </a:r>
            <a:r>
              <a:rPr lang="en-US" altLang="zh-CN" sz="4000" dirty="0" smtClean="0">
                <a:latin typeface="Microsoft YaHei" charset="-122"/>
                <a:ea typeface="Microsoft YaHei" charset="-122"/>
                <a:cs typeface="Microsoft YaHei" charset="-122"/>
              </a:rPr>
              <a:t>&gt;</a:t>
            </a:r>
            <a:r>
              <a:rPr lang="zh-CN" altLang="en-US" sz="4000" dirty="0" smtClean="0">
                <a:latin typeface="Microsoft YaHei" charset="-122"/>
                <a:ea typeface="Microsoft YaHei" charset="-122"/>
                <a:cs typeface="Microsoft YaHei" charset="-122"/>
              </a:rPr>
              <a:t> 价格）？</a:t>
            </a:r>
            <a:endParaRPr lang="en-US" altLang="zh-CN" sz="4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466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4088674"/>
            <a:ext cx="12192001" cy="392944"/>
          </a:xfrm>
          <a:prstGeom prst="rect">
            <a:avLst/>
          </a:prstGeom>
          <a:solidFill>
            <a:srgbClr val="F9E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E14B"/>
              </a:solidFill>
            </a:endParaRPr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46" b="35246"/>
          <a:stretch>
            <a:fillRect/>
          </a:stretch>
        </p:blipFill>
        <p:spPr/>
      </p:pic>
      <p:sp>
        <p:nvSpPr>
          <p:cNvPr id="17" name="TextBox 16"/>
          <p:cNvSpPr txBox="1"/>
          <p:nvPr/>
        </p:nvSpPr>
        <p:spPr>
          <a:xfrm>
            <a:off x="590550" y="2651369"/>
            <a:ext cx="10287000" cy="1626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15000" b="1" dirty="0">
                <a:solidFill>
                  <a:srgbClr val="FAE82D"/>
                </a:solidFill>
                <a:latin typeface="Montserrat" panose="00000500000000000000" pitchFamily="50" charset="0"/>
              </a:rPr>
              <a:t>thanks</a:t>
            </a:r>
            <a:endParaRPr lang="ru-RU" sz="15000" b="1" dirty="0">
              <a:solidFill>
                <a:srgbClr val="FAE8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13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2718</TotalTime>
  <Words>137</Words>
  <Application>Microsoft Macintosh PowerPoint</Application>
  <PresentationFormat>宽屏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Calibri</vt:lpstr>
      <vt:lpstr>DengXian</vt:lpstr>
      <vt:lpstr>Microsoft YaHei</vt:lpstr>
      <vt:lpstr>Montserrat</vt:lpstr>
      <vt:lpstr>宋体</vt:lpstr>
      <vt:lpstr>微软雅黑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pt1</dc:creator>
  <cp:lastModifiedBy>ztun_4@outlook.com</cp:lastModifiedBy>
  <cp:revision>496</cp:revision>
  <dcterms:created xsi:type="dcterms:W3CDTF">2015-12-10T05:15:39Z</dcterms:created>
  <dcterms:modified xsi:type="dcterms:W3CDTF">2020-08-14T07:07:27Z</dcterms:modified>
</cp:coreProperties>
</file>