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1720"/>
  </p:normalViewPr>
  <p:slideViewPr>
    <p:cSldViewPr snapToGrid="0">
      <p:cViewPr>
        <p:scale>
          <a:sx n="102" d="100"/>
          <a:sy n="102" d="100"/>
        </p:scale>
        <p:origin x="424" y="80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tnn/Desktop/14.10&#32451;&#20064;&#65306;&#22797;&#3614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月复购率分析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复购用户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Sheet1!$C$2:$C$14</c:f>
              <c:strCache>
                <c:ptCount val="13"/>
                <c:pt idx="0">
                  <c:v>2010-12</c:v>
                </c:pt>
                <c:pt idx="1">
                  <c:v>2011-1</c:v>
                </c:pt>
                <c:pt idx="2">
                  <c:v>2011-2</c:v>
                </c:pt>
                <c:pt idx="3">
                  <c:v>2011-3</c:v>
                </c:pt>
                <c:pt idx="4">
                  <c:v>2011-4</c:v>
                </c:pt>
                <c:pt idx="5">
                  <c:v>2011-5</c:v>
                </c:pt>
                <c:pt idx="6">
                  <c:v>2011-6</c:v>
                </c:pt>
                <c:pt idx="7">
                  <c:v>2011-7</c:v>
                </c:pt>
                <c:pt idx="8">
                  <c:v>2011-8</c:v>
                </c:pt>
                <c:pt idx="9">
                  <c:v>2011-9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358.0</c:v>
                </c:pt>
                <c:pt idx="1">
                  <c:v>254.0</c:v>
                </c:pt>
                <c:pt idx="2">
                  <c:v>244.0</c:v>
                </c:pt>
                <c:pt idx="3">
                  <c:v>322.0</c:v>
                </c:pt>
                <c:pt idx="4">
                  <c:v>270.0</c:v>
                </c:pt>
                <c:pt idx="5">
                  <c:v>397.0</c:v>
                </c:pt>
                <c:pt idx="6">
                  <c:v>333.0</c:v>
                </c:pt>
                <c:pt idx="7">
                  <c:v>328.0</c:v>
                </c:pt>
                <c:pt idx="8">
                  <c:v>299.0</c:v>
                </c:pt>
                <c:pt idx="9">
                  <c:v>401.0</c:v>
                </c:pt>
                <c:pt idx="10">
                  <c:v>446.0</c:v>
                </c:pt>
                <c:pt idx="11">
                  <c:v>674.0</c:v>
                </c:pt>
                <c:pt idx="12">
                  <c:v>151.0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总用户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Sheet1!$C$2:$C$14</c:f>
              <c:strCache>
                <c:ptCount val="13"/>
                <c:pt idx="0">
                  <c:v>2010-12</c:v>
                </c:pt>
                <c:pt idx="1">
                  <c:v>2011-1</c:v>
                </c:pt>
                <c:pt idx="2">
                  <c:v>2011-2</c:v>
                </c:pt>
                <c:pt idx="3">
                  <c:v>2011-3</c:v>
                </c:pt>
                <c:pt idx="4">
                  <c:v>2011-4</c:v>
                </c:pt>
                <c:pt idx="5">
                  <c:v>2011-5</c:v>
                </c:pt>
                <c:pt idx="6">
                  <c:v>2011-6</c:v>
                </c:pt>
                <c:pt idx="7">
                  <c:v>2011-7</c:v>
                </c:pt>
                <c:pt idx="8">
                  <c:v>2011-8</c:v>
                </c:pt>
                <c:pt idx="9">
                  <c:v>2011-9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948.0</c:v>
                </c:pt>
                <c:pt idx="1">
                  <c:v>783.0</c:v>
                </c:pt>
                <c:pt idx="2">
                  <c:v>798.0</c:v>
                </c:pt>
                <c:pt idx="3">
                  <c:v>1020.0</c:v>
                </c:pt>
                <c:pt idx="4">
                  <c:v>899.0</c:v>
                </c:pt>
                <c:pt idx="5">
                  <c:v>1079.0</c:v>
                </c:pt>
                <c:pt idx="6">
                  <c:v>1051.0</c:v>
                </c:pt>
                <c:pt idx="7">
                  <c:v>993.0</c:v>
                </c:pt>
                <c:pt idx="8">
                  <c:v>980.0</c:v>
                </c:pt>
                <c:pt idx="9">
                  <c:v>1302.0</c:v>
                </c:pt>
                <c:pt idx="10">
                  <c:v>1425.0</c:v>
                </c:pt>
                <c:pt idx="11">
                  <c:v>1711.0</c:v>
                </c:pt>
                <c:pt idx="12">
                  <c:v>686.0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91616128"/>
        <c:axId val="-1091613808"/>
      </c:barChart>
      <c:catAx>
        <c:axId val="-10916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613808"/>
        <c:crosses val="autoZero"/>
        <c:auto val="1"/>
        <c:lblAlgn val="ctr"/>
        <c:lblOffset val="100"/>
        <c:noMultiLvlLbl val="0"/>
      </c:catAx>
      <c:valAx>
        <c:axId val="-109161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61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商品分析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复购率：超过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用户消费超过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14491"/>
              </p:ext>
            </p:extLst>
          </p:nvPr>
        </p:nvGraphicFramePr>
        <p:xfrm>
          <a:off x="189186" y="1703540"/>
          <a:ext cx="5898463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3"/>
          <p:cNvSpPr/>
          <p:nvPr/>
        </p:nvSpPr>
        <p:spPr>
          <a:xfrm>
            <a:off x="6087649" y="1114816"/>
            <a:ext cx="5674290" cy="51607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月复购率超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以上，其他月份在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左右，平均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人里有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人会复购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新老用户发展情况呈正比，原因可能是商品类型以家居、日常用品为主，每月复购率都差不多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月年中和年末的促销活动较多因此促进了消费，增长了约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个百分比。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120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636</cp:revision>
  <dcterms:created xsi:type="dcterms:W3CDTF">2015-12-10T05:15:39Z</dcterms:created>
  <dcterms:modified xsi:type="dcterms:W3CDTF">2020-09-29T08:45:12Z</dcterms:modified>
</cp:coreProperties>
</file>