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3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6" autoAdjust="0"/>
    <p:restoredTop sz="91640"/>
  </p:normalViewPr>
  <p:slideViewPr>
    <p:cSldViewPr snapToGrid="0">
      <p:cViewPr>
        <p:scale>
          <a:sx n="102" d="100"/>
          <a:sy n="102" d="100"/>
        </p:scale>
        <p:origin x="512" y="80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ztnn/data-analysis/14-&#29992;&#25143;&#28040;&#36153;&#34892;&#20026;/Homework/14.11&#32451;&#20064;&#65306;&#22238;&#36141;&#2957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用户回购率分析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回购用户数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Sheet1!$A$2:$A$14</c:f>
              <c:strCache>
                <c:ptCount val="13"/>
                <c:pt idx="0">
                  <c:v>2010-12-01</c:v>
                </c:pt>
                <c:pt idx="1">
                  <c:v>2011-01-01</c:v>
                </c:pt>
                <c:pt idx="2">
                  <c:v>2011-02-01</c:v>
                </c:pt>
                <c:pt idx="3">
                  <c:v>2011-03-01</c:v>
                </c:pt>
                <c:pt idx="4">
                  <c:v>2011-04-01</c:v>
                </c:pt>
                <c:pt idx="5">
                  <c:v>2011-05-01</c:v>
                </c:pt>
                <c:pt idx="6">
                  <c:v>2011-06-01</c:v>
                </c:pt>
                <c:pt idx="7">
                  <c:v>2011-07-01</c:v>
                </c:pt>
                <c:pt idx="8">
                  <c:v>2011-08-01</c:v>
                </c:pt>
                <c:pt idx="9">
                  <c:v>2011-09-01</c:v>
                </c:pt>
                <c:pt idx="10">
                  <c:v>2011-10-01</c:v>
                </c:pt>
                <c:pt idx="11">
                  <c:v>2011-11-01</c:v>
                </c:pt>
                <c:pt idx="12">
                  <c:v>2011-12-01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362.0</c:v>
                </c:pt>
                <c:pt idx="1">
                  <c:v>299.0</c:v>
                </c:pt>
                <c:pt idx="2">
                  <c:v>345.0</c:v>
                </c:pt>
                <c:pt idx="3">
                  <c:v>346.0</c:v>
                </c:pt>
                <c:pt idx="4">
                  <c:v>399.0</c:v>
                </c:pt>
                <c:pt idx="5">
                  <c:v>464.0</c:v>
                </c:pt>
                <c:pt idx="6">
                  <c:v>415.0</c:v>
                </c:pt>
                <c:pt idx="7">
                  <c:v>433.0</c:v>
                </c:pt>
                <c:pt idx="8">
                  <c:v>465.0</c:v>
                </c:pt>
                <c:pt idx="9">
                  <c:v>552.0</c:v>
                </c:pt>
                <c:pt idx="10">
                  <c:v>690.0</c:v>
                </c:pt>
                <c:pt idx="11">
                  <c:v>443.0</c:v>
                </c:pt>
                <c:pt idx="12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总用户数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Sheet1!$A$2:$A$14</c:f>
              <c:strCache>
                <c:ptCount val="13"/>
                <c:pt idx="0">
                  <c:v>2010-12-01</c:v>
                </c:pt>
                <c:pt idx="1">
                  <c:v>2011-01-01</c:v>
                </c:pt>
                <c:pt idx="2">
                  <c:v>2011-02-01</c:v>
                </c:pt>
                <c:pt idx="3">
                  <c:v>2011-03-01</c:v>
                </c:pt>
                <c:pt idx="4">
                  <c:v>2011-04-01</c:v>
                </c:pt>
                <c:pt idx="5">
                  <c:v>2011-05-01</c:v>
                </c:pt>
                <c:pt idx="6">
                  <c:v>2011-06-01</c:v>
                </c:pt>
                <c:pt idx="7">
                  <c:v>2011-07-01</c:v>
                </c:pt>
                <c:pt idx="8">
                  <c:v>2011-08-01</c:v>
                </c:pt>
                <c:pt idx="9">
                  <c:v>2011-09-01</c:v>
                </c:pt>
                <c:pt idx="10">
                  <c:v>2011-10-01</c:v>
                </c:pt>
                <c:pt idx="11">
                  <c:v>2011-11-01</c:v>
                </c:pt>
                <c:pt idx="12">
                  <c:v>2011-12-01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949.0</c:v>
                </c:pt>
                <c:pt idx="1">
                  <c:v>784.0</c:v>
                </c:pt>
                <c:pt idx="2">
                  <c:v>799.0</c:v>
                </c:pt>
                <c:pt idx="3">
                  <c:v>1021.0</c:v>
                </c:pt>
                <c:pt idx="4">
                  <c:v>900.0</c:v>
                </c:pt>
                <c:pt idx="5">
                  <c:v>1080.0</c:v>
                </c:pt>
                <c:pt idx="6">
                  <c:v>1052.0</c:v>
                </c:pt>
                <c:pt idx="7">
                  <c:v>994.0</c:v>
                </c:pt>
                <c:pt idx="8">
                  <c:v>981.0</c:v>
                </c:pt>
                <c:pt idx="9">
                  <c:v>1303.0</c:v>
                </c:pt>
                <c:pt idx="10">
                  <c:v>1426.0</c:v>
                </c:pt>
                <c:pt idx="11">
                  <c:v>1712.0</c:v>
                </c:pt>
                <c:pt idx="12">
                  <c:v>687.0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073424464"/>
        <c:axId val="-1073426592"/>
      </c:barChart>
      <c:catAx>
        <c:axId val="-107342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3426592"/>
        <c:crosses val="autoZero"/>
        <c:auto val="1"/>
        <c:lblAlgn val="ctr"/>
        <c:lblOffset val="100"/>
        <c:noMultiLvlLbl val="0"/>
      </c:catAx>
      <c:valAx>
        <c:axId val="-107342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342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xmlns="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chart" Target="../charts/chart1.xm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商品分析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回购率：每月回购用户数超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2076" y="1139868"/>
            <a:ext cx="6075123" cy="5237021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用户的回购率大于复购率，约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40%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左右浮动，回购人数趋近稳定，波动主要基于消费总人数的变动，存在营销与淡旺季的因素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部分回购用户消费行为稳定，与之前每月复购用户有重合，属于优质用户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综合分析，可以得出，新客的整体质量低于老客，老客的忠诚度表现较好，消费频次稍次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148104"/>
              </p:ext>
            </p:extLst>
          </p:nvPr>
        </p:nvGraphicFramePr>
        <p:xfrm>
          <a:off x="301920" y="1365336"/>
          <a:ext cx="5510156" cy="460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107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638</cp:revision>
  <dcterms:created xsi:type="dcterms:W3CDTF">2015-12-10T05:15:39Z</dcterms:created>
  <dcterms:modified xsi:type="dcterms:W3CDTF">2020-09-29T08:45:22Z</dcterms:modified>
</cp:coreProperties>
</file>