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80" r:id="rId2"/>
    <p:sldId id="31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100"/>
    <a:srgbClr val="FAE82D"/>
    <a:srgbClr val="F4E34B"/>
    <a:srgbClr val="F4E14B"/>
    <a:srgbClr val="F4E253"/>
    <a:srgbClr val="F2E052"/>
    <a:srgbClr val="F9E72D"/>
    <a:srgbClr val="F2DF4A"/>
    <a:srgbClr val="FFD101"/>
    <a:srgbClr val="F18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9" autoAdjust="0"/>
    <p:restoredTop sz="91628"/>
  </p:normalViewPr>
  <p:slideViewPr>
    <p:cSldViewPr snapToGrid="0">
      <p:cViewPr>
        <p:scale>
          <a:sx n="102" d="100"/>
          <a:sy n="102" d="100"/>
        </p:scale>
        <p:origin x="696" y="144"/>
      </p:cViewPr>
      <p:guideLst>
        <p:guide orient="horz" pos="2455"/>
        <p:guide pos="3840"/>
        <p:guide pos="2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92"/>
    </p:cViewPr>
  </p:sorterViewPr>
  <p:notesViewPr>
    <p:cSldViewPr snapToGrid="0">
      <p:cViewPr varScale="1">
        <p:scale>
          <a:sx n="99" d="100"/>
          <a:sy n="99" d="100"/>
        </p:scale>
        <p:origin x="37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0E633-7709-4778-881C-3556F3C04EDA}" type="datetimeFigureOut">
              <a:rPr lang="en-US" smtClean="0"/>
              <a:t>9/29/20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8BFD6-8149-4478-BA19-0EED99C33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3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1FCDC-125F-BC48-8661-5F4C1D81B7A7}" type="datetimeFigureOut">
              <a:rPr kumimoji="1" lang="zh-CN" altLang="en-US" smtClean="0"/>
              <a:t>2020/9/29</a:t>
            </a:fld>
            <a:endParaRPr kumimoji="1"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7788C-0752-F24D-8BBA-4F430CC053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928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530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95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90550" y="385456"/>
            <a:ext cx="11229975" cy="6250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 Text Here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90549" y="1067629"/>
            <a:ext cx="11229975" cy="3227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 Title Text Here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90549" y="1415224"/>
            <a:ext cx="11229975" cy="395220"/>
          </a:xfrm>
          <a:prstGeom prst="rect">
            <a:avLst/>
          </a:prstGeo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atinLnBrk="0">
              <a:spcBef>
                <a:spcPts val="0"/>
              </a:spcBef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is simply dummy text of the printing and typesetting industry.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has been the industry's standard dummy text ever since the 1500s, </a:t>
            </a:r>
          </a:p>
          <a:p>
            <a:pPr latinLnBrk="0">
              <a:spcBef>
                <a:spcPts val="0"/>
              </a:spcBef>
            </a:pPr>
            <a:r>
              <a:rPr lang="en-US" dirty="0"/>
              <a:t>when an unknown printer took a galley of type and scrambled it to make a type specimen book.</a:t>
            </a:r>
          </a:p>
        </p:txBody>
      </p:sp>
      <p:sp>
        <p:nvSpPr>
          <p:cNvPr id="2" name="Rounded Rectangle 1"/>
          <p:cNvSpPr/>
          <p:nvPr userDrawn="1"/>
        </p:nvSpPr>
        <p:spPr>
          <a:xfrm>
            <a:off x="374647" y="385456"/>
            <a:ext cx="146050" cy="947805"/>
          </a:xfrm>
          <a:prstGeom prst="roundRect">
            <a:avLst>
              <a:gd name="adj" fmla="val 50000"/>
            </a:avLst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Parallelogram 21"/>
          <p:cNvSpPr/>
          <p:nvPr userDrawn="1"/>
        </p:nvSpPr>
        <p:spPr>
          <a:xfrm rot="5400000">
            <a:off x="324704" y="592392"/>
            <a:ext cx="245935" cy="146050"/>
          </a:xfrm>
          <a:prstGeom prst="parallelogram">
            <a:avLst>
              <a:gd name="adj" fmla="val 4815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187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pos="744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#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531951" y="571500"/>
            <a:ext cx="5602158" cy="6286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45169"/>
      </p:ext>
    </p:extLst>
  </p:cSld>
  <p:clrMapOvr>
    <a:masterClrMapping/>
  </p:clrMapOvr>
  <p:transition spd="slow" advClick="0" advTm="1000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9">
            <a:extLst>
              <a:ext uri="{FF2B5EF4-FFF2-40B4-BE49-F238E27FC236}">
                <a16:creationId xmlns="" xmlns:a16="http://schemas.microsoft.com/office/drawing/2014/main" id="{99AFD6A1-0557-4EA4-89E6-2FC03DC25645}"/>
              </a:ext>
            </a:extLst>
          </p:cNvPr>
          <p:cNvCxnSpPr/>
          <p:nvPr userDrawn="1"/>
        </p:nvCxnSpPr>
        <p:spPr>
          <a:xfrm>
            <a:off x="0" y="942263"/>
            <a:ext cx="771132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2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05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1" r:id="rId3"/>
    <p:sldLayoutId id="214748366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>
            <a:spLocks/>
          </p:cNvSpPr>
          <p:nvPr/>
        </p:nvSpPr>
        <p:spPr>
          <a:xfrm>
            <a:off x="7108916" y="2765695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用户质量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108915" y="3469067"/>
            <a:ext cx="3939512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Microsoft YaHei" charset="-122"/>
                <a:ea typeface="Microsoft YaHei" charset="-122"/>
                <a:cs typeface="Microsoft YaHei" charset="-122"/>
              </a:rPr>
              <a:t>04</a:t>
            </a:r>
            <a:endParaRPr kumimoji="1" lang="zh-CN" altLang="en-US" sz="7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7108916" y="3517479"/>
            <a:ext cx="3939512" cy="23729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头部贡献额</a:t>
            </a:r>
            <a:endParaRPr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平均购买周期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04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消费金额前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20%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用户，贡献率达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62%</a:t>
            </a:r>
          </a:p>
        </p:txBody>
      </p:sp>
      <p:sp>
        <p:nvSpPr>
          <p:cNvPr id="5" name="矩形 3"/>
          <p:cNvSpPr/>
          <p:nvPr/>
        </p:nvSpPr>
        <p:spPr>
          <a:xfrm>
            <a:off x="5923233" y="1916480"/>
            <a:ext cx="5650816" cy="4413205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大部分用户消费间隔较短，在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0~50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天左右，平均消费间隔为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32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天</a:t>
            </a: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可通过消费后立即赠送优惠券，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10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天后询问用户体验，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20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天后提醒优惠到期，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30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天后短信推送等方式，缩短用户平均购买周期，提升销售额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44" y="1542805"/>
            <a:ext cx="5198124" cy="44737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5973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3951</TotalTime>
  <Words>74</Words>
  <Application>Microsoft Macintosh PowerPoint</Application>
  <PresentationFormat>Widescreen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DengXian</vt:lpstr>
      <vt:lpstr>Microsoft YaHei</vt:lpstr>
      <vt:lpstr>宋体</vt:lpstr>
      <vt:lpstr>微软雅黑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pt1</dc:creator>
  <cp:lastModifiedBy>ztun_4@outlook.com</cp:lastModifiedBy>
  <cp:revision>641</cp:revision>
  <dcterms:created xsi:type="dcterms:W3CDTF">2015-12-10T05:15:39Z</dcterms:created>
  <dcterms:modified xsi:type="dcterms:W3CDTF">2020-09-29T13:50:21Z</dcterms:modified>
</cp:coreProperties>
</file>