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3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6" autoAdjust="0"/>
    <p:restoredTop sz="91720"/>
  </p:normalViewPr>
  <p:slideViewPr>
    <p:cSldViewPr snapToGrid="0">
      <p:cViewPr>
        <p:scale>
          <a:sx n="98" d="100"/>
          <a:sy n="98" d="100"/>
        </p:scale>
        <p:origin x="632" y="20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稳定增长，有望达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445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80" y="1303236"/>
            <a:ext cx="5396855" cy="45825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6388" y="1303236"/>
            <a:ext cx="4676503" cy="485064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月度消费次数、消费人数、消费产品数与月总销售额均呈上升趋势，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月开始数据陡升，可进一步分析营销推广活动的转化效果。</a:t>
            </a:r>
            <a:endParaRPr lang="en-US" altLang="zh-CN" sz="24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根据预测，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2012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月，销售额有望达到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445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万，同比增长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6.5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76</Words>
  <Application>Microsoft Macintosh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597</cp:revision>
  <dcterms:created xsi:type="dcterms:W3CDTF">2015-12-10T05:15:39Z</dcterms:created>
  <dcterms:modified xsi:type="dcterms:W3CDTF">2020-09-23T04:52:55Z</dcterms:modified>
</cp:coreProperties>
</file>