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7" r:id="rId2"/>
    <p:sldId id="338" r:id="rId3"/>
    <p:sldId id="341" r:id="rId4"/>
    <p:sldId id="339" r:id="rId5"/>
    <p:sldId id="310" r:id="rId6"/>
    <p:sldId id="340" r:id="rId7"/>
    <p:sldId id="316" r:id="rId8"/>
    <p:sldId id="318" r:id="rId9"/>
    <p:sldId id="331" r:id="rId10"/>
    <p:sldId id="342" r:id="rId11"/>
    <p:sldId id="343" r:id="rId12"/>
    <p:sldId id="336" r:id="rId13"/>
    <p:sldId id="3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9" autoAdjust="0"/>
    <p:restoredTop sz="91654"/>
  </p:normalViewPr>
  <p:slideViewPr>
    <p:cSldViewPr snapToGrid="0">
      <p:cViewPr varScale="1">
        <p:scale>
          <a:sx n="99" d="100"/>
          <a:sy n="99" d="100"/>
        </p:scale>
        <p:origin x="800" y="176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64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42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115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1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169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9351" y="3830872"/>
            <a:ext cx="8141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latin typeface="Microsoft YaHei" charset="-122"/>
                <a:ea typeface="Microsoft YaHei" charset="-122"/>
                <a:cs typeface="Microsoft YaHei" charset="-122"/>
              </a:rPr>
              <a:t>预测</a:t>
            </a:r>
            <a:r>
              <a:rPr kumimoji="1" lang="en-US" altLang="zh-CN" sz="4800" b="1" dirty="0">
                <a:latin typeface="Microsoft YaHei" charset="-122"/>
                <a:ea typeface="Microsoft YaHei" charset="-122"/>
                <a:cs typeface="Microsoft YaHei" charset="-122"/>
              </a:rPr>
              <a:t>2020</a:t>
            </a:r>
            <a:r>
              <a:rPr kumimoji="1" lang="zh-CN" altLang="en-US" sz="4800" b="1" dirty="0"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endParaRPr kumimoji="1" lang="en-US" altLang="zh-CN" sz="48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4800" b="1" dirty="0">
                <a:latin typeface="Microsoft YaHei" charset="-122"/>
                <a:ea typeface="Microsoft YaHei" charset="-122"/>
                <a:cs typeface="Microsoft YaHei" charset="-122"/>
              </a:rPr>
              <a:t>天猫双</a:t>
            </a:r>
            <a:r>
              <a:rPr kumimoji="1" lang="en-US" altLang="zh-CN" sz="4800" b="1" dirty="0">
                <a:latin typeface="Microsoft YaHei" charset="-122"/>
                <a:ea typeface="Microsoft YaHei" charset="-122"/>
                <a:cs typeface="Microsoft YaHei" charset="-122"/>
              </a:rPr>
              <a:t>11</a:t>
            </a:r>
            <a:r>
              <a:rPr kumimoji="1" lang="zh-CN" altLang="en-US" sz="4800" b="1" dirty="0">
                <a:latin typeface="Microsoft YaHei" charset="-122"/>
                <a:ea typeface="Microsoft YaHei" charset="-122"/>
                <a:cs typeface="Microsoft YaHei" charset="-122"/>
              </a:rPr>
              <a:t>销售额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284" y="5490937"/>
            <a:ext cx="41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BY 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DeltaF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78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多项式回归：训练数据集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EA2DBD-241C-2449-83A2-D72CB3132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341" y="2850451"/>
            <a:ext cx="9950356" cy="271809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4327BE9-29ED-AD4B-AB7A-7AF66EA7EEC3}"/>
              </a:ext>
            </a:extLst>
          </p:cNvPr>
          <p:cNvSpPr/>
          <p:nvPr/>
        </p:nvSpPr>
        <p:spPr>
          <a:xfrm>
            <a:off x="1184341" y="1232451"/>
            <a:ext cx="10888389" cy="13095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调用线性回归模型，训练数据集，并解得一元三次方程：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y = -0.21*x^3 + 34.42x^2 + -117.85*x +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90.12</a:t>
            </a:r>
            <a:endParaRPr lang="zh-CN" altLang="en-US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823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多项式回归：绘制趋势线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A64941-0474-4144-AC6C-DAB43365F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341" y="2575628"/>
            <a:ext cx="4458368" cy="3480750"/>
          </a:xfrm>
          <a:prstGeom prst="rect">
            <a:avLst/>
          </a:prstGeom>
        </p:spPr>
      </p:pic>
      <p:pic>
        <p:nvPicPr>
          <p:cNvPr id="6" name="图片 5" descr="图片包含 图表&#10;&#10;描述已自动生成">
            <a:extLst>
              <a:ext uri="{FF2B5EF4-FFF2-40B4-BE49-F238E27FC236}">
                <a16:creationId xmlns:a16="http://schemas.microsoft.com/office/drawing/2014/main" id="{27B862F9-C7EF-C44D-B678-5E27D68FF7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12" y="2575628"/>
            <a:ext cx="5593636" cy="362049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52E926E-0643-584F-878F-E531AED2231C}"/>
              </a:ext>
            </a:extLst>
          </p:cNvPr>
          <p:cNvSpPr/>
          <p:nvPr/>
        </p:nvSpPr>
        <p:spPr>
          <a:xfrm>
            <a:off x="715617" y="1232451"/>
            <a:ext cx="11476383" cy="13095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基于一元三次方程，解得历年销售额预测值并绘制趋势线，可知预测效果较为贴合。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12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应用与评估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04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3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模型应用与评估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图片包含 图表&#10;&#10;描述已自动生成">
            <a:extLst>
              <a:ext uri="{FF2B5EF4-FFF2-40B4-BE49-F238E27FC236}">
                <a16:creationId xmlns:a16="http://schemas.microsoft.com/office/drawing/2014/main" id="{27B862F9-C7EF-C44D-B678-5E27D68FF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44" y="1232451"/>
            <a:ext cx="7331444" cy="474529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52E926E-0643-584F-878F-E531AED2231C}"/>
              </a:ext>
            </a:extLst>
          </p:cNvPr>
          <p:cNvSpPr/>
          <p:nvPr/>
        </p:nvSpPr>
        <p:spPr>
          <a:xfrm>
            <a:off x="6917635" y="1630016"/>
            <a:ext cx="4545495" cy="3896141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当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x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取值为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，即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2020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年时，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y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值为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3270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，即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2020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年天猫双十一销售额预测值为：</a:t>
            </a:r>
            <a:r>
              <a:rPr lang="en-US" altLang="zh-CN" sz="2400" kern="0">
                <a:solidFill>
                  <a:srgbClr val="C00000"/>
                </a:solidFill>
                <a:latin typeface="微软雅黑" charset="0"/>
                <a:ea typeface="微软雅黑" charset="0"/>
              </a:rPr>
              <a:t>3270</a:t>
            </a:r>
            <a:r>
              <a:rPr lang="zh-CN" altLang="en-US" sz="2400" kern="0">
                <a:solidFill>
                  <a:srgbClr val="C00000"/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亿元。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实际误差需进一步观测，以验证预测模型的效果优劣。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45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731654" y="965200"/>
            <a:ext cx="2723715" cy="771525"/>
            <a:chOff x="0" y="0"/>
            <a:chExt cx="2723603" cy="771525"/>
          </a:xfrm>
        </p:grpSpPr>
        <p:sp>
          <p:nvSpPr>
            <p:cNvPr id="8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7234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背景与目标</a:t>
              </a:r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7731654" y="2208213"/>
            <a:ext cx="2415674" cy="771525"/>
            <a:chOff x="0" y="0"/>
            <a:chExt cx="2416213" cy="771525"/>
          </a:xfrm>
        </p:grpSpPr>
        <p:sp>
          <p:nvSpPr>
            <p:cNvPr id="13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14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160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数据探索</a:t>
              </a:r>
            </a:p>
          </p:txBody>
        </p:sp>
      </p:grp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7731654" y="3451226"/>
            <a:ext cx="2415938" cy="771525"/>
            <a:chOff x="0" y="0"/>
            <a:chExt cx="2415839" cy="771525"/>
          </a:xfrm>
        </p:grpSpPr>
        <p:sp>
          <p:nvSpPr>
            <p:cNvPr id="16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17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4157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预测建模</a:t>
              </a:r>
            </a:p>
          </p:txBody>
        </p:sp>
      </p:grp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7731654" y="4694239"/>
            <a:ext cx="2723451" cy="771525"/>
            <a:chOff x="0" y="0"/>
            <a:chExt cx="2724057" cy="771525"/>
          </a:xfrm>
        </p:grpSpPr>
        <p:sp>
          <p:nvSpPr>
            <p:cNvPr id="1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7239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应用与评估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背景与目标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01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8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背景与目标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444753" y="2351314"/>
            <a:ext cx="10733787" cy="3485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本年度双十一活动将在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个月后正式推出，为顺利达成目标，某电商需要对过去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年的双十一销售额进行复盘与预测，并以预测值为目标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GMV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，并基于此进一步细化各部门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KPI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54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数据探索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数据说明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62385" y="1610226"/>
            <a:ext cx="6235547" cy="317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p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类型：天猫双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历年销售额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p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范围：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2009~2019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p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数据量：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11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p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字段：日期、销售额（亿元）、品牌数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B6074C-56EC-E642-9F3A-0AC9756A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32" y="1610226"/>
            <a:ext cx="3751408" cy="40821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983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趋势线分析：多项式回归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873" y="1244907"/>
            <a:ext cx="10396251" cy="11567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基于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Excel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趋势线功能的分析，其中多项式回归与数据点拟合效果最佳，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R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方达到了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0.9995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，调整阶数的过程中，并未发现明显差异。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0BEFA5-5148-D44E-990A-BD1A13219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619" y="2622015"/>
            <a:ext cx="9202757" cy="38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77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数据建模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03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多项式回归：数据预处理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2123" y="1232451"/>
            <a:ext cx="11330608" cy="13095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通过观察过往数据点的趋势形态，选择多项式回归模型进行拟合，并完成数据准备。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92970D-B96E-3243-83D1-529F476C1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99" y="2375963"/>
            <a:ext cx="4969854" cy="3880079"/>
          </a:xfrm>
          <a:prstGeom prst="rect">
            <a:avLst/>
          </a:prstGeom>
        </p:spPr>
      </p:pic>
      <p:pic>
        <p:nvPicPr>
          <p:cNvPr id="9" name="图片 8" descr="图片包含 图表&#10;&#10;描述已自动生成">
            <a:extLst>
              <a:ext uri="{FF2B5EF4-FFF2-40B4-BE49-F238E27FC236}">
                <a16:creationId xmlns:a16="http://schemas.microsoft.com/office/drawing/2014/main" id="{40770CCF-5458-3047-B363-962DBDCD7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5963"/>
            <a:ext cx="5531851" cy="35805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9739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329</Words>
  <Application>Microsoft Macintosh PowerPoint</Application>
  <PresentationFormat>宽屏</PresentationFormat>
  <Paragraphs>43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DengXian</vt:lpstr>
      <vt:lpstr>Microsoft YaHei</vt:lpstr>
      <vt:lpstr>Microsoft YaHei</vt:lpstr>
      <vt:lpstr>Arial</vt:lpstr>
      <vt:lpstr>Calibri</vt:lpstr>
      <vt:lpstr>Impact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20542</cp:lastModifiedBy>
  <cp:revision>624</cp:revision>
  <dcterms:created xsi:type="dcterms:W3CDTF">2015-12-10T05:15:39Z</dcterms:created>
  <dcterms:modified xsi:type="dcterms:W3CDTF">2020-10-11T10:19:17Z</dcterms:modified>
</cp:coreProperties>
</file>