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7" r:id="rId2"/>
    <p:sldId id="338" r:id="rId3"/>
    <p:sldId id="341" r:id="rId4"/>
    <p:sldId id="339" r:id="rId5"/>
    <p:sldId id="340" r:id="rId6"/>
    <p:sldId id="310" r:id="rId7"/>
    <p:sldId id="311" r:id="rId8"/>
    <p:sldId id="345" r:id="rId9"/>
    <p:sldId id="318" r:id="rId10"/>
    <p:sldId id="323" r:id="rId11"/>
    <p:sldId id="336" r:id="rId12"/>
    <p:sldId id="3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8" autoAdjust="0"/>
    <p:restoredTop sz="91667"/>
  </p:normalViewPr>
  <p:slideViewPr>
    <p:cSldViewPr snapToGrid="0">
      <p:cViewPr varScale="1">
        <p:scale>
          <a:sx n="96" d="100"/>
          <a:sy n="96" d="100"/>
        </p:scale>
        <p:origin x="752" y="168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9" d="100"/>
        <a:sy n="99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4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8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0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2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351" y="3830872"/>
            <a:ext cx="8141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latin typeface="Microsoft YaHei" charset="-122"/>
                <a:ea typeface="Microsoft YaHei" charset="-122"/>
                <a:cs typeface="Microsoft YaHei" charset="-122"/>
              </a:rPr>
              <a:t>利用</a:t>
            </a:r>
            <a:r>
              <a:rPr kumimoji="1" lang="en-US" altLang="zh-CN" sz="4800" b="1" dirty="0">
                <a:latin typeface="Microsoft YaHei" charset="-122"/>
                <a:ea typeface="Microsoft YaHei" charset="-122"/>
                <a:cs typeface="Microsoft YaHei" charset="-122"/>
              </a:rPr>
              <a:t>AB</a:t>
            </a:r>
            <a:r>
              <a:rPr kumimoji="1" lang="zh-CN" altLang="en-US" sz="4800" b="1" dirty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kumimoji="1" lang="en-US" altLang="zh-CN" sz="48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4800" b="1" dirty="0">
                <a:latin typeface="Microsoft YaHei" charset="-122"/>
                <a:ea typeface="Microsoft YaHei" charset="-122"/>
                <a:cs typeface="Microsoft YaHei" charset="-122"/>
              </a:rPr>
              <a:t>优化产品设计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284" y="5490937"/>
            <a:ext cx="41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BY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DeltaF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78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实验组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比对照组高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，可拒绝零假设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6230" y="1605199"/>
            <a:ext cx="5036985" cy="41776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对照组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用户数：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3332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对照组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-CTR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点击率：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27.97%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实验组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用户数：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2996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实验组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-CTR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点击率：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30.97%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CTR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差异比例：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3%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P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值：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0.0049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EDDB46-5FDB-9E4D-AF88-E17278E9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933" y="1198493"/>
            <a:ext cx="3543300" cy="4991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71907" y="3209044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建议与思考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71906" y="3912416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24694" y="1881952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2002814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思考与建议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605670" y="1828800"/>
            <a:ext cx="6165770" cy="314076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点击率是否为最佳指标？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还需要采集哪些指标（漏斗分析）？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是否需要增加时长（周期性）？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测试对象是否有一致性？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0CC2B4-5ED4-6F49-B5A7-D4DF7FEA6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331016"/>
            <a:ext cx="3543300" cy="4991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668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731654" y="965200"/>
            <a:ext cx="2723715" cy="771525"/>
            <a:chOff x="0" y="0"/>
            <a:chExt cx="2723603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7234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背景与目标</a:t>
              </a: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7731654" y="2208213"/>
            <a:ext cx="2824440" cy="771525"/>
            <a:chOff x="0" y="0"/>
            <a:chExt cx="2825069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8249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2400">
                  <a:latin typeface="微软雅黑" charset="-122"/>
                  <a:ea typeface="微软雅黑" charset="-122"/>
                </a:rPr>
                <a:t>AB</a:t>
              </a:r>
              <a:r>
                <a:rPr lang="zh-CN" altLang="en-US" sz="2400">
                  <a:latin typeface="微软雅黑" charset="-122"/>
                  <a:ea typeface="微软雅黑" charset="-122"/>
                </a:rPr>
                <a:t>实验设计</a:t>
              </a:r>
            </a:p>
          </p:txBody>
        </p:sp>
      </p:grp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7731654" y="3451226"/>
            <a:ext cx="3031491" cy="771525"/>
            <a:chOff x="0" y="0"/>
            <a:chExt cx="3031368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0312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网站改版分析</a:t>
              </a:r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7731654" y="4694239"/>
            <a:ext cx="2723452" cy="771525"/>
            <a:chOff x="0" y="0"/>
            <a:chExt cx="2724057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7239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建议与思考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背景与目标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8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144740" y="2205540"/>
            <a:ext cx="9589521" cy="3485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某教育网站想要提升用户转化率，提出了主页改版方案。网站目前使用轮播图形式推广上新课程，现决定新增主页上方资源位进行课程更新与预告。为确保主页优化的有效性，准备先设计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实验进行小范围测试。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4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案例数据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133057" y="1841863"/>
            <a:ext cx="6596743" cy="317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类型：线上用户点击、浏览行为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范围：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2016.9.24~2017.1.18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数据量：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8,188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用户数：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6,328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测试时长：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115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天（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个月）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列字段：日期、用户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、组别、行为类别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9E5ABE-31C8-384D-A70F-5F585FAB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15" y="2437229"/>
            <a:ext cx="4909930" cy="19835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83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71907" y="3292167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AB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实验设计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71906" y="3995539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24694" y="19650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实验的基本流程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4C6C85-9F54-8F4E-A175-1B9321C3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258680"/>
            <a:ext cx="10287000" cy="4711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770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实验的基本流程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918B75-B733-5E45-9465-9C3575B35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331016"/>
            <a:ext cx="3543300" cy="4991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1F512B-6874-4742-8996-A9994F445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819" y="3207739"/>
            <a:ext cx="6392792" cy="28763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C2C756-C008-194D-B45A-23674CA79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380" y="1331016"/>
            <a:ext cx="4570794" cy="16709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46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067352" y="3236750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网站改版分析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067351" y="3940122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0139" y="1909658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245</Words>
  <Application>Microsoft Macintosh PowerPoint</Application>
  <PresentationFormat>宽屏</PresentationFormat>
  <Paragraphs>48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DengXian</vt:lpstr>
      <vt:lpstr>Microsoft YaHei</vt:lpstr>
      <vt:lpstr>Microsoft YaHei</vt:lpstr>
      <vt:lpstr>Arial</vt:lpstr>
      <vt:lpstr>Calibri</vt:lpstr>
      <vt:lpstr>Impact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20542</cp:lastModifiedBy>
  <cp:revision>645</cp:revision>
  <dcterms:created xsi:type="dcterms:W3CDTF">2015-12-10T05:15:39Z</dcterms:created>
  <dcterms:modified xsi:type="dcterms:W3CDTF">2020-11-15T13:19:10Z</dcterms:modified>
</cp:coreProperties>
</file>